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Ex1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charts/chartEx2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charts/chartEx3.xml" ContentType="application/vnd.ms-office.chartex+xml"/>
  <Override PartName="/ppt/charts/style18.xml" ContentType="application/vnd.ms-office.chartstyle+xml"/>
  <Override PartName="/ppt/charts/colors18.xml" ContentType="application/vnd.ms-office.chartcolorstyle+xml"/>
  <Override PartName="/ppt/charts/chartEx4.xml" ContentType="application/vnd.ms-office.chartex+xml"/>
  <Override PartName="/ppt/charts/style19.xml" ContentType="application/vnd.ms-office.chartstyle+xml"/>
  <Override PartName="/ppt/charts/colors19.xml" ContentType="application/vnd.ms-office.chartcolorstyle+xml"/>
  <Override PartName="/ppt/charts/chartEx5.xml" ContentType="application/vnd.ms-office.chartex+xml"/>
  <Override PartName="/ppt/charts/style20.xml" ContentType="application/vnd.ms-office.chartstyle+xml"/>
  <Override PartName="/ppt/charts/colors20.xml" ContentType="application/vnd.ms-office.chartcolorstyle+xml"/>
  <Override PartName="/ppt/charts/chartEx6.xml" ContentType="application/vnd.ms-office.chartex+xml"/>
  <Override PartName="/ppt/charts/style21.xml" ContentType="application/vnd.ms-office.chartstyle+xml"/>
  <Override PartName="/ppt/charts/colors21.xml" ContentType="application/vnd.ms-office.chartcolorstyle+xml"/>
  <Override PartName="/ppt/charts/chartEx7.xml" ContentType="application/vnd.ms-office.chartex+xml"/>
  <Override PartName="/ppt/charts/style22.xml" ContentType="application/vnd.ms-office.chartstyle+xml"/>
  <Override PartName="/ppt/charts/colors22.xml" ContentType="application/vnd.ms-office.chartcolorstyle+xml"/>
  <Override PartName="/ppt/charts/chartEx8.xml" ContentType="application/vnd.ms-office.chartex+xml"/>
  <Override PartName="/ppt/charts/style23.xml" ContentType="application/vnd.ms-office.chartstyle+xml"/>
  <Override PartName="/ppt/charts/colors23.xml" ContentType="application/vnd.ms-office.chartcolorstyle+xml"/>
  <Override PartName="/ppt/charts/chartEx9.xml" ContentType="application/vnd.ms-office.chartex+xml"/>
  <Override PartName="/ppt/charts/style24.xml" ContentType="application/vnd.ms-office.chartstyle+xml"/>
  <Override PartName="/ppt/charts/colors24.xml" ContentType="application/vnd.ms-office.chartcolorstyle+xml"/>
  <Override PartName="/ppt/charts/chartEx10.xml" ContentType="application/vnd.ms-office.chartex+xml"/>
  <Override PartName="/ppt/charts/style25.xml" ContentType="application/vnd.ms-office.chartstyle+xml"/>
  <Override PartName="/ppt/charts/colors25.xml" ContentType="application/vnd.ms-office.chartcolorstyle+xml"/>
  <Override PartName="/ppt/charts/chartEx11.xml" ContentType="application/vnd.ms-office.chartex+xml"/>
  <Override PartName="/ppt/charts/style26.xml" ContentType="application/vnd.ms-office.chartstyle+xml"/>
  <Override PartName="/ppt/charts/colors26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32"/>
  </p:notesMasterIdLst>
  <p:sldIdLst>
    <p:sldId id="320" r:id="rId2"/>
    <p:sldId id="321" r:id="rId3"/>
    <p:sldId id="389" r:id="rId4"/>
    <p:sldId id="381" r:id="rId5"/>
    <p:sldId id="380" r:id="rId6"/>
    <p:sldId id="390" r:id="rId7"/>
    <p:sldId id="391" r:id="rId8"/>
    <p:sldId id="386" r:id="rId9"/>
    <p:sldId id="400" r:id="rId10"/>
    <p:sldId id="355" r:id="rId11"/>
    <p:sldId id="393" r:id="rId12"/>
    <p:sldId id="354" r:id="rId13"/>
    <p:sldId id="369" r:id="rId14"/>
    <p:sldId id="368" r:id="rId15"/>
    <p:sldId id="370" r:id="rId16"/>
    <p:sldId id="374" r:id="rId17"/>
    <p:sldId id="372" r:id="rId18"/>
    <p:sldId id="373" r:id="rId19"/>
    <p:sldId id="382" r:id="rId20"/>
    <p:sldId id="383" r:id="rId21"/>
    <p:sldId id="384" r:id="rId22"/>
    <p:sldId id="385" r:id="rId23"/>
    <p:sldId id="388" r:id="rId24"/>
    <p:sldId id="394" r:id="rId25"/>
    <p:sldId id="395" r:id="rId26"/>
    <p:sldId id="396" r:id="rId27"/>
    <p:sldId id="397" r:id="rId28"/>
    <p:sldId id="398" r:id="rId29"/>
    <p:sldId id="399" r:id="rId30"/>
    <p:sldId id="3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18" autoAdjust="0"/>
    <p:restoredTop sz="86429"/>
  </p:normalViewPr>
  <p:slideViewPr>
    <p:cSldViewPr snapToGrid="0">
      <p:cViewPr varScale="1">
        <p:scale>
          <a:sx n="77" d="100"/>
          <a:sy n="77" d="100"/>
        </p:scale>
        <p:origin x="3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onika\Pulpit\My%20PC%20(MonikaRoman)\Desktop\ARTYKULY%20i%20KONFERENCJE\2021\nasza%20konferencja\total-number-of-flight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Ksia&#808;z&#775;ka%20Kryzys%20w%20tur%20a%20COVID-19\Ca&#322;os&#769;c&#769;%20POLSKA%20i%20US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onika\Pulpit\My%20PC%20(MonikaRoman)\Desktop\ARTYKULY%20i%20KONFERENCJE\2021\nasza%20konferencja\total-number-of-flight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chalroman\Desktop\Data%20fin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/C:\Users\Monika\Pulpit\My%20PC%20(MonikaRoman)\Desktop\ARTYKULY%20i%20KONFERENCJE\2021\sustainability%20tourism\dane.xlsx" TargetMode="External"/></Relationships>
</file>

<file path=ppt/charts/_rels/chartEx10.xml.rels><?xml version="1.0" encoding="UTF-8" standalone="yes"?>
<Relationships xmlns="http://schemas.openxmlformats.org/package/2006/relationships"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Ex11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microsoft.com/office/2011/relationships/chartStyle" Target="style26.xml"/><Relationship Id="rId1" Type="http://schemas.openxmlformats.org/officeDocument/2006/relationships/oleObject" Target="file:////C:\Users\Monika\Pulpit\My%20PC%20(MonikaRoman)\Desktop\ARTYKULY%20i%20KONFERENCJE\2021\sustainability%20tourism\dane.xlsx" TargetMode="External"/></Relationships>
</file>

<file path=ppt/charts/_rels/chartEx2.xml.rels><?xml version="1.0" encoding="UTF-8" standalone="yes"?>
<Relationships xmlns="http://schemas.openxmlformats.org/package/2006/relationships"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oleObject" Target="file:////C:\Users\Monika\Pulpit\My%20PC%20(MonikaRoman)\Desktop\ARTYKULY%20i%20KONFERENCJE\2021\sustainability%20tourism\dane.xlsx" TargetMode="External"/></Relationships>
</file>

<file path=ppt/charts/_rels/chartEx4.xml.rels><?xml version="1.0" encoding="UTF-8" standalone="yes"?>
<Relationships xmlns="http://schemas.openxmlformats.org/package/2006/relationships"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/C:\Users\Monika\Pulpit\My%20PC%20(MonikaRoman)\Desktop\ARTYKULY%20i%20KONFERENCJE\2021\sustainability%20tourism\dane.xlsx" TargetMode="External"/></Relationships>
</file>

<file path=ppt/charts/_rels/chartEx6.xml.rels><?xml version="1.0" encoding="UTF-8" standalone="yes"?>
<Relationships xmlns="http://schemas.openxmlformats.org/package/2006/relationships"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Ex7.xml.rels><?xml version="1.0" encoding="UTF-8" standalone="yes"?>
<Relationships xmlns="http://schemas.openxmlformats.org/package/2006/relationships"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23.xml"/><Relationship Id="rId2" Type="http://schemas.microsoft.com/office/2011/relationships/chartStyle" Target="style23.xml"/><Relationship Id="rId1" Type="http://schemas.openxmlformats.org/officeDocument/2006/relationships/oleObject" Target="file:////C:\Users\Monika\Pulpit\My%20PC%20(MonikaRoman)\Desktop\ARTYKULY%20i%20KONFERENCJE\2021\sustainability%20tourism\dane.xlsx" TargetMode="External"/></Relationships>
</file>

<file path=ppt/charts/_rels/chartEx9.xml.rels><?xml version="1.0" encoding="UTF-8" standalone="yes"?>
<Relationships xmlns="http://schemas.openxmlformats.org/package/2006/relationships"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'Ark1'!$D$1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'Ark1'!$C$2:$C$366</c:f>
              <c:strCache>
                <c:ptCount val="365"/>
                <c:pt idx="0">
                  <c:v>01-01</c:v>
                </c:pt>
                <c:pt idx="1">
                  <c:v>01-02</c:v>
                </c:pt>
                <c:pt idx="2">
                  <c:v>01-03</c:v>
                </c:pt>
                <c:pt idx="3">
                  <c:v>01-04</c:v>
                </c:pt>
                <c:pt idx="4">
                  <c:v>01-05</c:v>
                </c:pt>
                <c:pt idx="5">
                  <c:v>01-06</c:v>
                </c:pt>
                <c:pt idx="6">
                  <c:v>01-07</c:v>
                </c:pt>
                <c:pt idx="7">
                  <c:v>01-08</c:v>
                </c:pt>
                <c:pt idx="8">
                  <c:v>01-09</c:v>
                </c:pt>
                <c:pt idx="9">
                  <c:v>01-10</c:v>
                </c:pt>
                <c:pt idx="10">
                  <c:v>01-11</c:v>
                </c:pt>
                <c:pt idx="11">
                  <c:v>01-12</c:v>
                </c:pt>
                <c:pt idx="12">
                  <c:v>01-13</c:v>
                </c:pt>
                <c:pt idx="13">
                  <c:v>01-14</c:v>
                </c:pt>
                <c:pt idx="14">
                  <c:v>01-15</c:v>
                </c:pt>
                <c:pt idx="15">
                  <c:v>01-16</c:v>
                </c:pt>
                <c:pt idx="16">
                  <c:v>01-17</c:v>
                </c:pt>
                <c:pt idx="17">
                  <c:v>01-18</c:v>
                </c:pt>
                <c:pt idx="18">
                  <c:v>01-19</c:v>
                </c:pt>
                <c:pt idx="19">
                  <c:v>01-20</c:v>
                </c:pt>
                <c:pt idx="20">
                  <c:v>01-21</c:v>
                </c:pt>
                <c:pt idx="21">
                  <c:v>01-22</c:v>
                </c:pt>
                <c:pt idx="22">
                  <c:v>01-23</c:v>
                </c:pt>
                <c:pt idx="23">
                  <c:v>01-24</c:v>
                </c:pt>
                <c:pt idx="24">
                  <c:v>01-25</c:v>
                </c:pt>
                <c:pt idx="25">
                  <c:v>01-26</c:v>
                </c:pt>
                <c:pt idx="26">
                  <c:v>01-27</c:v>
                </c:pt>
                <c:pt idx="27">
                  <c:v>01-28</c:v>
                </c:pt>
                <c:pt idx="28">
                  <c:v>01-29</c:v>
                </c:pt>
                <c:pt idx="29">
                  <c:v>01-30</c:v>
                </c:pt>
                <c:pt idx="30">
                  <c:v>01-31</c:v>
                </c:pt>
                <c:pt idx="31">
                  <c:v>02-01</c:v>
                </c:pt>
                <c:pt idx="32">
                  <c:v>02-02</c:v>
                </c:pt>
                <c:pt idx="33">
                  <c:v>02-03</c:v>
                </c:pt>
                <c:pt idx="34">
                  <c:v>02-04</c:v>
                </c:pt>
                <c:pt idx="35">
                  <c:v>02-05</c:v>
                </c:pt>
                <c:pt idx="36">
                  <c:v>02-06</c:v>
                </c:pt>
                <c:pt idx="37">
                  <c:v>02-07</c:v>
                </c:pt>
                <c:pt idx="38">
                  <c:v>02-08</c:v>
                </c:pt>
                <c:pt idx="39">
                  <c:v>02-09</c:v>
                </c:pt>
                <c:pt idx="40">
                  <c:v>02-10</c:v>
                </c:pt>
                <c:pt idx="41">
                  <c:v>02-11</c:v>
                </c:pt>
                <c:pt idx="42">
                  <c:v>02-12</c:v>
                </c:pt>
                <c:pt idx="43">
                  <c:v>02-13</c:v>
                </c:pt>
                <c:pt idx="44">
                  <c:v>02-14</c:v>
                </c:pt>
                <c:pt idx="45">
                  <c:v>02-15</c:v>
                </c:pt>
                <c:pt idx="46">
                  <c:v>02-16</c:v>
                </c:pt>
                <c:pt idx="47">
                  <c:v>02-17</c:v>
                </c:pt>
                <c:pt idx="48">
                  <c:v>02-18</c:v>
                </c:pt>
                <c:pt idx="49">
                  <c:v>02-19</c:v>
                </c:pt>
                <c:pt idx="50">
                  <c:v>02-20</c:v>
                </c:pt>
                <c:pt idx="51">
                  <c:v>02-21</c:v>
                </c:pt>
                <c:pt idx="52">
                  <c:v>02-22</c:v>
                </c:pt>
                <c:pt idx="53">
                  <c:v>02-23</c:v>
                </c:pt>
                <c:pt idx="54">
                  <c:v>02-24</c:v>
                </c:pt>
                <c:pt idx="55">
                  <c:v>02-25</c:v>
                </c:pt>
                <c:pt idx="56">
                  <c:v>02-26</c:v>
                </c:pt>
                <c:pt idx="57">
                  <c:v>02-27</c:v>
                </c:pt>
                <c:pt idx="58">
                  <c:v>02-28</c:v>
                </c:pt>
                <c:pt idx="59">
                  <c:v>03-01</c:v>
                </c:pt>
                <c:pt idx="60">
                  <c:v>03-02</c:v>
                </c:pt>
                <c:pt idx="61">
                  <c:v>03-03</c:v>
                </c:pt>
                <c:pt idx="62">
                  <c:v>03-04</c:v>
                </c:pt>
                <c:pt idx="63">
                  <c:v>03-05</c:v>
                </c:pt>
                <c:pt idx="64">
                  <c:v>03-06</c:v>
                </c:pt>
                <c:pt idx="65">
                  <c:v>03-07</c:v>
                </c:pt>
                <c:pt idx="66">
                  <c:v>03-08</c:v>
                </c:pt>
                <c:pt idx="67">
                  <c:v>03-09</c:v>
                </c:pt>
                <c:pt idx="68">
                  <c:v>03-10</c:v>
                </c:pt>
                <c:pt idx="69">
                  <c:v>03-11</c:v>
                </c:pt>
                <c:pt idx="70">
                  <c:v>03-12</c:v>
                </c:pt>
                <c:pt idx="71">
                  <c:v>03-13</c:v>
                </c:pt>
                <c:pt idx="72">
                  <c:v>03-14</c:v>
                </c:pt>
                <c:pt idx="73">
                  <c:v>03-15</c:v>
                </c:pt>
                <c:pt idx="74">
                  <c:v>03-16</c:v>
                </c:pt>
                <c:pt idx="75">
                  <c:v>03-17</c:v>
                </c:pt>
                <c:pt idx="76">
                  <c:v>03-18</c:v>
                </c:pt>
                <c:pt idx="77">
                  <c:v>03-19</c:v>
                </c:pt>
                <c:pt idx="78">
                  <c:v>03-20</c:v>
                </c:pt>
                <c:pt idx="79">
                  <c:v>03-21</c:v>
                </c:pt>
                <c:pt idx="80">
                  <c:v>03-22</c:v>
                </c:pt>
                <c:pt idx="81">
                  <c:v>03-23</c:v>
                </c:pt>
                <c:pt idx="82">
                  <c:v>03-24</c:v>
                </c:pt>
                <c:pt idx="83">
                  <c:v>03-25</c:v>
                </c:pt>
                <c:pt idx="84">
                  <c:v>03-26</c:v>
                </c:pt>
                <c:pt idx="85">
                  <c:v>03-27</c:v>
                </c:pt>
                <c:pt idx="86">
                  <c:v>03-28</c:v>
                </c:pt>
                <c:pt idx="87">
                  <c:v>03-29</c:v>
                </c:pt>
                <c:pt idx="88">
                  <c:v>03-30</c:v>
                </c:pt>
                <c:pt idx="89">
                  <c:v>03-31</c:v>
                </c:pt>
                <c:pt idx="90">
                  <c:v>04-01</c:v>
                </c:pt>
                <c:pt idx="91">
                  <c:v>04-02</c:v>
                </c:pt>
                <c:pt idx="92">
                  <c:v>04-03</c:v>
                </c:pt>
                <c:pt idx="93">
                  <c:v>04-04</c:v>
                </c:pt>
                <c:pt idx="94">
                  <c:v>04-05</c:v>
                </c:pt>
                <c:pt idx="95">
                  <c:v>04-06</c:v>
                </c:pt>
                <c:pt idx="96">
                  <c:v>04-07</c:v>
                </c:pt>
                <c:pt idx="97">
                  <c:v>04-08</c:v>
                </c:pt>
                <c:pt idx="98">
                  <c:v>04-09</c:v>
                </c:pt>
                <c:pt idx="99">
                  <c:v>04-10</c:v>
                </c:pt>
                <c:pt idx="100">
                  <c:v>04-11</c:v>
                </c:pt>
                <c:pt idx="101">
                  <c:v>04-12</c:v>
                </c:pt>
                <c:pt idx="102">
                  <c:v>04-13</c:v>
                </c:pt>
                <c:pt idx="103">
                  <c:v>04-14</c:v>
                </c:pt>
                <c:pt idx="104">
                  <c:v>04-15</c:v>
                </c:pt>
                <c:pt idx="105">
                  <c:v>04-16</c:v>
                </c:pt>
                <c:pt idx="106">
                  <c:v>04-17</c:v>
                </c:pt>
                <c:pt idx="107">
                  <c:v>04-18</c:v>
                </c:pt>
                <c:pt idx="108">
                  <c:v>04-19</c:v>
                </c:pt>
                <c:pt idx="109">
                  <c:v>04-20</c:v>
                </c:pt>
                <c:pt idx="110">
                  <c:v>04-21</c:v>
                </c:pt>
                <c:pt idx="111">
                  <c:v>04-22</c:v>
                </c:pt>
                <c:pt idx="112">
                  <c:v>04-23</c:v>
                </c:pt>
                <c:pt idx="113">
                  <c:v>04-24</c:v>
                </c:pt>
                <c:pt idx="114">
                  <c:v>04-25</c:v>
                </c:pt>
                <c:pt idx="115">
                  <c:v>04-26</c:v>
                </c:pt>
                <c:pt idx="116">
                  <c:v>04-27</c:v>
                </c:pt>
                <c:pt idx="117">
                  <c:v>04-28</c:v>
                </c:pt>
                <c:pt idx="118">
                  <c:v>04-29</c:v>
                </c:pt>
                <c:pt idx="119">
                  <c:v>04-30</c:v>
                </c:pt>
                <c:pt idx="120">
                  <c:v>05-01</c:v>
                </c:pt>
                <c:pt idx="121">
                  <c:v>05-02</c:v>
                </c:pt>
                <c:pt idx="122">
                  <c:v>05-03</c:v>
                </c:pt>
                <c:pt idx="123">
                  <c:v>05-04</c:v>
                </c:pt>
                <c:pt idx="124">
                  <c:v>05-05</c:v>
                </c:pt>
                <c:pt idx="125">
                  <c:v>05-06</c:v>
                </c:pt>
                <c:pt idx="126">
                  <c:v>05-07</c:v>
                </c:pt>
                <c:pt idx="127">
                  <c:v>05-08</c:v>
                </c:pt>
                <c:pt idx="128">
                  <c:v>05-09</c:v>
                </c:pt>
                <c:pt idx="129">
                  <c:v>05-10</c:v>
                </c:pt>
                <c:pt idx="130">
                  <c:v>05-11</c:v>
                </c:pt>
                <c:pt idx="131">
                  <c:v>05-12</c:v>
                </c:pt>
                <c:pt idx="132">
                  <c:v>05-13</c:v>
                </c:pt>
                <c:pt idx="133">
                  <c:v>05-14</c:v>
                </c:pt>
                <c:pt idx="134">
                  <c:v>05-15</c:v>
                </c:pt>
                <c:pt idx="135">
                  <c:v>05-16</c:v>
                </c:pt>
                <c:pt idx="136">
                  <c:v>05-17</c:v>
                </c:pt>
                <c:pt idx="137">
                  <c:v>05-18</c:v>
                </c:pt>
                <c:pt idx="138">
                  <c:v>05-19</c:v>
                </c:pt>
                <c:pt idx="139">
                  <c:v>05-20</c:v>
                </c:pt>
                <c:pt idx="140">
                  <c:v>05-21</c:v>
                </c:pt>
                <c:pt idx="141">
                  <c:v>05-22</c:v>
                </c:pt>
                <c:pt idx="142">
                  <c:v>05-23</c:v>
                </c:pt>
                <c:pt idx="143">
                  <c:v>05-24</c:v>
                </c:pt>
                <c:pt idx="144">
                  <c:v>05-25</c:v>
                </c:pt>
                <c:pt idx="145">
                  <c:v>05-26</c:v>
                </c:pt>
                <c:pt idx="146">
                  <c:v>05-27</c:v>
                </c:pt>
                <c:pt idx="147">
                  <c:v>05-28</c:v>
                </c:pt>
                <c:pt idx="148">
                  <c:v>05-29</c:v>
                </c:pt>
                <c:pt idx="149">
                  <c:v>05-30</c:v>
                </c:pt>
                <c:pt idx="150">
                  <c:v>05-31</c:v>
                </c:pt>
                <c:pt idx="151">
                  <c:v>06-01</c:v>
                </c:pt>
                <c:pt idx="152">
                  <c:v>06-02</c:v>
                </c:pt>
                <c:pt idx="153">
                  <c:v>06-03</c:v>
                </c:pt>
                <c:pt idx="154">
                  <c:v>06-04</c:v>
                </c:pt>
                <c:pt idx="155">
                  <c:v>06-05</c:v>
                </c:pt>
                <c:pt idx="156">
                  <c:v>06-06</c:v>
                </c:pt>
                <c:pt idx="157">
                  <c:v>06-07</c:v>
                </c:pt>
                <c:pt idx="158">
                  <c:v>06-08</c:v>
                </c:pt>
                <c:pt idx="159">
                  <c:v>06-09</c:v>
                </c:pt>
                <c:pt idx="160">
                  <c:v>06-10</c:v>
                </c:pt>
                <c:pt idx="161">
                  <c:v>06-11</c:v>
                </c:pt>
                <c:pt idx="162">
                  <c:v>06-12</c:v>
                </c:pt>
                <c:pt idx="163">
                  <c:v>06-13</c:v>
                </c:pt>
                <c:pt idx="164">
                  <c:v>06-14</c:v>
                </c:pt>
                <c:pt idx="165">
                  <c:v>06-15</c:v>
                </c:pt>
                <c:pt idx="166">
                  <c:v>06-16</c:v>
                </c:pt>
                <c:pt idx="167">
                  <c:v>06-17</c:v>
                </c:pt>
                <c:pt idx="168">
                  <c:v>06-18</c:v>
                </c:pt>
                <c:pt idx="169">
                  <c:v>06-19</c:v>
                </c:pt>
                <c:pt idx="170">
                  <c:v>06-20</c:v>
                </c:pt>
                <c:pt idx="171">
                  <c:v>06-21</c:v>
                </c:pt>
                <c:pt idx="172">
                  <c:v>06-22</c:v>
                </c:pt>
                <c:pt idx="173">
                  <c:v>06-23</c:v>
                </c:pt>
                <c:pt idx="174">
                  <c:v>06-24</c:v>
                </c:pt>
                <c:pt idx="175">
                  <c:v>06-25</c:v>
                </c:pt>
                <c:pt idx="176">
                  <c:v>06-26</c:v>
                </c:pt>
                <c:pt idx="177">
                  <c:v>06-27</c:v>
                </c:pt>
                <c:pt idx="178">
                  <c:v>06-28</c:v>
                </c:pt>
                <c:pt idx="179">
                  <c:v>06-29</c:v>
                </c:pt>
                <c:pt idx="180">
                  <c:v>06-30</c:v>
                </c:pt>
                <c:pt idx="181">
                  <c:v>07-01</c:v>
                </c:pt>
                <c:pt idx="182">
                  <c:v>07-02</c:v>
                </c:pt>
                <c:pt idx="183">
                  <c:v>07-03</c:v>
                </c:pt>
                <c:pt idx="184">
                  <c:v>07-04</c:v>
                </c:pt>
                <c:pt idx="185">
                  <c:v>07-05</c:v>
                </c:pt>
                <c:pt idx="186">
                  <c:v>07-06</c:v>
                </c:pt>
                <c:pt idx="187">
                  <c:v>07-07</c:v>
                </c:pt>
                <c:pt idx="188">
                  <c:v>07-08</c:v>
                </c:pt>
                <c:pt idx="189">
                  <c:v>07-09</c:v>
                </c:pt>
                <c:pt idx="190">
                  <c:v>07-10</c:v>
                </c:pt>
                <c:pt idx="191">
                  <c:v>07-11</c:v>
                </c:pt>
                <c:pt idx="192">
                  <c:v>07-12</c:v>
                </c:pt>
                <c:pt idx="193">
                  <c:v>07-13</c:v>
                </c:pt>
                <c:pt idx="194">
                  <c:v>07-14</c:v>
                </c:pt>
                <c:pt idx="195">
                  <c:v>07-15</c:v>
                </c:pt>
                <c:pt idx="196">
                  <c:v>07-16</c:v>
                </c:pt>
                <c:pt idx="197">
                  <c:v>07-17</c:v>
                </c:pt>
                <c:pt idx="198">
                  <c:v>07-18</c:v>
                </c:pt>
                <c:pt idx="199">
                  <c:v>07-19</c:v>
                </c:pt>
                <c:pt idx="200">
                  <c:v>07-20</c:v>
                </c:pt>
                <c:pt idx="201">
                  <c:v>07-21</c:v>
                </c:pt>
                <c:pt idx="202">
                  <c:v>07-22</c:v>
                </c:pt>
                <c:pt idx="203">
                  <c:v>07-23</c:v>
                </c:pt>
                <c:pt idx="204">
                  <c:v>07-24</c:v>
                </c:pt>
                <c:pt idx="205">
                  <c:v>07-25</c:v>
                </c:pt>
                <c:pt idx="206">
                  <c:v>07-26</c:v>
                </c:pt>
                <c:pt idx="207">
                  <c:v>07-27</c:v>
                </c:pt>
                <c:pt idx="208">
                  <c:v>07-28</c:v>
                </c:pt>
                <c:pt idx="209">
                  <c:v>07-29</c:v>
                </c:pt>
                <c:pt idx="210">
                  <c:v>07-30</c:v>
                </c:pt>
                <c:pt idx="211">
                  <c:v>07-31</c:v>
                </c:pt>
                <c:pt idx="212">
                  <c:v>08-01</c:v>
                </c:pt>
                <c:pt idx="213">
                  <c:v>08-02</c:v>
                </c:pt>
                <c:pt idx="214">
                  <c:v>08-03</c:v>
                </c:pt>
                <c:pt idx="215">
                  <c:v>08-04</c:v>
                </c:pt>
                <c:pt idx="216">
                  <c:v>08-05</c:v>
                </c:pt>
                <c:pt idx="217">
                  <c:v>08-06</c:v>
                </c:pt>
                <c:pt idx="218">
                  <c:v>08-07</c:v>
                </c:pt>
                <c:pt idx="219">
                  <c:v>08-08</c:v>
                </c:pt>
                <c:pt idx="220">
                  <c:v>08-09</c:v>
                </c:pt>
                <c:pt idx="221">
                  <c:v>08-10</c:v>
                </c:pt>
                <c:pt idx="222">
                  <c:v>08-11</c:v>
                </c:pt>
                <c:pt idx="223">
                  <c:v>08-12</c:v>
                </c:pt>
                <c:pt idx="224">
                  <c:v>08-13</c:v>
                </c:pt>
                <c:pt idx="225">
                  <c:v>08-14</c:v>
                </c:pt>
                <c:pt idx="226">
                  <c:v>08-15</c:v>
                </c:pt>
                <c:pt idx="227">
                  <c:v>08-16</c:v>
                </c:pt>
                <c:pt idx="228">
                  <c:v>08-17</c:v>
                </c:pt>
                <c:pt idx="229">
                  <c:v>08-18</c:v>
                </c:pt>
                <c:pt idx="230">
                  <c:v>08-19</c:v>
                </c:pt>
                <c:pt idx="231">
                  <c:v>08-20</c:v>
                </c:pt>
                <c:pt idx="232">
                  <c:v>08-21</c:v>
                </c:pt>
                <c:pt idx="233">
                  <c:v>08-22</c:v>
                </c:pt>
                <c:pt idx="234">
                  <c:v>08-23</c:v>
                </c:pt>
                <c:pt idx="235">
                  <c:v>08-24</c:v>
                </c:pt>
                <c:pt idx="236">
                  <c:v>08-25</c:v>
                </c:pt>
                <c:pt idx="237">
                  <c:v>08-26</c:v>
                </c:pt>
                <c:pt idx="238">
                  <c:v>08-27</c:v>
                </c:pt>
                <c:pt idx="239">
                  <c:v>08-28</c:v>
                </c:pt>
                <c:pt idx="240">
                  <c:v>08-29</c:v>
                </c:pt>
                <c:pt idx="241">
                  <c:v>08-30</c:v>
                </c:pt>
                <c:pt idx="242">
                  <c:v>08-31</c:v>
                </c:pt>
                <c:pt idx="243">
                  <c:v>09-01</c:v>
                </c:pt>
                <c:pt idx="244">
                  <c:v>09-02</c:v>
                </c:pt>
                <c:pt idx="245">
                  <c:v>09-03</c:v>
                </c:pt>
                <c:pt idx="246">
                  <c:v>09-04</c:v>
                </c:pt>
                <c:pt idx="247">
                  <c:v>09-05</c:v>
                </c:pt>
                <c:pt idx="248">
                  <c:v>09-06</c:v>
                </c:pt>
                <c:pt idx="249">
                  <c:v>09-07</c:v>
                </c:pt>
                <c:pt idx="250">
                  <c:v>09-08</c:v>
                </c:pt>
                <c:pt idx="251">
                  <c:v>09-09</c:v>
                </c:pt>
                <c:pt idx="252">
                  <c:v>09-10</c:v>
                </c:pt>
                <c:pt idx="253">
                  <c:v>09-11</c:v>
                </c:pt>
                <c:pt idx="254">
                  <c:v>09-12</c:v>
                </c:pt>
                <c:pt idx="255">
                  <c:v>09-13</c:v>
                </c:pt>
                <c:pt idx="256">
                  <c:v>09-14</c:v>
                </c:pt>
                <c:pt idx="257">
                  <c:v>09-15</c:v>
                </c:pt>
                <c:pt idx="258">
                  <c:v>09-16</c:v>
                </c:pt>
                <c:pt idx="259">
                  <c:v>09-17</c:v>
                </c:pt>
                <c:pt idx="260">
                  <c:v>09-18</c:v>
                </c:pt>
                <c:pt idx="261">
                  <c:v>09-19</c:v>
                </c:pt>
                <c:pt idx="262">
                  <c:v>09-20</c:v>
                </c:pt>
                <c:pt idx="263">
                  <c:v>09-21</c:v>
                </c:pt>
                <c:pt idx="264">
                  <c:v>09-22</c:v>
                </c:pt>
                <c:pt idx="265">
                  <c:v>09-23</c:v>
                </c:pt>
                <c:pt idx="266">
                  <c:v>09-24</c:v>
                </c:pt>
                <c:pt idx="267">
                  <c:v>09-25</c:v>
                </c:pt>
                <c:pt idx="268">
                  <c:v>09-26</c:v>
                </c:pt>
                <c:pt idx="269">
                  <c:v>09-27</c:v>
                </c:pt>
                <c:pt idx="270">
                  <c:v>09-28</c:v>
                </c:pt>
                <c:pt idx="271">
                  <c:v>09-29</c:v>
                </c:pt>
                <c:pt idx="272">
                  <c:v>09-30</c:v>
                </c:pt>
                <c:pt idx="273">
                  <c:v>10-01</c:v>
                </c:pt>
                <c:pt idx="274">
                  <c:v>10-02</c:v>
                </c:pt>
                <c:pt idx="275">
                  <c:v>10-03</c:v>
                </c:pt>
                <c:pt idx="276">
                  <c:v>10-04</c:v>
                </c:pt>
                <c:pt idx="277">
                  <c:v>10-05</c:v>
                </c:pt>
                <c:pt idx="278">
                  <c:v>10-06</c:v>
                </c:pt>
                <c:pt idx="279">
                  <c:v>10-07</c:v>
                </c:pt>
                <c:pt idx="280">
                  <c:v>10-08</c:v>
                </c:pt>
                <c:pt idx="281">
                  <c:v>10-09</c:v>
                </c:pt>
                <c:pt idx="282">
                  <c:v>10-10</c:v>
                </c:pt>
                <c:pt idx="283">
                  <c:v>10-11</c:v>
                </c:pt>
                <c:pt idx="284">
                  <c:v>10-12</c:v>
                </c:pt>
                <c:pt idx="285">
                  <c:v>10-13</c:v>
                </c:pt>
                <c:pt idx="286">
                  <c:v>10-14</c:v>
                </c:pt>
                <c:pt idx="287">
                  <c:v>10-15</c:v>
                </c:pt>
                <c:pt idx="288">
                  <c:v>10-16</c:v>
                </c:pt>
                <c:pt idx="289">
                  <c:v>10-17</c:v>
                </c:pt>
                <c:pt idx="290">
                  <c:v>10-18</c:v>
                </c:pt>
                <c:pt idx="291">
                  <c:v>10-19</c:v>
                </c:pt>
                <c:pt idx="292">
                  <c:v>10-20</c:v>
                </c:pt>
                <c:pt idx="293">
                  <c:v>10-21</c:v>
                </c:pt>
                <c:pt idx="294">
                  <c:v>10-22</c:v>
                </c:pt>
                <c:pt idx="295">
                  <c:v>10-23</c:v>
                </c:pt>
                <c:pt idx="296">
                  <c:v>10-24</c:v>
                </c:pt>
                <c:pt idx="297">
                  <c:v>10-25</c:v>
                </c:pt>
                <c:pt idx="298">
                  <c:v>10-26</c:v>
                </c:pt>
                <c:pt idx="299">
                  <c:v>10-27</c:v>
                </c:pt>
                <c:pt idx="300">
                  <c:v>10-28</c:v>
                </c:pt>
                <c:pt idx="301">
                  <c:v>10-29</c:v>
                </c:pt>
                <c:pt idx="302">
                  <c:v>10-30</c:v>
                </c:pt>
                <c:pt idx="303">
                  <c:v>10-31</c:v>
                </c:pt>
                <c:pt idx="304">
                  <c:v>11-01</c:v>
                </c:pt>
                <c:pt idx="305">
                  <c:v>11-02</c:v>
                </c:pt>
                <c:pt idx="306">
                  <c:v>11-03</c:v>
                </c:pt>
                <c:pt idx="307">
                  <c:v>11-04</c:v>
                </c:pt>
                <c:pt idx="308">
                  <c:v>11-05</c:v>
                </c:pt>
                <c:pt idx="309">
                  <c:v>11-06</c:v>
                </c:pt>
                <c:pt idx="310">
                  <c:v>11-07</c:v>
                </c:pt>
                <c:pt idx="311">
                  <c:v>11-08</c:v>
                </c:pt>
                <c:pt idx="312">
                  <c:v>11-09</c:v>
                </c:pt>
                <c:pt idx="313">
                  <c:v>11-10</c:v>
                </c:pt>
                <c:pt idx="314">
                  <c:v>11-11</c:v>
                </c:pt>
                <c:pt idx="315">
                  <c:v>11-12</c:v>
                </c:pt>
                <c:pt idx="316">
                  <c:v>11-13</c:v>
                </c:pt>
                <c:pt idx="317">
                  <c:v>11-14</c:v>
                </c:pt>
                <c:pt idx="318">
                  <c:v>11-15</c:v>
                </c:pt>
                <c:pt idx="319">
                  <c:v>11-16</c:v>
                </c:pt>
                <c:pt idx="320">
                  <c:v>11-17</c:v>
                </c:pt>
                <c:pt idx="321">
                  <c:v>11-18</c:v>
                </c:pt>
                <c:pt idx="322">
                  <c:v>11-19</c:v>
                </c:pt>
                <c:pt idx="323">
                  <c:v>11-20</c:v>
                </c:pt>
                <c:pt idx="324">
                  <c:v>11-21</c:v>
                </c:pt>
                <c:pt idx="325">
                  <c:v>11-22</c:v>
                </c:pt>
                <c:pt idx="326">
                  <c:v>11-23</c:v>
                </c:pt>
                <c:pt idx="327">
                  <c:v>11-24</c:v>
                </c:pt>
                <c:pt idx="328">
                  <c:v>11-25</c:v>
                </c:pt>
                <c:pt idx="329">
                  <c:v>11-26</c:v>
                </c:pt>
                <c:pt idx="330">
                  <c:v>11-27</c:v>
                </c:pt>
                <c:pt idx="331">
                  <c:v>11-28</c:v>
                </c:pt>
                <c:pt idx="332">
                  <c:v>11-29</c:v>
                </c:pt>
                <c:pt idx="333">
                  <c:v>11-30</c:v>
                </c:pt>
                <c:pt idx="334">
                  <c:v>12-01</c:v>
                </c:pt>
                <c:pt idx="335">
                  <c:v>12-02</c:v>
                </c:pt>
                <c:pt idx="336">
                  <c:v>12-03</c:v>
                </c:pt>
                <c:pt idx="337">
                  <c:v>12-04</c:v>
                </c:pt>
                <c:pt idx="338">
                  <c:v>12-05</c:v>
                </c:pt>
                <c:pt idx="339">
                  <c:v>12-06</c:v>
                </c:pt>
                <c:pt idx="340">
                  <c:v>12-07</c:v>
                </c:pt>
                <c:pt idx="341">
                  <c:v>12-08</c:v>
                </c:pt>
                <c:pt idx="342">
                  <c:v>12-09</c:v>
                </c:pt>
                <c:pt idx="343">
                  <c:v>12-10</c:v>
                </c:pt>
                <c:pt idx="344">
                  <c:v>12-11</c:v>
                </c:pt>
                <c:pt idx="345">
                  <c:v>12-12</c:v>
                </c:pt>
                <c:pt idx="346">
                  <c:v>12-13</c:v>
                </c:pt>
                <c:pt idx="347">
                  <c:v>12-14</c:v>
                </c:pt>
                <c:pt idx="348">
                  <c:v>12-15</c:v>
                </c:pt>
                <c:pt idx="349">
                  <c:v>12-16</c:v>
                </c:pt>
                <c:pt idx="350">
                  <c:v>12-17</c:v>
                </c:pt>
                <c:pt idx="351">
                  <c:v>12-18</c:v>
                </c:pt>
                <c:pt idx="352">
                  <c:v>12-19</c:v>
                </c:pt>
                <c:pt idx="353">
                  <c:v>12-20</c:v>
                </c:pt>
                <c:pt idx="354">
                  <c:v>12-21</c:v>
                </c:pt>
                <c:pt idx="355">
                  <c:v>12-22</c:v>
                </c:pt>
                <c:pt idx="356">
                  <c:v>12-23</c:v>
                </c:pt>
                <c:pt idx="357">
                  <c:v>12-24</c:v>
                </c:pt>
                <c:pt idx="358">
                  <c:v>12-25</c:v>
                </c:pt>
                <c:pt idx="359">
                  <c:v>12-26</c:v>
                </c:pt>
                <c:pt idx="360">
                  <c:v>12-27</c:v>
                </c:pt>
                <c:pt idx="361">
                  <c:v>12-28</c:v>
                </c:pt>
                <c:pt idx="362">
                  <c:v>12-29</c:v>
                </c:pt>
                <c:pt idx="363">
                  <c:v>12-30</c:v>
                </c:pt>
                <c:pt idx="364">
                  <c:v>12-31</c:v>
                </c:pt>
              </c:strCache>
            </c:strRef>
          </c:cat>
          <c:val>
            <c:numRef>
              <c:f>'Ark1'!$D$2:$D$367</c:f>
              <c:numCache>
                <c:formatCode>0.00</c:formatCode>
                <c:ptCount val="366"/>
                <c:pt idx="0">
                  <c:v>149020</c:v>
                </c:pt>
                <c:pt idx="1">
                  <c:v>150190</c:v>
                </c:pt>
                <c:pt idx="2">
                  <c:v>150656</c:v>
                </c:pt>
                <c:pt idx="3">
                  <c:v>152503</c:v>
                </c:pt>
                <c:pt idx="4">
                  <c:v>153786</c:v>
                </c:pt>
                <c:pt idx="5">
                  <c:v>154813</c:v>
                </c:pt>
                <c:pt idx="6">
                  <c:v>159253</c:v>
                </c:pt>
                <c:pt idx="7">
                  <c:v>164227</c:v>
                </c:pt>
                <c:pt idx="8">
                  <c:v>164910</c:v>
                </c:pt>
                <c:pt idx="9">
                  <c:v>165342</c:v>
                </c:pt>
                <c:pt idx="10">
                  <c:v>164902</c:v>
                </c:pt>
                <c:pt idx="11">
                  <c:v>162738</c:v>
                </c:pt>
                <c:pt idx="12">
                  <c:v>160881</c:v>
                </c:pt>
                <c:pt idx="13">
                  <c:v>160437</c:v>
                </c:pt>
                <c:pt idx="14">
                  <c:v>160372</c:v>
                </c:pt>
                <c:pt idx="15">
                  <c:v>160499</c:v>
                </c:pt>
                <c:pt idx="16">
                  <c:v>160367</c:v>
                </c:pt>
                <c:pt idx="17">
                  <c:v>160519</c:v>
                </c:pt>
                <c:pt idx="18">
                  <c:v>160513</c:v>
                </c:pt>
                <c:pt idx="19">
                  <c:v>160648</c:v>
                </c:pt>
                <c:pt idx="20">
                  <c:v>161363</c:v>
                </c:pt>
                <c:pt idx="21">
                  <c:v>161700</c:v>
                </c:pt>
                <c:pt idx="22">
                  <c:v>161184</c:v>
                </c:pt>
                <c:pt idx="23">
                  <c:v>161087</c:v>
                </c:pt>
                <c:pt idx="24">
                  <c:v>162615</c:v>
                </c:pt>
                <c:pt idx="25">
                  <c:v>164356</c:v>
                </c:pt>
                <c:pt idx="26">
                  <c:v>165209</c:v>
                </c:pt>
                <c:pt idx="27">
                  <c:v>164826</c:v>
                </c:pt>
                <c:pt idx="28">
                  <c:v>165117</c:v>
                </c:pt>
                <c:pt idx="29">
                  <c:v>165860</c:v>
                </c:pt>
                <c:pt idx="30">
                  <c:v>166126</c:v>
                </c:pt>
                <c:pt idx="31">
                  <c:v>164925</c:v>
                </c:pt>
                <c:pt idx="32">
                  <c:v>163326</c:v>
                </c:pt>
                <c:pt idx="33">
                  <c:v>162422</c:v>
                </c:pt>
                <c:pt idx="34">
                  <c:v>161727</c:v>
                </c:pt>
                <c:pt idx="35">
                  <c:v>161055</c:v>
                </c:pt>
                <c:pt idx="36">
                  <c:v>161015</c:v>
                </c:pt>
                <c:pt idx="37">
                  <c:v>160779</c:v>
                </c:pt>
                <c:pt idx="38">
                  <c:v>160979</c:v>
                </c:pt>
                <c:pt idx="39">
                  <c:v>161532</c:v>
                </c:pt>
                <c:pt idx="40">
                  <c:v>161768</c:v>
                </c:pt>
                <c:pt idx="41">
                  <c:v>161966</c:v>
                </c:pt>
                <c:pt idx="42">
                  <c:v>161995</c:v>
                </c:pt>
                <c:pt idx="43">
                  <c:v>162374</c:v>
                </c:pt>
                <c:pt idx="44">
                  <c:v>163891</c:v>
                </c:pt>
                <c:pt idx="45">
                  <c:v>165128</c:v>
                </c:pt>
                <c:pt idx="46">
                  <c:v>166799</c:v>
                </c:pt>
                <c:pt idx="47">
                  <c:v>168702</c:v>
                </c:pt>
                <c:pt idx="48">
                  <c:v>170981</c:v>
                </c:pt>
                <c:pt idx="49">
                  <c:v>172502</c:v>
                </c:pt>
                <c:pt idx="50">
                  <c:v>171559</c:v>
                </c:pt>
                <c:pt idx="51">
                  <c:v>170675</c:v>
                </c:pt>
                <c:pt idx="52">
                  <c:v>170006</c:v>
                </c:pt>
                <c:pt idx="53">
                  <c:v>169804</c:v>
                </c:pt>
                <c:pt idx="54">
                  <c:v>170256</c:v>
                </c:pt>
                <c:pt idx="55">
                  <c:v>170262</c:v>
                </c:pt>
                <c:pt idx="56">
                  <c:v>171359</c:v>
                </c:pt>
                <c:pt idx="57">
                  <c:v>173717</c:v>
                </c:pt>
                <c:pt idx="58">
                  <c:v>174326</c:v>
                </c:pt>
                <c:pt idx="59">
                  <c:v>174484</c:v>
                </c:pt>
                <c:pt idx="60">
                  <c:v>173335</c:v>
                </c:pt>
                <c:pt idx="61">
                  <c:v>171556</c:v>
                </c:pt>
                <c:pt idx="62">
                  <c:v>170115</c:v>
                </c:pt>
                <c:pt idx="63">
                  <c:v>169443</c:v>
                </c:pt>
                <c:pt idx="64">
                  <c:v>169140</c:v>
                </c:pt>
                <c:pt idx="65">
                  <c:v>169498</c:v>
                </c:pt>
                <c:pt idx="66">
                  <c:v>169658</c:v>
                </c:pt>
                <c:pt idx="67">
                  <c:v>169924</c:v>
                </c:pt>
                <c:pt idx="68">
                  <c:v>170717</c:v>
                </c:pt>
                <c:pt idx="69">
                  <c:v>172266</c:v>
                </c:pt>
                <c:pt idx="70">
                  <c:v>172174</c:v>
                </c:pt>
                <c:pt idx="71">
                  <c:v>171184</c:v>
                </c:pt>
                <c:pt idx="72">
                  <c:v>170646</c:v>
                </c:pt>
                <c:pt idx="73">
                  <c:v>171017</c:v>
                </c:pt>
                <c:pt idx="74">
                  <c:v>172883</c:v>
                </c:pt>
                <c:pt idx="75">
                  <c:v>175187</c:v>
                </c:pt>
                <c:pt idx="76">
                  <c:v>176268</c:v>
                </c:pt>
                <c:pt idx="77">
                  <c:v>178006</c:v>
                </c:pt>
                <c:pt idx="78">
                  <c:v>180483</c:v>
                </c:pt>
                <c:pt idx="79">
                  <c:v>182057</c:v>
                </c:pt>
                <c:pt idx="80">
                  <c:v>183324</c:v>
                </c:pt>
                <c:pt idx="81">
                  <c:v>184417</c:v>
                </c:pt>
                <c:pt idx="82">
                  <c:v>185585</c:v>
                </c:pt>
                <c:pt idx="83">
                  <c:v>183498</c:v>
                </c:pt>
                <c:pt idx="84">
                  <c:v>182183</c:v>
                </c:pt>
                <c:pt idx="85">
                  <c:v>182186</c:v>
                </c:pt>
                <c:pt idx="86">
                  <c:v>182588</c:v>
                </c:pt>
                <c:pt idx="87">
                  <c:v>182739</c:v>
                </c:pt>
                <c:pt idx="88">
                  <c:v>182794</c:v>
                </c:pt>
                <c:pt idx="89">
                  <c:v>182501</c:v>
                </c:pt>
                <c:pt idx="90">
                  <c:v>184885</c:v>
                </c:pt>
                <c:pt idx="91">
                  <c:v>185694</c:v>
                </c:pt>
                <c:pt idx="92">
                  <c:v>185455</c:v>
                </c:pt>
                <c:pt idx="93">
                  <c:v>184822</c:v>
                </c:pt>
                <c:pt idx="94">
                  <c:v>183276</c:v>
                </c:pt>
                <c:pt idx="95">
                  <c:v>182060</c:v>
                </c:pt>
                <c:pt idx="96">
                  <c:v>181382</c:v>
                </c:pt>
                <c:pt idx="97">
                  <c:v>180429</c:v>
                </c:pt>
                <c:pt idx="98">
                  <c:v>180206</c:v>
                </c:pt>
                <c:pt idx="99">
                  <c:v>178839</c:v>
                </c:pt>
                <c:pt idx="100">
                  <c:v>179883</c:v>
                </c:pt>
                <c:pt idx="101">
                  <c:v>181411</c:v>
                </c:pt>
                <c:pt idx="102">
                  <c:v>182289</c:v>
                </c:pt>
                <c:pt idx="103">
                  <c:v>181048</c:v>
                </c:pt>
                <c:pt idx="104">
                  <c:v>181982</c:v>
                </c:pt>
                <c:pt idx="105">
                  <c:v>183922</c:v>
                </c:pt>
                <c:pt idx="106">
                  <c:v>187400</c:v>
                </c:pt>
                <c:pt idx="107">
                  <c:v>188229</c:v>
                </c:pt>
                <c:pt idx="108">
                  <c:v>187327</c:v>
                </c:pt>
                <c:pt idx="109">
                  <c:v>188060</c:v>
                </c:pt>
                <c:pt idx="110">
                  <c:v>189295</c:v>
                </c:pt>
                <c:pt idx="111">
                  <c:v>190995</c:v>
                </c:pt>
                <c:pt idx="112">
                  <c:v>190712</c:v>
                </c:pt>
                <c:pt idx="113">
                  <c:v>189817</c:v>
                </c:pt>
                <c:pt idx="114">
                  <c:v>190071</c:v>
                </c:pt>
                <c:pt idx="115">
                  <c:v>190587</c:v>
                </c:pt>
                <c:pt idx="116">
                  <c:v>189345</c:v>
                </c:pt>
                <c:pt idx="117">
                  <c:v>189939</c:v>
                </c:pt>
                <c:pt idx="118">
                  <c:v>188655</c:v>
                </c:pt>
                <c:pt idx="119">
                  <c:v>187795</c:v>
                </c:pt>
                <c:pt idx="120">
                  <c:v>187888</c:v>
                </c:pt>
                <c:pt idx="121">
                  <c:v>186212</c:v>
                </c:pt>
                <c:pt idx="122">
                  <c:v>186185</c:v>
                </c:pt>
                <c:pt idx="123">
                  <c:v>186344</c:v>
                </c:pt>
                <c:pt idx="124">
                  <c:v>186718</c:v>
                </c:pt>
                <c:pt idx="125">
                  <c:v>187541</c:v>
                </c:pt>
                <c:pt idx="126">
                  <c:v>188646</c:v>
                </c:pt>
                <c:pt idx="127">
                  <c:v>187321</c:v>
                </c:pt>
                <c:pt idx="128">
                  <c:v>186690</c:v>
                </c:pt>
                <c:pt idx="129">
                  <c:v>187029</c:v>
                </c:pt>
                <c:pt idx="130">
                  <c:v>187454</c:v>
                </c:pt>
                <c:pt idx="131">
                  <c:v>186249</c:v>
                </c:pt>
                <c:pt idx="132">
                  <c:v>185443</c:v>
                </c:pt>
                <c:pt idx="133">
                  <c:v>185689</c:v>
                </c:pt>
                <c:pt idx="134">
                  <c:v>188209</c:v>
                </c:pt>
                <c:pt idx="135">
                  <c:v>190526</c:v>
                </c:pt>
                <c:pt idx="136">
                  <c:v>191433</c:v>
                </c:pt>
                <c:pt idx="137">
                  <c:v>193023</c:v>
                </c:pt>
                <c:pt idx="138">
                  <c:v>193144</c:v>
                </c:pt>
                <c:pt idx="139">
                  <c:v>192098</c:v>
                </c:pt>
                <c:pt idx="140">
                  <c:v>190720</c:v>
                </c:pt>
                <c:pt idx="141">
                  <c:v>190425</c:v>
                </c:pt>
                <c:pt idx="142">
                  <c:v>191305</c:v>
                </c:pt>
                <c:pt idx="143">
                  <c:v>192883</c:v>
                </c:pt>
                <c:pt idx="144">
                  <c:v>193332</c:v>
                </c:pt>
                <c:pt idx="145">
                  <c:v>193320</c:v>
                </c:pt>
                <c:pt idx="146">
                  <c:v>194024</c:v>
                </c:pt>
                <c:pt idx="147">
                  <c:v>194063</c:v>
                </c:pt>
                <c:pt idx="148">
                  <c:v>193467</c:v>
                </c:pt>
                <c:pt idx="149">
                  <c:v>193414</c:v>
                </c:pt>
                <c:pt idx="150">
                  <c:v>194456</c:v>
                </c:pt>
                <c:pt idx="151">
                  <c:v>196572</c:v>
                </c:pt>
                <c:pt idx="152">
                  <c:v>200002</c:v>
                </c:pt>
                <c:pt idx="153">
                  <c:v>201911</c:v>
                </c:pt>
                <c:pt idx="154">
                  <c:v>204271</c:v>
                </c:pt>
                <c:pt idx="155">
                  <c:v>204449</c:v>
                </c:pt>
                <c:pt idx="156">
                  <c:v>203819</c:v>
                </c:pt>
                <c:pt idx="157">
                  <c:v>202243</c:v>
                </c:pt>
                <c:pt idx="158">
                  <c:v>200544</c:v>
                </c:pt>
                <c:pt idx="159">
                  <c:v>199912</c:v>
                </c:pt>
                <c:pt idx="160">
                  <c:v>198966</c:v>
                </c:pt>
                <c:pt idx="161">
                  <c:v>199128</c:v>
                </c:pt>
                <c:pt idx="162">
                  <c:v>200282</c:v>
                </c:pt>
                <c:pt idx="163">
                  <c:v>201311</c:v>
                </c:pt>
                <c:pt idx="164">
                  <c:v>202816</c:v>
                </c:pt>
                <c:pt idx="165">
                  <c:v>202805</c:v>
                </c:pt>
                <c:pt idx="166">
                  <c:v>202124</c:v>
                </c:pt>
                <c:pt idx="167">
                  <c:v>203765</c:v>
                </c:pt>
                <c:pt idx="168">
                  <c:v>203876</c:v>
                </c:pt>
                <c:pt idx="169">
                  <c:v>204002</c:v>
                </c:pt>
                <c:pt idx="170">
                  <c:v>203672</c:v>
                </c:pt>
                <c:pt idx="171">
                  <c:v>204064</c:v>
                </c:pt>
                <c:pt idx="172">
                  <c:v>205480</c:v>
                </c:pt>
                <c:pt idx="173">
                  <c:v>207568</c:v>
                </c:pt>
                <c:pt idx="174">
                  <c:v>207710</c:v>
                </c:pt>
                <c:pt idx="175">
                  <c:v>208275</c:v>
                </c:pt>
                <c:pt idx="176">
                  <c:v>209374</c:v>
                </c:pt>
                <c:pt idx="177">
                  <c:v>211193</c:v>
                </c:pt>
                <c:pt idx="178">
                  <c:v>211828</c:v>
                </c:pt>
                <c:pt idx="179">
                  <c:v>212072</c:v>
                </c:pt>
                <c:pt idx="180">
                  <c:v>210777</c:v>
                </c:pt>
                <c:pt idx="181">
                  <c:v>210675</c:v>
                </c:pt>
                <c:pt idx="182">
                  <c:v>210564</c:v>
                </c:pt>
                <c:pt idx="183">
                  <c:v>210321</c:v>
                </c:pt>
                <c:pt idx="184">
                  <c:v>206430</c:v>
                </c:pt>
                <c:pt idx="185">
                  <c:v>202587</c:v>
                </c:pt>
                <c:pt idx="186">
                  <c:v>200667</c:v>
                </c:pt>
                <c:pt idx="187">
                  <c:v>201561</c:v>
                </c:pt>
                <c:pt idx="188">
                  <c:v>202164</c:v>
                </c:pt>
                <c:pt idx="189">
                  <c:v>203003</c:v>
                </c:pt>
                <c:pt idx="190">
                  <c:v>203757</c:v>
                </c:pt>
                <c:pt idx="191">
                  <c:v>206745</c:v>
                </c:pt>
                <c:pt idx="192">
                  <c:v>209596</c:v>
                </c:pt>
                <c:pt idx="193">
                  <c:v>211456</c:v>
                </c:pt>
                <c:pt idx="194">
                  <c:v>211492</c:v>
                </c:pt>
                <c:pt idx="195">
                  <c:v>211764</c:v>
                </c:pt>
                <c:pt idx="196">
                  <c:v>212214</c:v>
                </c:pt>
                <c:pt idx="197">
                  <c:v>212032</c:v>
                </c:pt>
                <c:pt idx="198">
                  <c:v>212943</c:v>
                </c:pt>
                <c:pt idx="199">
                  <c:v>213746</c:v>
                </c:pt>
                <c:pt idx="200">
                  <c:v>213514</c:v>
                </c:pt>
                <c:pt idx="201">
                  <c:v>214037</c:v>
                </c:pt>
                <c:pt idx="202">
                  <c:v>213574</c:v>
                </c:pt>
                <c:pt idx="203">
                  <c:v>212908</c:v>
                </c:pt>
                <c:pt idx="204">
                  <c:v>213668</c:v>
                </c:pt>
                <c:pt idx="205">
                  <c:v>214896</c:v>
                </c:pt>
                <c:pt idx="206">
                  <c:v>215379</c:v>
                </c:pt>
                <c:pt idx="207">
                  <c:v>214957</c:v>
                </c:pt>
                <c:pt idx="208">
                  <c:v>214099</c:v>
                </c:pt>
                <c:pt idx="209">
                  <c:v>214416</c:v>
                </c:pt>
                <c:pt idx="210">
                  <c:v>214237</c:v>
                </c:pt>
                <c:pt idx="211">
                  <c:v>212940</c:v>
                </c:pt>
                <c:pt idx="212">
                  <c:v>212112</c:v>
                </c:pt>
                <c:pt idx="213">
                  <c:v>211028</c:v>
                </c:pt>
                <c:pt idx="214">
                  <c:v>211703</c:v>
                </c:pt>
                <c:pt idx="215">
                  <c:v>213166</c:v>
                </c:pt>
                <c:pt idx="216">
                  <c:v>212945</c:v>
                </c:pt>
                <c:pt idx="217">
                  <c:v>212174</c:v>
                </c:pt>
                <c:pt idx="218">
                  <c:v>210847</c:v>
                </c:pt>
                <c:pt idx="219">
                  <c:v>210126</c:v>
                </c:pt>
                <c:pt idx="220">
                  <c:v>209627</c:v>
                </c:pt>
                <c:pt idx="221">
                  <c:v>207926</c:v>
                </c:pt>
                <c:pt idx="222">
                  <c:v>205831</c:v>
                </c:pt>
                <c:pt idx="223">
                  <c:v>204846</c:v>
                </c:pt>
                <c:pt idx="224">
                  <c:v>204736</c:v>
                </c:pt>
                <c:pt idx="225">
                  <c:v>205944</c:v>
                </c:pt>
                <c:pt idx="226">
                  <c:v>205301</c:v>
                </c:pt>
                <c:pt idx="227">
                  <c:v>205546</c:v>
                </c:pt>
                <c:pt idx="228">
                  <c:v>205735</c:v>
                </c:pt>
                <c:pt idx="229">
                  <c:v>205635</c:v>
                </c:pt>
                <c:pt idx="230">
                  <c:v>206091</c:v>
                </c:pt>
                <c:pt idx="231">
                  <c:v>207209</c:v>
                </c:pt>
                <c:pt idx="232">
                  <c:v>207645</c:v>
                </c:pt>
                <c:pt idx="233">
                  <c:v>208977</c:v>
                </c:pt>
                <c:pt idx="234">
                  <c:v>209899</c:v>
                </c:pt>
                <c:pt idx="235">
                  <c:v>212961</c:v>
                </c:pt>
                <c:pt idx="236">
                  <c:v>215021</c:v>
                </c:pt>
                <c:pt idx="237">
                  <c:v>215042</c:v>
                </c:pt>
                <c:pt idx="238">
                  <c:v>214052</c:v>
                </c:pt>
                <c:pt idx="239">
                  <c:v>213486</c:v>
                </c:pt>
                <c:pt idx="240">
                  <c:v>213529</c:v>
                </c:pt>
                <c:pt idx="241">
                  <c:v>213851</c:v>
                </c:pt>
                <c:pt idx="242">
                  <c:v>213316</c:v>
                </c:pt>
                <c:pt idx="243">
                  <c:v>210769</c:v>
                </c:pt>
                <c:pt idx="244">
                  <c:v>209888</c:v>
                </c:pt>
                <c:pt idx="245">
                  <c:v>208251</c:v>
                </c:pt>
                <c:pt idx="246">
                  <c:v>207433</c:v>
                </c:pt>
                <c:pt idx="247">
                  <c:v>206766</c:v>
                </c:pt>
                <c:pt idx="248">
                  <c:v>205588</c:v>
                </c:pt>
                <c:pt idx="249">
                  <c:v>204188</c:v>
                </c:pt>
                <c:pt idx="250">
                  <c:v>205609</c:v>
                </c:pt>
                <c:pt idx="251">
                  <c:v>206140</c:v>
                </c:pt>
                <c:pt idx="252">
                  <c:v>207381</c:v>
                </c:pt>
                <c:pt idx="253">
                  <c:v>207286</c:v>
                </c:pt>
                <c:pt idx="254">
                  <c:v>206397</c:v>
                </c:pt>
                <c:pt idx="255">
                  <c:v>206035</c:v>
                </c:pt>
                <c:pt idx="256">
                  <c:v>206232</c:v>
                </c:pt>
                <c:pt idx="257">
                  <c:v>206202</c:v>
                </c:pt>
                <c:pt idx="258">
                  <c:v>205908</c:v>
                </c:pt>
                <c:pt idx="259">
                  <c:v>206333</c:v>
                </c:pt>
                <c:pt idx="260">
                  <c:v>207154</c:v>
                </c:pt>
                <c:pt idx="261">
                  <c:v>207642</c:v>
                </c:pt>
                <c:pt idx="262">
                  <c:v>207943</c:v>
                </c:pt>
                <c:pt idx="263">
                  <c:v>207857</c:v>
                </c:pt>
                <c:pt idx="264">
                  <c:v>206811</c:v>
                </c:pt>
                <c:pt idx="265">
                  <c:v>206081</c:v>
                </c:pt>
                <c:pt idx="266">
                  <c:v>205093</c:v>
                </c:pt>
                <c:pt idx="267">
                  <c:v>204075</c:v>
                </c:pt>
                <c:pt idx="268">
                  <c:v>202888</c:v>
                </c:pt>
                <c:pt idx="269">
                  <c:v>201906</c:v>
                </c:pt>
                <c:pt idx="270">
                  <c:v>199153</c:v>
                </c:pt>
                <c:pt idx="271">
                  <c:v>197790</c:v>
                </c:pt>
                <c:pt idx="272">
                  <c:v>197630</c:v>
                </c:pt>
                <c:pt idx="273">
                  <c:v>196744</c:v>
                </c:pt>
                <c:pt idx="274">
                  <c:v>196045</c:v>
                </c:pt>
                <c:pt idx="275">
                  <c:v>195719</c:v>
                </c:pt>
                <c:pt idx="276">
                  <c:v>194857</c:v>
                </c:pt>
                <c:pt idx="277">
                  <c:v>195797</c:v>
                </c:pt>
                <c:pt idx="278">
                  <c:v>195698</c:v>
                </c:pt>
                <c:pt idx="279">
                  <c:v>195420</c:v>
                </c:pt>
                <c:pt idx="280">
                  <c:v>195834</c:v>
                </c:pt>
                <c:pt idx="281">
                  <c:v>195343</c:v>
                </c:pt>
                <c:pt idx="282">
                  <c:v>194796</c:v>
                </c:pt>
                <c:pt idx="283">
                  <c:v>194420</c:v>
                </c:pt>
                <c:pt idx="284">
                  <c:v>194123</c:v>
                </c:pt>
                <c:pt idx="285">
                  <c:v>195271</c:v>
                </c:pt>
                <c:pt idx="286">
                  <c:v>196007</c:v>
                </c:pt>
                <c:pt idx="287">
                  <c:v>195937</c:v>
                </c:pt>
                <c:pt idx="288">
                  <c:v>195398</c:v>
                </c:pt>
                <c:pt idx="289">
                  <c:v>195775</c:v>
                </c:pt>
                <c:pt idx="290">
                  <c:v>196583</c:v>
                </c:pt>
                <c:pt idx="291">
                  <c:v>195929</c:v>
                </c:pt>
                <c:pt idx="292">
                  <c:v>194641</c:v>
                </c:pt>
                <c:pt idx="293">
                  <c:v>193147</c:v>
                </c:pt>
                <c:pt idx="294">
                  <c:v>192597</c:v>
                </c:pt>
                <c:pt idx="295">
                  <c:v>194268</c:v>
                </c:pt>
                <c:pt idx="296">
                  <c:v>194511</c:v>
                </c:pt>
                <c:pt idx="297">
                  <c:v>193747</c:v>
                </c:pt>
                <c:pt idx="298">
                  <c:v>193589</c:v>
                </c:pt>
                <c:pt idx="299">
                  <c:v>193033</c:v>
                </c:pt>
                <c:pt idx="300">
                  <c:v>193659</c:v>
                </c:pt>
                <c:pt idx="301">
                  <c:v>192579</c:v>
                </c:pt>
                <c:pt idx="302">
                  <c:v>189455</c:v>
                </c:pt>
                <c:pt idx="303">
                  <c:v>186542</c:v>
                </c:pt>
                <c:pt idx="304">
                  <c:v>185067</c:v>
                </c:pt>
                <c:pt idx="305">
                  <c:v>184485</c:v>
                </c:pt>
                <c:pt idx="306">
                  <c:v>184415</c:v>
                </c:pt>
                <c:pt idx="307">
                  <c:v>184282</c:v>
                </c:pt>
                <c:pt idx="308">
                  <c:v>185097</c:v>
                </c:pt>
                <c:pt idx="309">
                  <c:v>186960</c:v>
                </c:pt>
                <c:pt idx="310">
                  <c:v>187777</c:v>
                </c:pt>
                <c:pt idx="311">
                  <c:v>188684</c:v>
                </c:pt>
                <c:pt idx="312">
                  <c:v>188549</c:v>
                </c:pt>
                <c:pt idx="313">
                  <c:v>189179</c:v>
                </c:pt>
                <c:pt idx="314">
                  <c:v>187615</c:v>
                </c:pt>
                <c:pt idx="315">
                  <c:v>186146</c:v>
                </c:pt>
                <c:pt idx="316">
                  <c:v>185684</c:v>
                </c:pt>
                <c:pt idx="317">
                  <c:v>186576</c:v>
                </c:pt>
                <c:pt idx="318">
                  <c:v>186432</c:v>
                </c:pt>
                <c:pt idx="319">
                  <c:v>186337</c:v>
                </c:pt>
                <c:pt idx="320">
                  <c:v>185116</c:v>
                </c:pt>
                <c:pt idx="321">
                  <c:v>186032</c:v>
                </c:pt>
                <c:pt idx="322">
                  <c:v>187389</c:v>
                </c:pt>
                <c:pt idx="323">
                  <c:v>186757</c:v>
                </c:pt>
                <c:pt idx="324">
                  <c:v>185946</c:v>
                </c:pt>
                <c:pt idx="325">
                  <c:v>185599</c:v>
                </c:pt>
                <c:pt idx="326">
                  <c:v>185984</c:v>
                </c:pt>
                <c:pt idx="327">
                  <c:v>186390</c:v>
                </c:pt>
                <c:pt idx="328">
                  <c:v>186669</c:v>
                </c:pt>
                <c:pt idx="329">
                  <c:v>186526</c:v>
                </c:pt>
                <c:pt idx="330">
                  <c:v>185083</c:v>
                </c:pt>
                <c:pt idx="331">
                  <c:v>179405</c:v>
                </c:pt>
                <c:pt idx="332">
                  <c:v>175201</c:v>
                </c:pt>
                <c:pt idx="333">
                  <c:v>173768</c:v>
                </c:pt>
                <c:pt idx="334">
                  <c:v>172797</c:v>
                </c:pt>
                <c:pt idx="335">
                  <c:v>171883</c:v>
                </c:pt>
                <c:pt idx="336">
                  <c:v>172169</c:v>
                </c:pt>
                <c:pt idx="337">
                  <c:v>174432</c:v>
                </c:pt>
                <c:pt idx="338">
                  <c:v>180710</c:v>
                </c:pt>
                <c:pt idx="339">
                  <c:v>185012</c:v>
                </c:pt>
                <c:pt idx="340">
                  <c:v>185989</c:v>
                </c:pt>
                <c:pt idx="341">
                  <c:v>185633</c:v>
                </c:pt>
                <c:pt idx="342">
                  <c:v>184350</c:v>
                </c:pt>
                <c:pt idx="343">
                  <c:v>182914</c:v>
                </c:pt>
                <c:pt idx="344">
                  <c:v>182335</c:v>
                </c:pt>
                <c:pt idx="345">
                  <c:v>182130</c:v>
                </c:pt>
                <c:pt idx="346">
                  <c:v>180801</c:v>
                </c:pt>
                <c:pt idx="347">
                  <c:v>178143</c:v>
                </c:pt>
                <c:pt idx="348">
                  <c:v>178527</c:v>
                </c:pt>
                <c:pt idx="349">
                  <c:v>179959</c:v>
                </c:pt>
                <c:pt idx="350">
                  <c:v>179835</c:v>
                </c:pt>
                <c:pt idx="351">
                  <c:v>180514</c:v>
                </c:pt>
                <c:pt idx="352">
                  <c:v>181345</c:v>
                </c:pt>
                <c:pt idx="353">
                  <c:v>183242</c:v>
                </c:pt>
                <c:pt idx="354">
                  <c:v>186660</c:v>
                </c:pt>
                <c:pt idx="355">
                  <c:v>186677</c:v>
                </c:pt>
                <c:pt idx="356">
                  <c:v>185866</c:v>
                </c:pt>
                <c:pt idx="357">
                  <c:v>181583</c:v>
                </c:pt>
                <c:pt idx="358">
                  <c:v>170725</c:v>
                </c:pt>
                <c:pt idx="359">
                  <c:v>165638</c:v>
                </c:pt>
                <c:pt idx="360">
                  <c:v>162603</c:v>
                </c:pt>
                <c:pt idx="361">
                  <c:v>161045</c:v>
                </c:pt>
                <c:pt idx="362">
                  <c:v>160362</c:v>
                </c:pt>
                <c:pt idx="363">
                  <c:v>159605</c:v>
                </c:pt>
                <c:pt idx="364">
                  <c:v>160954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66-4144-93EA-806047143A96}"/>
            </c:ext>
          </c:extLst>
        </c:ser>
        <c:ser>
          <c:idx val="2"/>
          <c:order val="1"/>
          <c:tx>
            <c:strRef>
              <c:f>'Ark1'!$E$1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'Ark1'!$C$2:$C$366</c:f>
              <c:strCache>
                <c:ptCount val="365"/>
                <c:pt idx="0">
                  <c:v>01-01</c:v>
                </c:pt>
                <c:pt idx="1">
                  <c:v>01-02</c:v>
                </c:pt>
                <c:pt idx="2">
                  <c:v>01-03</c:v>
                </c:pt>
                <c:pt idx="3">
                  <c:v>01-04</c:v>
                </c:pt>
                <c:pt idx="4">
                  <c:v>01-05</c:v>
                </c:pt>
                <c:pt idx="5">
                  <c:v>01-06</c:v>
                </c:pt>
                <c:pt idx="6">
                  <c:v>01-07</c:v>
                </c:pt>
                <c:pt idx="7">
                  <c:v>01-08</c:v>
                </c:pt>
                <c:pt idx="8">
                  <c:v>01-09</c:v>
                </c:pt>
                <c:pt idx="9">
                  <c:v>01-10</c:v>
                </c:pt>
                <c:pt idx="10">
                  <c:v>01-11</c:v>
                </c:pt>
                <c:pt idx="11">
                  <c:v>01-12</c:v>
                </c:pt>
                <c:pt idx="12">
                  <c:v>01-13</c:v>
                </c:pt>
                <c:pt idx="13">
                  <c:v>01-14</c:v>
                </c:pt>
                <c:pt idx="14">
                  <c:v>01-15</c:v>
                </c:pt>
                <c:pt idx="15">
                  <c:v>01-16</c:v>
                </c:pt>
                <c:pt idx="16">
                  <c:v>01-17</c:v>
                </c:pt>
                <c:pt idx="17">
                  <c:v>01-18</c:v>
                </c:pt>
                <c:pt idx="18">
                  <c:v>01-19</c:v>
                </c:pt>
                <c:pt idx="19">
                  <c:v>01-20</c:v>
                </c:pt>
                <c:pt idx="20">
                  <c:v>01-21</c:v>
                </c:pt>
                <c:pt idx="21">
                  <c:v>01-22</c:v>
                </c:pt>
                <c:pt idx="22">
                  <c:v>01-23</c:v>
                </c:pt>
                <c:pt idx="23">
                  <c:v>01-24</c:v>
                </c:pt>
                <c:pt idx="24">
                  <c:v>01-25</c:v>
                </c:pt>
                <c:pt idx="25">
                  <c:v>01-26</c:v>
                </c:pt>
                <c:pt idx="26">
                  <c:v>01-27</c:v>
                </c:pt>
                <c:pt idx="27">
                  <c:v>01-28</c:v>
                </c:pt>
                <c:pt idx="28">
                  <c:v>01-29</c:v>
                </c:pt>
                <c:pt idx="29">
                  <c:v>01-30</c:v>
                </c:pt>
                <c:pt idx="30">
                  <c:v>01-31</c:v>
                </c:pt>
                <c:pt idx="31">
                  <c:v>02-01</c:v>
                </c:pt>
                <c:pt idx="32">
                  <c:v>02-02</c:v>
                </c:pt>
                <c:pt idx="33">
                  <c:v>02-03</c:v>
                </c:pt>
                <c:pt idx="34">
                  <c:v>02-04</c:v>
                </c:pt>
                <c:pt idx="35">
                  <c:v>02-05</c:v>
                </c:pt>
                <c:pt idx="36">
                  <c:v>02-06</c:v>
                </c:pt>
                <c:pt idx="37">
                  <c:v>02-07</c:v>
                </c:pt>
                <c:pt idx="38">
                  <c:v>02-08</c:v>
                </c:pt>
                <c:pt idx="39">
                  <c:v>02-09</c:v>
                </c:pt>
                <c:pt idx="40">
                  <c:v>02-10</c:v>
                </c:pt>
                <c:pt idx="41">
                  <c:v>02-11</c:v>
                </c:pt>
                <c:pt idx="42">
                  <c:v>02-12</c:v>
                </c:pt>
                <c:pt idx="43">
                  <c:v>02-13</c:v>
                </c:pt>
                <c:pt idx="44">
                  <c:v>02-14</c:v>
                </c:pt>
                <c:pt idx="45">
                  <c:v>02-15</c:v>
                </c:pt>
                <c:pt idx="46">
                  <c:v>02-16</c:v>
                </c:pt>
                <c:pt idx="47">
                  <c:v>02-17</c:v>
                </c:pt>
                <c:pt idx="48">
                  <c:v>02-18</c:v>
                </c:pt>
                <c:pt idx="49">
                  <c:v>02-19</c:v>
                </c:pt>
                <c:pt idx="50">
                  <c:v>02-20</c:v>
                </c:pt>
                <c:pt idx="51">
                  <c:v>02-21</c:v>
                </c:pt>
                <c:pt idx="52">
                  <c:v>02-22</c:v>
                </c:pt>
                <c:pt idx="53">
                  <c:v>02-23</c:v>
                </c:pt>
                <c:pt idx="54">
                  <c:v>02-24</c:v>
                </c:pt>
                <c:pt idx="55">
                  <c:v>02-25</c:v>
                </c:pt>
                <c:pt idx="56">
                  <c:v>02-26</c:v>
                </c:pt>
                <c:pt idx="57">
                  <c:v>02-27</c:v>
                </c:pt>
                <c:pt idx="58">
                  <c:v>02-28</c:v>
                </c:pt>
                <c:pt idx="59">
                  <c:v>03-01</c:v>
                </c:pt>
                <c:pt idx="60">
                  <c:v>03-02</c:v>
                </c:pt>
                <c:pt idx="61">
                  <c:v>03-03</c:v>
                </c:pt>
                <c:pt idx="62">
                  <c:v>03-04</c:v>
                </c:pt>
                <c:pt idx="63">
                  <c:v>03-05</c:v>
                </c:pt>
                <c:pt idx="64">
                  <c:v>03-06</c:v>
                </c:pt>
                <c:pt idx="65">
                  <c:v>03-07</c:v>
                </c:pt>
                <c:pt idx="66">
                  <c:v>03-08</c:v>
                </c:pt>
                <c:pt idx="67">
                  <c:v>03-09</c:v>
                </c:pt>
                <c:pt idx="68">
                  <c:v>03-10</c:v>
                </c:pt>
                <c:pt idx="69">
                  <c:v>03-11</c:v>
                </c:pt>
                <c:pt idx="70">
                  <c:v>03-12</c:v>
                </c:pt>
                <c:pt idx="71">
                  <c:v>03-13</c:v>
                </c:pt>
                <c:pt idx="72">
                  <c:v>03-14</c:v>
                </c:pt>
                <c:pt idx="73">
                  <c:v>03-15</c:v>
                </c:pt>
                <c:pt idx="74">
                  <c:v>03-16</c:v>
                </c:pt>
                <c:pt idx="75">
                  <c:v>03-17</c:v>
                </c:pt>
                <c:pt idx="76">
                  <c:v>03-18</c:v>
                </c:pt>
                <c:pt idx="77">
                  <c:v>03-19</c:v>
                </c:pt>
                <c:pt idx="78">
                  <c:v>03-20</c:v>
                </c:pt>
                <c:pt idx="79">
                  <c:v>03-21</c:v>
                </c:pt>
                <c:pt idx="80">
                  <c:v>03-22</c:v>
                </c:pt>
                <c:pt idx="81">
                  <c:v>03-23</c:v>
                </c:pt>
                <c:pt idx="82">
                  <c:v>03-24</c:v>
                </c:pt>
                <c:pt idx="83">
                  <c:v>03-25</c:v>
                </c:pt>
                <c:pt idx="84">
                  <c:v>03-26</c:v>
                </c:pt>
                <c:pt idx="85">
                  <c:v>03-27</c:v>
                </c:pt>
                <c:pt idx="86">
                  <c:v>03-28</c:v>
                </c:pt>
                <c:pt idx="87">
                  <c:v>03-29</c:v>
                </c:pt>
                <c:pt idx="88">
                  <c:v>03-30</c:v>
                </c:pt>
                <c:pt idx="89">
                  <c:v>03-31</c:v>
                </c:pt>
                <c:pt idx="90">
                  <c:v>04-01</c:v>
                </c:pt>
                <c:pt idx="91">
                  <c:v>04-02</c:v>
                </c:pt>
                <c:pt idx="92">
                  <c:v>04-03</c:v>
                </c:pt>
                <c:pt idx="93">
                  <c:v>04-04</c:v>
                </c:pt>
                <c:pt idx="94">
                  <c:v>04-05</c:v>
                </c:pt>
                <c:pt idx="95">
                  <c:v>04-06</c:v>
                </c:pt>
                <c:pt idx="96">
                  <c:v>04-07</c:v>
                </c:pt>
                <c:pt idx="97">
                  <c:v>04-08</c:v>
                </c:pt>
                <c:pt idx="98">
                  <c:v>04-09</c:v>
                </c:pt>
                <c:pt idx="99">
                  <c:v>04-10</c:v>
                </c:pt>
                <c:pt idx="100">
                  <c:v>04-11</c:v>
                </c:pt>
                <c:pt idx="101">
                  <c:v>04-12</c:v>
                </c:pt>
                <c:pt idx="102">
                  <c:v>04-13</c:v>
                </c:pt>
                <c:pt idx="103">
                  <c:v>04-14</c:v>
                </c:pt>
                <c:pt idx="104">
                  <c:v>04-15</c:v>
                </c:pt>
                <c:pt idx="105">
                  <c:v>04-16</c:v>
                </c:pt>
                <c:pt idx="106">
                  <c:v>04-17</c:v>
                </c:pt>
                <c:pt idx="107">
                  <c:v>04-18</c:v>
                </c:pt>
                <c:pt idx="108">
                  <c:v>04-19</c:v>
                </c:pt>
                <c:pt idx="109">
                  <c:v>04-20</c:v>
                </c:pt>
                <c:pt idx="110">
                  <c:v>04-21</c:v>
                </c:pt>
                <c:pt idx="111">
                  <c:v>04-22</c:v>
                </c:pt>
                <c:pt idx="112">
                  <c:v>04-23</c:v>
                </c:pt>
                <c:pt idx="113">
                  <c:v>04-24</c:v>
                </c:pt>
                <c:pt idx="114">
                  <c:v>04-25</c:v>
                </c:pt>
                <c:pt idx="115">
                  <c:v>04-26</c:v>
                </c:pt>
                <c:pt idx="116">
                  <c:v>04-27</c:v>
                </c:pt>
                <c:pt idx="117">
                  <c:v>04-28</c:v>
                </c:pt>
                <c:pt idx="118">
                  <c:v>04-29</c:v>
                </c:pt>
                <c:pt idx="119">
                  <c:v>04-30</c:v>
                </c:pt>
                <c:pt idx="120">
                  <c:v>05-01</c:v>
                </c:pt>
                <c:pt idx="121">
                  <c:v>05-02</c:v>
                </c:pt>
                <c:pt idx="122">
                  <c:v>05-03</c:v>
                </c:pt>
                <c:pt idx="123">
                  <c:v>05-04</c:v>
                </c:pt>
                <c:pt idx="124">
                  <c:v>05-05</c:v>
                </c:pt>
                <c:pt idx="125">
                  <c:v>05-06</c:v>
                </c:pt>
                <c:pt idx="126">
                  <c:v>05-07</c:v>
                </c:pt>
                <c:pt idx="127">
                  <c:v>05-08</c:v>
                </c:pt>
                <c:pt idx="128">
                  <c:v>05-09</c:v>
                </c:pt>
                <c:pt idx="129">
                  <c:v>05-10</c:v>
                </c:pt>
                <c:pt idx="130">
                  <c:v>05-11</c:v>
                </c:pt>
                <c:pt idx="131">
                  <c:v>05-12</c:v>
                </c:pt>
                <c:pt idx="132">
                  <c:v>05-13</c:v>
                </c:pt>
                <c:pt idx="133">
                  <c:v>05-14</c:v>
                </c:pt>
                <c:pt idx="134">
                  <c:v>05-15</c:v>
                </c:pt>
                <c:pt idx="135">
                  <c:v>05-16</c:v>
                </c:pt>
                <c:pt idx="136">
                  <c:v>05-17</c:v>
                </c:pt>
                <c:pt idx="137">
                  <c:v>05-18</c:v>
                </c:pt>
                <c:pt idx="138">
                  <c:v>05-19</c:v>
                </c:pt>
                <c:pt idx="139">
                  <c:v>05-20</c:v>
                </c:pt>
                <c:pt idx="140">
                  <c:v>05-21</c:v>
                </c:pt>
                <c:pt idx="141">
                  <c:v>05-22</c:v>
                </c:pt>
                <c:pt idx="142">
                  <c:v>05-23</c:v>
                </c:pt>
                <c:pt idx="143">
                  <c:v>05-24</c:v>
                </c:pt>
                <c:pt idx="144">
                  <c:v>05-25</c:v>
                </c:pt>
                <c:pt idx="145">
                  <c:v>05-26</c:v>
                </c:pt>
                <c:pt idx="146">
                  <c:v>05-27</c:v>
                </c:pt>
                <c:pt idx="147">
                  <c:v>05-28</c:v>
                </c:pt>
                <c:pt idx="148">
                  <c:v>05-29</c:v>
                </c:pt>
                <c:pt idx="149">
                  <c:v>05-30</c:v>
                </c:pt>
                <c:pt idx="150">
                  <c:v>05-31</c:v>
                </c:pt>
                <c:pt idx="151">
                  <c:v>06-01</c:v>
                </c:pt>
                <c:pt idx="152">
                  <c:v>06-02</c:v>
                </c:pt>
                <c:pt idx="153">
                  <c:v>06-03</c:v>
                </c:pt>
                <c:pt idx="154">
                  <c:v>06-04</c:v>
                </c:pt>
                <c:pt idx="155">
                  <c:v>06-05</c:v>
                </c:pt>
                <c:pt idx="156">
                  <c:v>06-06</c:v>
                </c:pt>
                <c:pt idx="157">
                  <c:v>06-07</c:v>
                </c:pt>
                <c:pt idx="158">
                  <c:v>06-08</c:v>
                </c:pt>
                <c:pt idx="159">
                  <c:v>06-09</c:v>
                </c:pt>
                <c:pt idx="160">
                  <c:v>06-10</c:v>
                </c:pt>
                <c:pt idx="161">
                  <c:v>06-11</c:v>
                </c:pt>
                <c:pt idx="162">
                  <c:v>06-12</c:v>
                </c:pt>
                <c:pt idx="163">
                  <c:v>06-13</c:v>
                </c:pt>
                <c:pt idx="164">
                  <c:v>06-14</c:v>
                </c:pt>
                <c:pt idx="165">
                  <c:v>06-15</c:v>
                </c:pt>
                <c:pt idx="166">
                  <c:v>06-16</c:v>
                </c:pt>
                <c:pt idx="167">
                  <c:v>06-17</c:v>
                </c:pt>
                <c:pt idx="168">
                  <c:v>06-18</c:v>
                </c:pt>
                <c:pt idx="169">
                  <c:v>06-19</c:v>
                </c:pt>
                <c:pt idx="170">
                  <c:v>06-20</c:v>
                </c:pt>
                <c:pt idx="171">
                  <c:v>06-21</c:v>
                </c:pt>
                <c:pt idx="172">
                  <c:v>06-22</c:v>
                </c:pt>
                <c:pt idx="173">
                  <c:v>06-23</c:v>
                </c:pt>
                <c:pt idx="174">
                  <c:v>06-24</c:v>
                </c:pt>
                <c:pt idx="175">
                  <c:v>06-25</c:v>
                </c:pt>
                <c:pt idx="176">
                  <c:v>06-26</c:v>
                </c:pt>
                <c:pt idx="177">
                  <c:v>06-27</c:v>
                </c:pt>
                <c:pt idx="178">
                  <c:v>06-28</c:v>
                </c:pt>
                <c:pt idx="179">
                  <c:v>06-29</c:v>
                </c:pt>
                <c:pt idx="180">
                  <c:v>06-30</c:v>
                </c:pt>
                <c:pt idx="181">
                  <c:v>07-01</c:v>
                </c:pt>
                <c:pt idx="182">
                  <c:v>07-02</c:v>
                </c:pt>
                <c:pt idx="183">
                  <c:v>07-03</c:v>
                </c:pt>
                <c:pt idx="184">
                  <c:v>07-04</c:v>
                </c:pt>
                <c:pt idx="185">
                  <c:v>07-05</c:v>
                </c:pt>
                <c:pt idx="186">
                  <c:v>07-06</c:v>
                </c:pt>
                <c:pt idx="187">
                  <c:v>07-07</c:v>
                </c:pt>
                <c:pt idx="188">
                  <c:v>07-08</c:v>
                </c:pt>
                <c:pt idx="189">
                  <c:v>07-09</c:v>
                </c:pt>
                <c:pt idx="190">
                  <c:v>07-10</c:v>
                </c:pt>
                <c:pt idx="191">
                  <c:v>07-11</c:v>
                </c:pt>
                <c:pt idx="192">
                  <c:v>07-12</c:v>
                </c:pt>
                <c:pt idx="193">
                  <c:v>07-13</c:v>
                </c:pt>
                <c:pt idx="194">
                  <c:v>07-14</c:v>
                </c:pt>
                <c:pt idx="195">
                  <c:v>07-15</c:v>
                </c:pt>
                <c:pt idx="196">
                  <c:v>07-16</c:v>
                </c:pt>
                <c:pt idx="197">
                  <c:v>07-17</c:v>
                </c:pt>
                <c:pt idx="198">
                  <c:v>07-18</c:v>
                </c:pt>
                <c:pt idx="199">
                  <c:v>07-19</c:v>
                </c:pt>
                <c:pt idx="200">
                  <c:v>07-20</c:v>
                </c:pt>
                <c:pt idx="201">
                  <c:v>07-21</c:v>
                </c:pt>
                <c:pt idx="202">
                  <c:v>07-22</c:v>
                </c:pt>
                <c:pt idx="203">
                  <c:v>07-23</c:v>
                </c:pt>
                <c:pt idx="204">
                  <c:v>07-24</c:v>
                </c:pt>
                <c:pt idx="205">
                  <c:v>07-25</c:v>
                </c:pt>
                <c:pt idx="206">
                  <c:v>07-26</c:v>
                </c:pt>
                <c:pt idx="207">
                  <c:v>07-27</c:v>
                </c:pt>
                <c:pt idx="208">
                  <c:v>07-28</c:v>
                </c:pt>
                <c:pt idx="209">
                  <c:v>07-29</c:v>
                </c:pt>
                <c:pt idx="210">
                  <c:v>07-30</c:v>
                </c:pt>
                <c:pt idx="211">
                  <c:v>07-31</c:v>
                </c:pt>
                <c:pt idx="212">
                  <c:v>08-01</c:v>
                </c:pt>
                <c:pt idx="213">
                  <c:v>08-02</c:v>
                </c:pt>
                <c:pt idx="214">
                  <c:v>08-03</c:v>
                </c:pt>
                <c:pt idx="215">
                  <c:v>08-04</c:v>
                </c:pt>
                <c:pt idx="216">
                  <c:v>08-05</c:v>
                </c:pt>
                <c:pt idx="217">
                  <c:v>08-06</c:v>
                </c:pt>
                <c:pt idx="218">
                  <c:v>08-07</c:v>
                </c:pt>
                <c:pt idx="219">
                  <c:v>08-08</c:v>
                </c:pt>
                <c:pt idx="220">
                  <c:v>08-09</c:v>
                </c:pt>
                <c:pt idx="221">
                  <c:v>08-10</c:v>
                </c:pt>
                <c:pt idx="222">
                  <c:v>08-11</c:v>
                </c:pt>
                <c:pt idx="223">
                  <c:v>08-12</c:v>
                </c:pt>
                <c:pt idx="224">
                  <c:v>08-13</c:v>
                </c:pt>
                <c:pt idx="225">
                  <c:v>08-14</c:v>
                </c:pt>
                <c:pt idx="226">
                  <c:v>08-15</c:v>
                </c:pt>
                <c:pt idx="227">
                  <c:v>08-16</c:v>
                </c:pt>
                <c:pt idx="228">
                  <c:v>08-17</c:v>
                </c:pt>
                <c:pt idx="229">
                  <c:v>08-18</c:v>
                </c:pt>
                <c:pt idx="230">
                  <c:v>08-19</c:v>
                </c:pt>
                <c:pt idx="231">
                  <c:v>08-20</c:v>
                </c:pt>
                <c:pt idx="232">
                  <c:v>08-21</c:v>
                </c:pt>
                <c:pt idx="233">
                  <c:v>08-22</c:v>
                </c:pt>
                <c:pt idx="234">
                  <c:v>08-23</c:v>
                </c:pt>
                <c:pt idx="235">
                  <c:v>08-24</c:v>
                </c:pt>
                <c:pt idx="236">
                  <c:v>08-25</c:v>
                </c:pt>
                <c:pt idx="237">
                  <c:v>08-26</c:v>
                </c:pt>
                <c:pt idx="238">
                  <c:v>08-27</c:v>
                </c:pt>
                <c:pt idx="239">
                  <c:v>08-28</c:v>
                </c:pt>
                <c:pt idx="240">
                  <c:v>08-29</c:v>
                </c:pt>
                <c:pt idx="241">
                  <c:v>08-30</c:v>
                </c:pt>
                <c:pt idx="242">
                  <c:v>08-31</c:v>
                </c:pt>
                <c:pt idx="243">
                  <c:v>09-01</c:v>
                </c:pt>
                <c:pt idx="244">
                  <c:v>09-02</c:v>
                </c:pt>
                <c:pt idx="245">
                  <c:v>09-03</c:v>
                </c:pt>
                <c:pt idx="246">
                  <c:v>09-04</c:v>
                </c:pt>
                <c:pt idx="247">
                  <c:v>09-05</c:v>
                </c:pt>
                <c:pt idx="248">
                  <c:v>09-06</c:v>
                </c:pt>
                <c:pt idx="249">
                  <c:v>09-07</c:v>
                </c:pt>
                <c:pt idx="250">
                  <c:v>09-08</c:v>
                </c:pt>
                <c:pt idx="251">
                  <c:v>09-09</c:v>
                </c:pt>
                <c:pt idx="252">
                  <c:v>09-10</c:v>
                </c:pt>
                <c:pt idx="253">
                  <c:v>09-11</c:v>
                </c:pt>
                <c:pt idx="254">
                  <c:v>09-12</c:v>
                </c:pt>
                <c:pt idx="255">
                  <c:v>09-13</c:v>
                </c:pt>
                <c:pt idx="256">
                  <c:v>09-14</c:v>
                </c:pt>
                <c:pt idx="257">
                  <c:v>09-15</c:v>
                </c:pt>
                <c:pt idx="258">
                  <c:v>09-16</c:v>
                </c:pt>
                <c:pt idx="259">
                  <c:v>09-17</c:v>
                </c:pt>
                <c:pt idx="260">
                  <c:v>09-18</c:v>
                </c:pt>
                <c:pt idx="261">
                  <c:v>09-19</c:v>
                </c:pt>
                <c:pt idx="262">
                  <c:v>09-20</c:v>
                </c:pt>
                <c:pt idx="263">
                  <c:v>09-21</c:v>
                </c:pt>
                <c:pt idx="264">
                  <c:v>09-22</c:v>
                </c:pt>
                <c:pt idx="265">
                  <c:v>09-23</c:v>
                </c:pt>
                <c:pt idx="266">
                  <c:v>09-24</c:v>
                </c:pt>
                <c:pt idx="267">
                  <c:v>09-25</c:v>
                </c:pt>
                <c:pt idx="268">
                  <c:v>09-26</c:v>
                </c:pt>
                <c:pt idx="269">
                  <c:v>09-27</c:v>
                </c:pt>
                <c:pt idx="270">
                  <c:v>09-28</c:v>
                </c:pt>
                <c:pt idx="271">
                  <c:v>09-29</c:v>
                </c:pt>
                <c:pt idx="272">
                  <c:v>09-30</c:v>
                </c:pt>
                <c:pt idx="273">
                  <c:v>10-01</c:v>
                </c:pt>
                <c:pt idx="274">
                  <c:v>10-02</c:v>
                </c:pt>
                <c:pt idx="275">
                  <c:v>10-03</c:v>
                </c:pt>
                <c:pt idx="276">
                  <c:v>10-04</c:v>
                </c:pt>
                <c:pt idx="277">
                  <c:v>10-05</c:v>
                </c:pt>
                <c:pt idx="278">
                  <c:v>10-06</c:v>
                </c:pt>
                <c:pt idx="279">
                  <c:v>10-07</c:v>
                </c:pt>
                <c:pt idx="280">
                  <c:v>10-08</c:v>
                </c:pt>
                <c:pt idx="281">
                  <c:v>10-09</c:v>
                </c:pt>
                <c:pt idx="282">
                  <c:v>10-10</c:v>
                </c:pt>
                <c:pt idx="283">
                  <c:v>10-11</c:v>
                </c:pt>
                <c:pt idx="284">
                  <c:v>10-12</c:v>
                </c:pt>
                <c:pt idx="285">
                  <c:v>10-13</c:v>
                </c:pt>
                <c:pt idx="286">
                  <c:v>10-14</c:v>
                </c:pt>
                <c:pt idx="287">
                  <c:v>10-15</c:v>
                </c:pt>
                <c:pt idx="288">
                  <c:v>10-16</c:v>
                </c:pt>
                <c:pt idx="289">
                  <c:v>10-17</c:v>
                </c:pt>
                <c:pt idx="290">
                  <c:v>10-18</c:v>
                </c:pt>
                <c:pt idx="291">
                  <c:v>10-19</c:v>
                </c:pt>
                <c:pt idx="292">
                  <c:v>10-20</c:v>
                </c:pt>
                <c:pt idx="293">
                  <c:v>10-21</c:v>
                </c:pt>
                <c:pt idx="294">
                  <c:v>10-22</c:v>
                </c:pt>
                <c:pt idx="295">
                  <c:v>10-23</c:v>
                </c:pt>
                <c:pt idx="296">
                  <c:v>10-24</c:v>
                </c:pt>
                <c:pt idx="297">
                  <c:v>10-25</c:v>
                </c:pt>
                <c:pt idx="298">
                  <c:v>10-26</c:v>
                </c:pt>
                <c:pt idx="299">
                  <c:v>10-27</c:v>
                </c:pt>
                <c:pt idx="300">
                  <c:v>10-28</c:v>
                </c:pt>
                <c:pt idx="301">
                  <c:v>10-29</c:v>
                </c:pt>
                <c:pt idx="302">
                  <c:v>10-30</c:v>
                </c:pt>
                <c:pt idx="303">
                  <c:v>10-31</c:v>
                </c:pt>
                <c:pt idx="304">
                  <c:v>11-01</c:v>
                </c:pt>
                <c:pt idx="305">
                  <c:v>11-02</c:v>
                </c:pt>
                <c:pt idx="306">
                  <c:v>11-03</c:v>
                </c:pt>
                <c:pt idx="307">
                  <c:v>11-04</c:v>
                </c:pt>
                <c:pt idx="308">
                  <c:v>11-05</c:v>
                </c:pt>
                <c:pt idx="309">
                  <c:v>11-06</c:v>
                </c:pt>
                <c:pt idx="310">
                  <c:v>11-07</c:v>
                </c:pt>
                <c:pt idx="311">
                  <c:v>11-08</c:v>
                </c:pt>
                <c:pt idx="312">
                  <c:v>11-09</c:v>
                </c:pt>
                <c:pt idx="313">
                  <c:v>11-10</c:v>
                </c:pt>
                <c:pt idx="314">
                  <c:v>11-11</c:v>
                </c:pt>
                <c:pt idx="315">
                  <c:v>11-12</c:v>
                </c:pt>
                <c:pt idx="316">
                  <c:v>11-13</c:v>
                </c:pt>
                <c:pt idx="317">
                  <c:v>11-14</c:v>
                </c:pt>
                <c:pt idx="318">
                  <c:v>11-15</c:v>
                </c:pt>
                <c:pt idx="319">
                  <c:v>11-16</c:v>
                </c:pt>
                <c:pt idx="320">
                  <c:v>11-17</c:v>
                </c:pt>
                <c:pt idx="321">
                  <c:v>11-18</c:v>
                </c:pt>
                <c:pt idx="322">
                  <c:v>11-19</c:v>
                </c:pt>
                <c:pt idx="323">
                  <c:v>11-20</c:v>
                </c:pt>
                <c:pt idx="324">
                  <c:v>11-21</c:v>
                </c:pt>
                <c:pt idx="325">
                  <c:v>11-22</c:v>
                </c:pt>
                <c:pt idx="326">
                  <c:v>11-23</c:v>
                </c:pt>
                <c:pt idx="327">
                  <c:v>11-24</c:v>
                </c:pt>
                <c:pt idx="328">
                  <c:v>11-25</c:v>
                </c:pt>
                <c:pt idx="329">
                  <c:v>11-26</c:v>
                </c:pt>
                <c:pt idx="330">
                  <c:v>11-27</c:v>
                </c:pt>
                <c:pt idx="331">
                  <c:v>11-28</c:v>
                </c:pt>
                <c:pt idx="332">
                  <c:v>11-29</c:v>
                </c:pt>
                <c:pt idx="333">
                  <c:v>11-30</c:v>
                </c:pt>
                <c:pt idx="334">
                  <c:v>12-01</c:v>
                </c:pt>
                <c:pt idx="335">
                  <c:v>12-02</c:v>
                </c:pt>
                <c:pt idx="336">
                  <c:v>12-03</c:v>
                </c:pt>
                <c:pt idx="337">
                  <c:v>12-04</c:v>
                </c:pt>
                <c:pt idx="338">
                  <c:v>12-05</c:v>
                </c:pt>
                <c:pt idx="339">
                  <c:v>12-06</c:v>
                </c:pt>
                <c:pt idx="340">
                  <c:v>12-07</c:v>
                </c:pt>
                <c:pt idx="341">
                  <c:v>12-08</c:v>
                </c:pt>
                <c:pt idx="342">
                  <c:v>12-09</c:v>
                </c:pt>
                <c:pt idx="343">
                  <c:v>12-10</c:v>
                </c:pt>
                <c:pt idx="344">
                  <c:v>12-11</c:v>
                </c:pt>
                <c:pt idx="345">
                  <c:v>12-12</c:v>
                </c:pt>
                <c:pt idx="346">
                  <c:v>12-13</c:v>
                </c:pt>
                <c:pt idx="347">
                  <c:v>12-14</c:v>
                </c:pt>
                <c:pt idx="348">
                  <c:v>12-15</c:v>
                </c:pt>
                <c:pt idx="349">
                  <c:v>12-16</c:v>
                </c:pt>
                <c:pt idx="350">
                  <c:v>12-17</c:v>
                </c:pt>
                <c:pt idx="351">
                  <c:v>12-18</c:v>
                </c:pt>
                <c:pt idx="352">
                  <c:v>12-19</c:v>
                </c:pt>
                <c:pt idx="353">
                  <c:v>12-20</c:v>
                </c:pt>
                <c:pt idx="354">
                  <c:v>12-21</c:v>
                </c:pt>
                <c:pt idx="355">
                  <c:v>12-22</c:v>
                </c:pt>
                <c:pt idx="356">
                  <c:v>12-23</c:v>
                </c:pt>
                <c:pt idx="357">
                  <c:v>12-24</c:v>
                </c:pt>
                <c:pt idx="358">
                  <c:v>12-25</c:v>
                </c:pt>
                <c:pt idx="359">
                  <c:v>12-26</c:v>
                </c:pt>
                <c:pt idx="360">
                  <c:v>12-27</c:v>
                </c:pt>
                <c:pt idx="361">
                  <c:v>12-28</c:v>
                </c:pt>
                <c:pt idx="362">
                  <c:v>12-29</c:v>
                </c:pt>
                <c:pt idx="363">
                  <c:v>12-30</c:v>
                </c:pt>
                <c:pt idx="364">
                  <c:v>12-31</c:v>
                </c:pt>
              </c:strCache>
            </c:strRef>
          </c:cat>
          <c:val>
            <c:numRef>
              <c:f>'Ark1'!$E$2:$E$367</c:f>
              <c:numCache>
                <c:formatCode>0.00</c:formatCode>
                <c:ptCount val="366"/>
                <c:pt idx="0">
                  <c:v>164362</c:v>
                </c:pt>
                <c:pt idx="1">
                  <c:v>165769</c:v>
                </c:pt>
                <c:pt idx="2">
                  <c:v>165403</c:v>
                </c:pt>
                <c:pt idx="3">
                  <c:v>164985</c:v>
                </c:pt>
                <c:pt idx="4">
                  <c:v>166528</c:v>
                </c:pt>
                <c:pt idx="5">
                  <c:v>168421</c:v>
                </c:pt>
                <c:pt idx="6">
                  <c:v>171657</c:v>
                </c:pt>
                <c:pt idx="7">
                  <c:v>176691</c:v>
                </c:pt>
                <c:pt idx="8">
                  <c:v>178076</c:v>
                </c:pt>
                <c:pt idx="9">
                  <c:v>179282</c:v>
                </c:pt>
                <c:pt idx="10">
                  <c:v>177687</c:v>
                </c:pt>
                <c:pt idx="11">
                  <c:v>176103</c:v>
                </c:pt>
                <c:pt idx="12">
                  <c:v>174255</c:v>
                </c:pt>
                <c:pt idx="13">
                  <c:v>172803</c:v>
                </c:pt>
                <c:pt idx="14">
                  <c:v>173944</c:v>
                </c:pt>
                <c:pt idx="15">
                  <c:v>174154</c:v>
                </c:pt>
                <c:pt idx="16">
                  <c:v>174764</c:v>
                </c:pt>
                <c:pt idx="17">
                  <c:v>175720</c:v>
                </c:pt>
                <c:pt idx="18">
                  <c:v>176331</c:v>
                </c:pt>
                <c:pt idx="19">
                  <c:v>178826</c:v>
                </c:pt>
                <c:pt idx="20">
                  <c:v>181355</c:v>
                </c:pt>
                <c:pt idx="21">
                  <c:v>180920</c:v>
                </c:pt>
                <c:pt idx="22">
                  <c:v>181318</c:v>
                </c:pt>
                <c:pt idx="23">
                  <c:v>181517</c:v>
                </c:pt>
                <c:pt idx="24">
                  <c:v>181667</c:v>
                </c:pt>
                <c:pt idx="25">
                  <c:v>181449</c:v>
                </c:pt>
                <c:pt idx="26">
                  <c:v>179682</c:v>
                </c:pt>
                <c:pt idx="27">
                  <c:v>177889</c:v>
                </c:pt>
                <c:pt idx="28">
                  <c:v>177914</c:v>
                </c:pt>
                <c:pt idx="29">
                  <c:v>177404</c:v>
                </c:pt>
                <c:pt idx="30">
                  <c:v>176746</c:v>
                </c:pt>
                <c:pt idx="31">
                  <c:v>175570</c:v>
                </c:pt>
                <c:pt idx="32">
                  <c:v>174770</c:v>
                </c:pt>
                <c:pt idx="33">
                  <c:v>175156</c:v>
                </c:pt>
                <c:pt idx="34">
                  <c:v>174070</c:v>
                </c:pt>
                <c:pt idx="35">
                  <c:v>172705</c:v>
                </c:pt>
                <c:pt idx="36">
                  <c:v>170661</c:v>
                </c:pt>
                <c:pt idx="37">
                  <c:v>170184</c:v>
                </c:pt>
                <c:pt idx="38">
                  <c:v>172443</c:v>
                </c:pt>
                <c:pt idx="39">
                  <c:v>171584</c:v>
                </c:pt>
                <c:pt idx="40">
                  <c:v>168731</c:v>
                </c:pt>
                <c:pt idx="41">
                  <c:v>167461</c:v>
                </c:pt>
                <c:pt idx="42">
                  <c:v>167653</c:v>
                </c:pt>
                <c:pt idx="43">
                  <c:v>168317</c:v>
                </c:pt>
                <c:pt idx="44">
                  <c:v>169889</c:v>
                </c:pt>
                <c:pt idx="45">
                  <c:v>169805</c:v>
                </c:pt>
                <c:pt idx="46">
                  <c:v>170475</c:v>
                </c:pt>
                <c:pt idx="47">
                  <c:v>172520</c:v>
                </c:pt>
                <c:pt idx="48">
                  <c:v>174004</c:v>
                </c:pt>
                <c:pt idx="49">
                  <c:v>175109</c:v>
                </c:pt>
                <c:pt idx="50">
                  <c:v>176087</c:v>
                </c:pt>
                <c:pt idx="51">
                  <c:v>176679</c:v>
                </c:pt>
                <c:pt idx="52">
                  <c:v>177533</c:v>
                </c:pt>
                <c:pt idx="53">
                  <c:v>178806</c:v>
                </c:pt>
                <c:pt idx="54">
                  <c:v>178806</c:v>
                </c:pt>
                <c:pt idx="55">
                  <c:v>178842</c:v>
                </c:pt>
                <c:pt idx="56">
                  <c:v>177380</c:v>
                </c:pt>
                <c:pt idx="57">
                  <c:v>177882</c:v>
                </c:pt>
                <c:pt idx="58">
                  <c:v>177506</c:v>
                </c:pt>
                <c:pt idx="59">
                  <c:v>176520</c:v>
                </c:pt>
                <c:pt idx="60">
                  <c:v>176363</c:v>
                </c:pt>
                <c:pt idx="61">
                  <c:v>176997</c:v>
                </c:pt>
                <c:pt idx="62">
                  <c:v>178235</c:v>
                </c:pt>
                <c:pt idx="63">
                  <c:v>178483</c:v>
                </c:pt>
                <c:pt idx="64">
                  <c:v>177692</c:v>
                </c:pt>
                <c:pt idx="65">
                  <c:v>177885</c:v>
                </c:pt>
                <c:pt idx="66">
                  <c:v>178416</c:v>
                </c:pt>
                <c:pt idx="67">
                  <c:v>178796</c:v>
                </c:pt>
                <c:pt idx="68">
                  <c:v>177982</c:v>
                </c:pt>
                <c:pt idx="69">
                  <c:v>177834</c:v>
                </c:pt>
                <c:pt idx="70">
                  <c:v>176583</c:v>
                </c:pt>
                <c:pt idx="71">
                  <c:v>174208</c:v>
                </c:pt>
                <c:pt idx="72">
                  <c:v>172383</c:v>
                </c:pt>
                <c:pt idx="73">
                  <c:v>169859</c:v>
                </c:pt>
                <c:pt idx="74">
                  <c:v>167279</c:v>
                </c:pt>
                <c:pt idx="75">
                  <c:v>164012</c:v>
                </c:pt>
                <c:pt idx="76">
                  <c:v>158725</c:v>
                </c:pt>
                <c:pt idx="77">
                  <c:v>151899</c:v>
                </c:pt>
                <c:pt idx="78">
                  <c:v>145781</c:v>
                </c:pt>
                <c:pt idx="79">
                  <c:v>140043</c:v>
                </c:pt>
                <c:pt idx="80">
                  <c:v>132709</c:v>
                </c:pt>
                <c:pt idx="81">
                  <c:v>123842</c:v>
                </c:pt>
                <c:pt idx="82">
                  <c:v>116730</c:v>
                </c:pt>
                <c:pt idx="83">
                  <c:v>109608</c:v>
                </c:pt>
                <c:pt idx="84">
                  <c:v>104585</c:v>
                </c:pt>
                <c:pt idx="85">
                  <c:v>98890</c:v>
                </c:pt>
                <c:pt idx="86">
                  <c:v>92311</c:v>
                </c:pt>
                <c:pt idx="87">
                  <c:v>86931</c:v>
                </c:pt>
                <c:pt idx="88">
                  <c:v>83941</c:v>
                </c:pt>
                <c:pt idx="89">
                  <c:v>80930</c:v>
                </c:pt>
                <c:pt idx="90">
                  <c:v>78923</c:v>
                </c:pt>
                <c:pt idx="91">
                  <c:v>75931</c:v>
                </c:pt>
                <c:pt idx="92">
                  <c:v>73575</c:v>
                </c:pt>
                <c:pt idx="93">
                  <c:v>72441</c:v>
                </c:pt>
                <c:pt idx="94">
                  <c:v>71376</c:v>
                </c:pt>
                <c:pt idx="95">
                  <c:v>70394</c:v>
                </c:pt>
                <c:pt idx="96">
                  <c:v>69778</c:v>
                </c:pt>
                <c:pt idx="97">
                  <c:v>68944</c:v>
                </c:pt>
                <c:pt idx="98">
                  <c:v>67887</c:v>
                </c:pt>
                <c:pt idx="99">
                  <c:v>67230</c:v>
                </c:pt>
                <c:pt idx="100">
                  <c:v>67376</c:v>
                </c:pt>
                <c:pt idx="101">
                  <c:v>65837</c:v>
                </c:pt>
                <c:pt idx="102">
                  <c:v>63951</c:v>
                </c:pt>
                <c:pt idx="103">
                  <c:v>63758</c:v>
                </c:pt>
                <c:pt idx="104">
                  <c:v>63810</c:v>
                </c:pt>
                <c:pt idx="105">
                  <c:v>64752</c:v>
                </c:pt>
                <c:pt idx="106">
                  <c:v>65308</c:v>
                </c:pt>
                <c:pt idx="107">
                  <c:v>64675</c:v>
                </c:pt>
                <c:pt idx="108">
                  <c:v>66347</c:v>
                </c:pt>
                <c:pt idx="109">
                  <c:v>68235</c:v>
                </c:pt>
                <c:pt idx="110">
                  <c:v>68744</c:v>
                </c:pt>
                <c:pt idx="111">
                  <c:v>69240</c:v>
                </c:pt>
                <c:pt idx="112">
                  <c:v>69357</c:v>
                </c:pt>
                <c:pt idx="113">
                  <c:v>69750</c:v>
                </c:pt>
                <c:pt idx="114">
                  <c:v>71280</c:v>
                </c:pt>
                <c:pt idx="115">
                  <c:v>72076</c:v>
                </c:pt>
                <c:pt idx="116">
                  <c:v>73113</c:v>
                </c:pt>
                <c:pt idx="117">
                  <c:v>73876</c:v>
                </c:pt>
                <c:pt idx="118">
                  <c:v>73552</c:v>
                </c:pt>
                <c:pt idx="119">
                  <c:v>73906</c:v>
                </c:pt>
                <c:pt idx="120">
                  <c:v>74862</c:v>
                </c:pt>
                <c:pt idx="121">
                  <c:v>75200</c:v>
                </c:pt>
                <c:pt idx="122">
                  <c:v>75920</c:v>
                </c:pt>
                <c:pt idx="123">
                  <c:v>76318</c:v>
                </c:pt>
                <c:pt idx="124">
                  <c:v>76833</c:v>
                </c:pt>
                <c:pt idx="125">
                  <c:v>78821</c:v>
                </c:pt>
                <c:pt idx="126">
                  <c:v>81337</c:v>
                </c:pt>
                <c:pt idx="127">
                  <c:v>82373</c:v>
                </c:pt>
                <c:pt idx="128">
                  <c:v>83806</c:v>
                </c:pt>
                <c:pt idx="129">
                  <c:v>83198</c:v>
                </c:pt>
                <c:pt idx="130">
                  <c:v>83478</c:v>
                </c:pt>
                <c:pt idx="131">
                  <c:v>84269</c:v>
                </c:pt>
                <c:pt idx="132">
                  <c:v>84931</c:v>
                </c:pt>
                <c:pt idx="133">
                  <c:v>84680</c:v>
                </c:pt>
                <c:pt idx="134">
                  <c:v>85547</c:v>
                </c:pt>
                <c:pt idx="135">
                  <c:v>86969</c:v>
                </c:pt>
                <c:pt idx="136">
                  <c:v>90263</c:v>
                </c:pt>
                <c:pt idx="137">
                  <c:v>91670</c:v>
                </c:pt>
                <c:pt idx="138">
                  <c:v>92919</c:v>
                </c:pt>
                <c:pt idx="139">
                  <c:v>95155</c:v>
                </c:pt>
                <c:pt idx="140">
                  <c:v>98968</c:v>
                </c:pt>
                <c:pt idx="141">
                  <c:v>100823</c:v>
                </c:pt>
                <c:pt idx="142">
                  <c:v>99803</c:v>
                </c:pt>
                <c:pt idx="143">
                  <c:v>98810</c:v>
                </c:pt>
                <c:pt idx="144">
                  <c:v>98130</c:v>
                </c:pt>
                <c:pt idx="145">
                  <c:v>98311</c:v>
                </c:pt>
                <c:pt idx="146">
                  <c:v>98527</c:v>
                </c:pt>
                <c:pt idx="147">
                  <c:v>96544</c:v>
                </c:pt>
                <c:pt idx="148">
                  <c:v>97175</c:v>
                </c:pt>
                <c:pt idx="149">
                  <c:v>100447</c:v>
                </c:pt>
                <c:pt idx="150">
                  <c:v>103566</c:v>
                </c:pt>
                <c:pt idx="151">
                  <c:v>108319</c:v>
                </c:pt>
                <c:pt idx="152">
                  <c:v>111028</c:v>
                </c:pt>
                <c:pt idx="153">
                  <c:v>111665</c:v>
                </c:pt>
                <c:pt idx="154">
                  <c:v>112494</c:v>
                </c:pt>
                <c:pt idx="155">
                  <c:v>112321</c:v>
                </c:pt>
                <c:pt idx="156">
                  <c:v>110372</c:v>
                </c:pt>
                <c:pt idx="157">
                  <c:v>108754</c:v>
                </c:pt>
                <c:pt idx="158">
                  <c:v>107185</c:v>
                </c:pt>
                <c:pt idx="159">
                  <c:v>105888</c:v>
                </c:pt>
                <c:pt idx="160">
                  <c:v>105707</c:v>
                </c:pt>
                <c:pt idx="161">
                  <c:v>107274</c:v>
                </c:pt>
                <c:pt idx="162">
                  <c:v>110777</c:v>
                </c:pt>
                <c:pt idx="163">
                  <c:v>113771</c:v>
                </c:pt>
                <c:pt idx="164">
                  <c:v>115508</c:v>
                </c:pt>
                <c:pt idx="165">
                  <c:v>117238</c:v>
                </c:pt>
                <c:pt idx="166">
                  <c:v>119121</c:v>
                </c:pt>
                <c:pt idx="167">
                  <c:v>121082</c:v>
                </c:pt>
                <c:pt idx="168">
                  <c:v>121795</c:v>
                </c:pt>
                <c:pt idx="169">
                  <c:v>120750</c:v>
                </c:pt>
                <c:pt idx="170">
                  <c:v>121356</c:v>
                </c:pt>
                <c:pt idx="171">
                  <c:v>122664</c:v>
                </c:pt>
                <c:pt idx="172">
                  <c:v>122987</c:v>
                </c:pt>
                <c:pt idx="173">
                  <c:v>123796</c:v>
                </c:pt>
                <c:pt idx="174">
                  <c:v>125234</c:v>
                </c:pt>
                <c:pt idx="175">
                  <c:v>126695</c:v>
                </c:pt>
                <c:pt idx="176">
                  <c:v>127798</c:v>
                </c:pt>
                <c:pt idx="177">
                  <c:v>127133</c:v>
                </c:pt>
                <c:pt idx="178">
                  <c:v>126135</c:v>
                </c:pt>
                <c:pt idx="179">
                  <c:v>125444</c:v>
                </c:pt>
                <c:pt idx="180">
                  <c:v>125065</c:v>
                </c:pt>
                <c:pt idx="181">
                  <c:v>124285</c:v>
                </c:pt>
                <c:pt idx="182">
                  <c:v>124823</c:v>
                </c:pt>
                <c:pt idx="183">
                  <c:v>125679</c:v>
                </c:pt>
                <c:pt idx="184">
                  <c:v>126107</c:v>
                </c:pt>
                <c:pt idx="185">
                  <c:v>127930</c:v>
                </c:pt>
                <c:pt idx="186">
                  <c:v>129569</c:v>
                </c:pt>
                <c:pt idx="187">
                  <c:v>131116</c:v>
                </c:pt>
                <c:pt idx="188">
                  <c:v>131920</c:v>
                </c:pt>
                <c:pt idx="189">
                  <c:v>132545</c:v>
                </c:pt>
                <c:pt idx="190">
                  <c:v>133151</c:v>
                </c:pt>
                <c:pt idx="191">
                  <c:v>136612</c:v>
                </c:pt>
                <c:pt idx="192">
                  <c:v>140205</c:v>
                </c:pt>
                <c:pt idx="193">
                  <c:v>142989</c:v>
                </c:pt>
                <c:pt idx="194">
                  <c:v>144509</c:v>
                </c:pt>
                <c:pt idx="195">
                  <c:v>145997</c:v>
                </c:pt>
                <c:pt idx="196">
                  <c:v>146150</c:v>
                </c:pt>
                <c:pt idx="197">
                  <c:v>147423</c:v>
                </c:pt>
                <c:pt idx="198">
                  <c:v>148482</c:v>
                </c:pt>
                <c:pt idx="199">
                  <c:v>148000</c:v>
                </c:pt>
                <c:pt idx="200">
                  <c:v>147763</c:v>
                </c:pt>
                <c:pt idx="201">
                  <c:v>147604</c:v>
                </c:pt>
                <c:pt idx="202">
                  <c:v>147178</c:v>
                </c:pt>
                <c:pt idx="203">
                  <c:v>147282</c:v>
                </c:pt>
                <c:pt idx="204">
                  <c:v>146803</c:v>
                </c:pt>
                <c:pt idx="205">
                  <c:v>145978</c:v>
                </c:pt>
                <c:pt idx="206">
                  <c:v>144539</c:v>
                </c:pt>
                <c:pt idx="207">
                  <c:v>143431</c:v>
                </c:pt>
                <c:pt idx="208">
                  <c:v>142644</c:v>
                </c:pt>
                <c:pt idx="209">
                  <c:v>141086</c:v>
                </c:pt>
                <c:pt idx="210">
                  <c:v>141556</c:v>
                </c:pt>
                <c:pt idx="211">
                  <c:v>142740</c:v>
                </c:pt>
                <c:pt idx="212">
                  <c:v>143165</c:v>
                </c:pt>
                <c:pt idx="213">
                  <c:v>143080</c:v>
                </c:pt>
                <c:pt idx="214">
                  <c:v>142863</c:v>
                </c:pt>
                <c:pt idx="215">
                  <c:v>143131</c:v>
                </c:pt>
                <c:pt idx="216">
                  <c:v>146499</c:v>
                </c:pt>
                <c:pt idx="217">
                  <c:v>148124</c:v>
                </c:pt>
                <c:pt idx="218">
                  <c:v>148643</c:v>
                </c:pt>
                <c:pt idx="219">
                  <c:v>149570</c:v>
                </c:pt>
                <c:pt idx="220">
                  <c:v>151872</c:v>
                </c:pt>
                <c:pt idx="221">
                  <c:v>153656</c:v>
                </c:pt>
                <c:pt idx="222">
                  <c:v>155256</c:v>
                </c:pt>
                <c:pt idx="223">
                  <c:v>155138</c:v>
                </c:pt>
                <c:pt idx="224">
                  <c:v>154392</c:v>
                </c:pt>
                <c:pt idx="225">
                  <c:v>153815</c:v>
                </c:pt>
                <c:pt idx="226">
                  <c:v>152886</c:v>
                </c:pt>
                <c:pt idx="227">
                  <c:v>152409</c:v>
                </c:pt>
                <c:pt idx="228">
                  <c:v>152213</c:v>
                </c:pt>
                <c:pt idx="229">
                  <c:v>152365</c:v>
                </c:pt>
                <c:pt idx="230">
                  <c:v>152650</c:v>
                </c:pt>
                <c:pt idx="231">
                  <c:v>153871</c:v>
                </c:pt>
                <c:pt idx="232">
                  <c:v>153885</c:v>
                </c:pt>
                <c:pt idx="233">
                  <c:v>153424</c:v>
                </c:pt>
                <c:pt idx="234">
                  <c:v>153444</c:v>
                </c:pt>
                <c:pt idx="235">
                  <c:v>152978</c:v>
                </c:pt>
                <c:pt idx="236">
                  <c:v>152003</c:v>
                </c:pt>
                <c:pt idx="237">
                  <c:v>150939</c:v>
                </c:pt>
                <c:pt idx="238">
                  <c:v>149796</c:v>
                </c:pt>
                <c:pt idx="239">
                  <c:v>149161</c:v>
                </c:pt>
                <c:pt idx="240">
                  <c:v>147851</c:v>
                </c:pt>
                <c:pt idx="241">
                  <c:v>147124</c:v>
                </c:pt>
                <c:pt idx="242">
                  <c:v>147316</c:v>
                </c:pt>
                <c:pt idx="243">
                  <c:v>147035</c:v>
                </c:pt>
                <c:pt idx="244">
                  <c:v>147005</c:v>
                </c:pt>
                <c:pt idx="245">
                  <c:v>147431</c:v>
                </c:pt>
                <c:pt idx="246">
                  <c:v>150043</c:v>
                </c:pt>
                <c:pt idx="247">
                  <c:v>153714</c:v>
                </c:pt>
                <c:pt idx="248">
                  <c:v>154406</c:v>
                </c:pt>
                <c:pt idx="249">
                  <c:v>154372</c:v>
                </c:pt>
                <c:pt idx="250">
                  <c:v>153950</c:v>
                </c:pt>
                <c:pt idx="251">
                  <c:v>153030</c:v>
                </c:pt>
                <c:pt idx="252">
                  <c:v>151784</c:v>
                </c:pt>
                <c:pt idx="253">
                  <c:v>150164</c:v>
                </c:pt>
                <c:pt idx="254">
                  <c:v>148748</c:v>
                </c:pt>
                <c:pt idx="255">
                  <c:v>149206</c:v>
                </c:pt>
                <c:pt idx="256">
                  <c:v>149628</c:v>
                </c:pt>
                <c:pt idx="257">
                  <c:v>151703</c:v>
                </c:pt>
                <c:pt idx="258">
                  <c:v>153212</c:v>
                </c:pt>
                <c:pt idx="259">
                  <c:v>153571</c:v>
                </c:pt>
                <c:pt idx="260">
                  <c:v>153862</c:v>
                </c:pt>
                <c:pt idx="261">
                  <c:v>154760</c:v>
                </c:pt>
                <c:pt idx="262">
                  <c:v>155503</c:v>
                </c:pt>
                <c:pt idx="263">
                  <c:v>155543</c:v>
                </c:pt>
                <c:pt idx="264">
                  <c:v>155048</c:v>
                </c:pt>
                <c:pt idx="265">
                  <c:v>155137</c:v>
                </c:pt>
                <c:pt idx="266">
                  <c:v>155240</c:v>
                </c:pt>
                <c:pt idx="267">
                  <c:v>153679</c:v>
                </c:pt>
                <c:pt idx="268">
                  <c:v>150365</c:v>
                </c:pt>
                <c:pt idx="269">
                  <c:v>147615</c:v>
                </c:pt>
                <c:pt idx="270">
                  <c:v>145098</c:v>
                </c:pt>
                <c:pt idx="271">
                  <c:v>141759</c:v>
                </c:pt>
                <c:pt idx="272">
                  <c:v>141434</c:v>
                </c:pt>
                <c:pt idx="273">
                  <c:v>142360</c:v>
                </c:pt>
                <c:pt idx="274">
                  <c:v>143219</c:v>
                </c:pt>
                <c:pt idx="275">
                  <c:v>144353</c:v>
                </c:pt>
                <c:pt idx="276">
                  <c:v>144936</c:v>
                </c:pt>
                <c:pt idx="277">
                  <c:v>146584</c:v>
                </c:pt>
                <c:pt idx="278">
                  <c:v>149366</c:v>
                </c:pt>
                <c:pt idx="279">
                  <c:v>148982</c:v>
                </c:pt>
                <c:pt idx="280">
                  <c:v>148717</c:v>
                </c:pt>
                <c:pt idx="281">
                  <c:v>149354</c:v>
                </c:pt>
                <c:pt idx="282">
                  <c:v>148648</c:v>
                </c:pt>
                <c:pt idx="283">
                  <c:v>148274</c:v>
                </c:pt>
                <c:pt idx="284">
                  <c:v>146872</c:v>
                </c:pt>
                <c:pt idx="285">
                  <c:v>146359</c:v>
                </c:pt>
                <c:pt idx="286">
                  <c:v>147064</c:v>
                </c:pt>
                <c:pt idx="287">
                  <c:v>146324</c:v>
                </c:pt>
                <c:pt idx="288">
                  <c:v>145376</c:v>
                </c:pt>
                <c:pt idx="289">
                  <c:v>146643</c:v>
                </c:pt>
                <c:pt idx="290">
                  <c:v>147633</c:v>
                </c:pt>
                <c:pt idx="291">
                  <c:v>148490</c:v>
                </c:pt>
                <c:pt idx="292">
                  <c:v>147261</c:v>
                </c:pt>
                <c:pt idx="293">
                  <c:v>144649</c:v>
                </c:pt>
                <c:pt idx="294">
                  <c:v>144045</c:v>
                </c:pt>
                <c:pt idx="295">
                  <c:v>141864</c:v>
                </c:pt>
                <c:pt idx="296">
                  <c:v>139631</c:v>
                </c:pt>
                <c:pt idx="297">
                  <c:v>137389</c:v>
                </c:pt>
                <c:pt idx="298">
                  <c:v>135334</c:v>
                </c:pt>
                <c:pt idx="299">
                  <c:v>135070</c:v>
                </c:pt>
                <c:pt idx="300">
                  <c:v>135500</c:v>
                </c:pt>
                <c:pt idx="301">
                  <c:v>134360</c:v>
                </c:pt>
                <c:pt idx="302">
                  <c:v>137175</c:v>
                </c:pt>
                <c:pt idx="303">
                  <c:v>140384</c:v>
                </c:pt>
                <c:pt idx="304">
                  <c:v>140276</c:v>
                </c:pt>
                <c:pt idx="305">
                  <c:v>142748</c:v>
                </c:pt>
                <c:pt idx="306">
                  <c:v>145385</c:v>
                </c:pt>
                <c:pt idx="307">
                  <c:v>148971</c:v>
                </c:pt>
                <c:pt idx="308">
                  <c:v>152259</c:v>
                </c:pt>
                <c:pt idx="309">
                  <c:v>153426</c:v>
                </c:pt>
                <c:pt idx="310">
                  <c:v>152452</c:v>
                </c:pt>
                <c:pt idx="311">
                  <c:v>153688</c:v>
                </c:pt>
                <c:pt idx="312">
                  <c:v>153176</c:v>
                </c:pt>
                <c:pt idx="313">
                  <c:v>150572</c:v>
                </c:pt>
                <c:pt idx="314">
                  <c:v>146085</c:v>
                </c:pt>
                <c:pt idx="315">
                  <c:v>144089</c:v>
                </c:pt>
                <c:pt idx="316">
                  <c:v>142266</c:v>
                </c:pt>
                <c:pt idx="317">
                  <c:v>141704</c:v>
                </c:pt>
                <c:pt idx="318">
                  <c:v>140575</c:v>
                </c:pt>
                <c:pt idx="319">
                  <c:v>141675</c:v>
                </c:pt>
                <c:pt idx="320">
                  <c:v>143451</c:v>
                </c:pt>
                <c:pt idx="321">
                  <c:v>146085</c:v>
                </c:pt>
                <c:pt idx="322">
                  <c:v>146162</c:v>
                </c:pt>
                <c:pt idx="323">
                  <c:v>147801</c:v>
                </c:pt>
                <c:pt idx="324">
                  <c:v>149232</c:v>
                </c:pt>
                <c:pt idx="325">
                  <c:v>150059</c:v>
                </c:pt>
                <c:pt idx="326">
                  <c:v>149371</c:v>
                </c:pt>
                <c:pt idx="327">
                  <c:v>149569</c:v>
                </c:pt>
                <c:pt idx="328">
                  <c:v>148626</c:v>
                </c:pt>
                <c:pt idx="329">
                  <c:v>142317</c:v>
                </c:pt>
                <c:pt idx="330">
                  <c:v>136826</c:v>
                </c:pt>
                <c:pt idx="331">
                  <c:v>134157</c:v>
                </c:pt>
                <c:pt idx="332">
                  <c:v>135087</c:v>
                </c:pt>
                <c:pt idx="333">
                  <c:v>133665</c:v>
                </c:pt>
                <c:pt idx="334">
                  <c:v>133531</c:v>
                </c:pt>
                <c:pt idx="335">
                  <c:v>134872</c:v>
                </c:pt>
                <c:pt idx="336">
                  <c:v>142265</c:v>
                </c:pt>
                <c:pt idx="337">
                  <c:v>146456</c:v>
                </c:pt>
                <c:pt idx="338">
                  <c:v>147532</c:v>
                </c:pt>
                <c:pt idx="339">
                  <c:v>146949</c:v>
                </c:pt>
                <c:pt idx="340">
                  <c:v>147978</c:v>
                </c:pt>
                <c:pt idx="341">
                  <c:v>148356</c:v>
                </c:pt>
                <c:pt idx="342">
                  <c:v>149220</c:v>
                </c:pt>
                <c:pt idx="343">
                  <c:v>150100</c:v>
                </c:pt>
                <c:pt idx="344">
                  <c:v>149820</c:v>
                </c:pt>
                <c:pt idx="345">
                  <c:v>147451</c:v>
                </c:pt>
                <c:pt idx="346">
                  <c:v>146152</c:v>
                </c:pt>
                <c:pt idx="347">
                  <c:v>146018</c:v>
                </c:pt>
                <c:pt idx="348">
                  <c:v>145774</c:v>
                </c:pt>
                <c:pt idx="349">
                  <c:v>142627</c:v>
                </c:pt>
                <c:pt idx="350">
                  <c:v>140787</c:v>
                </c:pt>
                <c:pt idx="351">
                  <c:v>142270</c:v>
                </c:pt>
                <c:pt idx="352">
                  <c:v>146392</c:v>
                </c:pt>
                <c:pt idx="353">
                  <c:v>148120</c:v>
                </c:pt>
                <c:pt idx="354">
                  <c:v>148548</c:v>
                </c:pt>
                <c:pt idx="355">
                  <c:v>149424</c:v>
                </c:pt>
                <c:pt idx="356">
                  <c:v>151166</c:v>
                </c:pt>
                <c:pt idx="357">
                  <c:v>145280</c:v>
                </c:pt>
                <c:pt idx="358">
                  <c:v>133662</c:v>
                </c:pt>
                <c:pt idx="359">
                  <c:v>130127</c:v>
                </c:pt>
                <c:pt idx="360">
                  <c:v>130484</c:v>
                </c:pt>
                <c:pt idx="361">
                  <c:v>129587</c:v>
                </c:pt>
                <c:pt idx="362">
                  <c:v>127731</c:v>
                </c:pt>
                <c:pt idx="363">
                  <c:v>126248</c:v>
                </c:pt>
                <c:pt idx="364">
                  <c:v>126740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66-4144-93EA-806047143A96}"/>
            </c:ext>
          </c:extLst>
        </c:ser>
        <c:ser>
          <c:idx val="3"/>
          <c:order val="2"/>
          <c:tx>
            <c:strRef>
              <c:f>'Ark1'!$F$1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'Ark1'!$C$2:$C$366</c:f>
              <c:strCache>
                <c:ptCount val="365"/>
                <c:pt idx="0">
                  <c:v>01-01</c:v>
                </c:pt>
                <c:pt idx="1">
                  <c:v>01-02</c:v>
                </c:pt>
                <c:pt idx="2">
                  <c:v>01-03</c:v>
                </c:pt>
                <c:pt idx="3">
                  <c:v>01-04</c:v>
                </c:pt>
                <c:pt idx="4">
                  <c:v>01-05</c:v>
                </c:pt>
                <c:pt idx="5">
                  <c:v>01-06</c:v>
                </c:pt>
                <c:pt idx="6">
                  <c:v>01-07</c:v>
                </c:pt>
                <c:pt idx="7">
                  <c:v>01-08</c:v>
                </c:pt>
                <c:pt idx="8">
                  <c:v>01-09</c:v>
                </c:pt>
                <c:pt idx="9">
                  <c:v>01-10</c:v>
                </c:pt>
                <c:pt idx="10">
                  <c:v>01-11</c:v>
                </c:pt>
                <c:pt idx="11">
                  <c:v>01-12</c:v>
                </c:pt>
                <c:pt idx="12">
                  <c:v>01-13</c:v>
                </c:pt>
                <c:pt idx="13">
                  <c:v>01-14</c:v>
                </c:pt>
                <c:pt idx="14">
                  <c:v>01-15</c:v>
                </c:pt>
                <c:pt idx="15">
                  <c:v>01-16</c:v>
                </c:pt>
                <c:pt idx="16">
                  <c:v>01-17</c:v>
                </c:pt>
                <c:pt idx="17">
                  <c:v>01-18</c:v>
                </c:pt>
                <c:pt idx="18">
                  <c:v>01-19</c:v>
                </c:pt>
                <c:pt idx="19">
                  <c:v>01-20</c:v>
                </c:pt>
                <c:pt idx="20">
                  <c:v>01-21</c:v>
                </c:pt>
                <c:pt idx="21">
                  <c:v>01-22</c:v>
                </c:pt>
                <c:pt idx="22">
                  <c:v>01-23</c:v>
                </c:pt>
                <c:pt idx="23">
                  <c:v>01-24</c:v>
                </c:pt>
                <c:pt idx="24">
                  <c:v>01-25</c:v>
                </c:pt>
                <c:pt idx="25">
                  <c:v>01-26</c:v>
                </c:pt>
                <c:pt idx="26">
                  <c:v>01-27</c:v>
                </c:pt>
                <c:pt idx="27">
                  <c:v>01-28</c:v>
                </c:pt>
                <c:pt idx="28">
                  <c:v>01-29</c:v>
                </c:pt>
                <c:pt idx="29">
                  <c:v>01-30</c:v>
                </c:pt>
                <c:pt idx="30">
                  <c:v>01-31</c:v>
                </c:pt>
                <c:pt idx="31">
                  <c:v>02-01</c:v>
                </c:pt>
                <c:pt idx="32">
                  <c:v>02-02</c:v>
                </c:pt>
                <c:pt idx="33">
                  <c:v>02-03</c:v>
                </c:pt>
                <c:pt idx="34">
                  <c:v>02-04</c:v>
                </c:pt>
                <c:pt idx="35">
                  <c:v>02-05</c:v>
                </c:pt>
                <c:pt idx="36">
                  <c:v>02-06</c:v>
                </c:pt>
                <c:pt idx="37">
                  <c:v>02-07</c:v>
                </c:pt>
                <c:pt idx="38">
                  <c:v>02-08</c:v>
                </c:pt>
                <c:pt idx="39">
                  <c:v>02-09</c:v>
                </c:pt>
                <c:pt idx="40">
                  <c:v>02-10</c:v>
                </c:pt>
                <c:pt idx="41">
                  <c:v>02-11</c:v>
                </c:pt>
                <c:pt idx="42">
                  <c:v>02-12</c:v>
                </c:pt>
                <c:pt idx="43">
                  <c:v>02-13</c:v>
                </c:pt>
                <c:pt idx="44">
                  <c:v>02-14</c:v>
                </c:pt>
                <c:pt idx="45">
                  <c:v>02-15</c:v>
                </c:pt>
                <c:pt idx="46">
                  <c:v>02-16</c:v>
                </c:pt>
                <c:pt idx="47">
                  <c:v>02-17</c:v>
                </c:pt>
                <c:pt idx="48">
                  <c:v>02-18</c:v>
                </c:pt>
                <c:pt idx="49">
                  <c:v>02-19</c:v>
                </c:pt>
                <c:pt idx="50">
                  <c:v>02-20</c:v>
                </c:pt>
                <c:pt idx="51">
                  <c:v>02-21</c:v>
                </c:pt>
                <c:pt idx="52">
                  <c:v>02-22</c:v>
                </c:pt>
                <c:pt idx="53">
                  <c:v>02-23</c:v>
                </c:pt>
                <c:pt idx="54">
                  <c:v>02-24</c:v>
                </c:pt>
                <c:pt idx="55">
                  <c:v>02-25</c:v>
                </c:pt>
                <c:pt idx="56">
                  <c:v>02-26</c:v>
                </c:pt>
                <c:pt idx="57">
                  <c:v>02-27</c:v>
                </c:pt>
                <c:pt idx="58">
                  <c:v>02-28</c:v>
                </c:pt>
                <c:pt idx="59">
                  <c:v>03-01</c:v>
                </c:pt>
                <c:pt idx="60">
                  <c:v>03-02</c:v>
                </c:pt>
                <c:pt idx="61">
                  <c:v>03-03</c:v>
                </c:pt>
                <c:pt idx="62">
                  <c:v>03-04</c:v>
                </c:pt>
                <c:pt idx="63">
                  <c:v>03-05</c:v>
                </c:pt>
                <c:pt idx="64">
                  <c:v>03-06</c:v>
                </c:pt>
                <c:pt idx="65">
                  <c:v>03-07</c:v>
                </c:pt>
                <c:pt idx="66">
                  <c:v>03-08</c:v>
                </c:pt>
                <c:pt idx="67">
                  <c:v>03-09</c:v>
                </c:pt>
                <c:pt idx="68">
                  <c:v>03-10</c:v>
                </c:pt>
                <c:pt idx="69">
                  <c:v>03-11</c:v>
                </c:pt>
                <c:pt idx="70">
                  <c:v>03-12</c:v>
                </c:pt>
                <c:pt idx="71">
                  <c:v>03-13</c:v>
                </c:pt>
                <c:pt idx="72">
                  <c:v>03-14</c:v>
                </c:pt>
                <c:pt idx="73">
                  <c:v>03-15</c:v>
                </c:pt>
                <c:pt idx="74">
                  <c:v>03-16</c:v>
                </c:pt>
                <c:pt idx="75">
                  <c:v>03-17</c:v>
                </c:pt>
                <c:pt idx="76">
                  <c:v>03-18</c:v>
                </c:pt>
                <c:pt idx="77">
                  <c:v>03-19</c:v>
                </c:pt>
                <c:pt idx="78">
                  <c:v>03-20</c:v>
                </c:pt>
                <c:pt idx="79">
                  <c:v>03-21</c:v>
                </c:pt>
                <c:pt idx="80">
                  <c:v>03-22</c:v>
                </c:pt>
                <c:pt idx="81">
                  <c:v>03-23</c:v>
                </c:pt>
                <c:pt idx="82">
                  <c:v>03-24</c:v>
                </c:pt>
                <c:pt idx="83">
                  <c:v>03-25</c:v>
                </c:pt>
                <c:pt idx="84">
                  <c:v>03-26</c:v>
                </c:pt>
                <c:pt idx="85">
                  <c:v>03-27</c:v>
                </c:pt>
                <c:pt idx="86">
                  <c:v>03-28</c:v>
                </c:pt>
                <c:pt idx="87">
                  <c:v>03-29</c:v>
                </c:pt>
                <c:pt idx="88">
                  <c:v>03-30</c:v>
                </c:pt>
                <c:pt idx="89">
                  <c:v>03-31</c:v>
                </c:pt>
                <c:pt idx="90">
                  <c:v>04-01</c:v>
                </c:pt>
                <c:pt idx="91">
                  <c:v>04-02</c:v>
                </c:pt>
                <c:pt idx="92">
                  <c:v>04-03</c:v>
                </c:pt>
                <c:pt idx="93">
                  <c:v>04-04</c:v>
                </c:pt>
                <c:pt idx="94">
                  <c:v>04-05</c:v>
                </c:pt>
                <c:pt idx="95">
                  <c:v>04-06</c:v>
                </c:pt>
                <c:pt idx="96">
                  <c:v>04-07</c:v>
                </c:pt>
                <c:pt idx="97">
                  <c:v>04-08</c:v>
                </c:pt>
                <c:pt idx="98">
                  <c:v>04-09</c:v>
                </c:pt>
                <c:pt idx="99">
                  <c:v>04-10</c:v>
                </c:pt>
                <c:pt idx="100">
                  <c:v>04-11</c:v>
                </c:pt>
                <c:pt idx="101">
                  <c:v>04-12</c:v>
                </c:pt>
                <c:pt idx="102">
                  <c:v>04-13</c:v>
                </c:pt>
                <c:pt idx="103">
                  <c:v>04-14</c:v>
                </c:pt>
                <c:pt idx="104">
                  <c:v>04-15</c:v>
                </c:pt>
                <c:pt idx="105">
                  <c:v>04-16</c:v>
                </c:pt>
                <c:pt idx="106">
                  <c:v>04-17</c:v>
                </c:pt>
                <c:pt idx="107">
                  <c:v>04-18</c:v>
                </c:pt>
                <c:pt idx="108">
                  <c:v>04-19</c:v>
                </c:pt>
                <c:pt idx="109">
                  <c:v>04-20</c:v>
                </c:pt>
                <c:pt idx="110">
                  <c:v>04-21</c:v>
                </c:pt>
                <c:pt idx="111">
                  <c:v>04-22</c:v>
                </c:pt>
                <c:pt idx="112">
                  <c:v>04-23</c:v>
                </c:pt>
                <c:pt idx="113">
                  <c:v>04-24</c:v>
                </c:pt>
                <c:pt idx="114">
                  <c:v>04-25</c:v>
                </c:pt>
                <c:pt idx="115">
                  <c:v>04-26</c:v>
                </c:pt>
                <c:pt idx="116">
                  <c:v>04-27</c:v>
                </c:pt>
                <c:pt idx="117">
                  <c:v>04-28</c:v>
                </c:pt>
                <c:pt idx="118">
                  <c:v>04-29</c:v>
                </c:pt>
                <c:pt idx="119">
                  <c:v>04-30</c:v>
                </c:pt>
                <c:pt idx="120">
                  <c:v>05-01</c:v>
                </c:pt>
                <c:pt idx="121">
                  <c:v>05-02</c:v>
                </c:pt>
                <c:pt idx="122">
                  <c:v>05-03</c:v>
                </c:pt>
                <c:pt idx="123">
                  <c:v>05-04</c:v>
                </c:pt>
                <c:pt idx="124">
                  <c:v>05-05</c:v>
                </c:pt>
                <c:pt idx="125">
                  <c:v>05-06</c:v>
                </c:pt>
                <c:pt idx="126">
                  <c:v>05-07</c:v>
                </c:pt>
                <c:pt idx="127">
                  <c:v>05-08</c:v>
                </c:pt>
                <c:pt idx="128">
                  <c:v>05-09</c:v>
                </c:pt>
                <c:pt idx="129">
                  <c:v>05-10</c:v>
                </c:pt>
                <c:pt idx="130">
                  <c:v>05-11</c:v>
                </c:pt>
                <c:pt idx="131">
                  <c:v>05-12</c:v>
                </c:pt>
                <c:pt idx="132">
                  <c:v>05-13</c:v>
                </c:pt>
                <c:pt idx="133">
                  <c:v>05-14</c:v>
                </c:pt>
                <c:pt idx="134">
                  <c:v>05-15</c:v>
                </c:pt>
                <c:pt idx="135">
                  <c:v>05-16</c:v>
                </c:pt>
                <c:pt idx="136">
                  <c:v>05-17</c:v>
                </c:pt>
                <c:pt idx="137">
                  <c:v>05-18</c:v>
                </c:pt>
                <c:pt idx="138">
                  <c:v>05-19</c:v>
                </c:pt>
                <c:pt idx="139">
                  <c:v>05-20</c:v>
                </c:pt>
                <c:pt idx="140">
                  <c:v>05-21</c:v>
                </c:pt>
                <c:pt idx="141">
                  <c:v>05-22</c:v>
                </c:pt>
                <c:pt idx="142">
                  <c:v>05-23</c:v>
                </c:pt>
                <c:pt idx="143">
                  <c:v>05-24</c:v>
                </c:pt>
                <c:pt idx="144">
                  <c:v>05-25</c:v>
                </c:pt>
                <c:pt idx="145">
                  <c:v>05-26</c:v>
                </c:pt>
                <c:pt idx="146">
                  <c:v>05-27</c:v>
                </c:pt>
                <c:pt idx="147">
                  <c:v>05-28</c:v>
                </c:pt>
                <c:pt idx="148">
                  <c:v>05-29</c:v>
                </c:pt>
                <c:pt idx="149">
                  <c:v>05-30</c:v>
                </c:pt>
                <c:pt idx="150">
                  <c:v>05-31</c:v>
                </c:pt>
                <c:pt idx="151">
                  <c:v>06-01</c:v>
                </c:pt>
                <c:pt idx="152">
                  <c:v>06-02</c:v>
                </c:pt>
                <c:pt idx="153">
                  <c:v>06-03</c:v>
                </c:pt>
                <c:pt idx="154">
                  <c:v>06-04</c:v>
                </c:pt>
                <c:pt idx="155">
                  <c:v>06-05</c:v>
                </c:pt>
                <c:pt idx="156">
                  <c:v>06-06</c:v>
                </c:pt>
                <c:pt idx="157">
                  <c:v>06-07</c:v>
                </c:pt>
                <c:pt idx="158">
                  <c:v>06-08</c:v>
                </c:pt>
                <c:pt idx="159">
                  <c:v>06-09</c:v>
                </c:pt>
                <c:pt idx="160">
                  <c:v>06-10</c:v>
                </c:pt>
                <c:pt idx="161">
                  <c:v>06-11</c:v>
                </c:pt>
                <c:pt idx="162">
                  <c:v>06-12</c:v>
                </c:pt>
                <c:pt idx="163">
                  <c:v>06-13</c:v>
                </c:pt>
                <c:pt idx="164">
                  <c:v>06-14</c:v>
                </c:pt>
                <c:pt idx="165">
                  <c:v>06-15</c:v>
                </c:pt>
                <c:pt idx="166">
                  <c:v>06-16</c:v>
                </c:pt>
                <c:pt idx="167">
                  <c:v>06-17</c:v>
                </c:pt>
                <c:pt idx="168">
                  <c:v>06-18</c:v>
                </c:pt>
                <c:pt idx="169">
                  <c:v>06-19</c:v>
                </c:pt>
                <c:pt idx="170">
                  <c:v>06-20</c:v>
                </c:pt>
                <c:pt idx="171">
                  <c:v>06-21</c:v>
                </c:pt>
                <c:pt idx="172">
                  <c:v>06-22</c:v>
                </c:pt>
                <c:pt idx="173">
                  <c:v>06-23</c:v>
                </c:pt>
                <c:pt idx="174">
                  <c:v>06-24</c:v>
                </c:pt>
                <c:pt idx="175">
                  <c:v>06-25</c:v>
                </c:pt>
                <c:pt idx="176">
                  <c:v>06-26</c:v>
                </c:pt>
                <c:pt idx="177">
                  <c:v>06-27</c:v>
                </c:pt>
                <c:pt idx="178">
                  <c:v>06-28</c:v>
                </c:pt>
                <c:pt idx="179">
                  <c:v>06-29</c:v>
                </c:pt>
                <c:pt idx="180">
                  <c:v>06-30</c:v>
                </c:pt>
                <c:pt idx="181">
                  <c:v>07-01</c:v>
                </c:pt>
                <c:pt idx="182">
                  <c:v>07-02</c:v>
                </c:pt>
                <c:pt idx="183">
                  <c:v>07-03</c:v>
                </c:pt>
                <c:pt idx="184">
                  <c:v>07-04</c:v>
                </c:pt>
                <c:pt idx="185">
                  <c:v>07-05</c:v>
                </c:pt>
                <c:pt idx="186">
                  <c:v>07-06</c:v>
                </c:pt>
                <c:pt idx="187">
                  <c:v>07-07</c:v>
                </c:pt>
                <c:pt idx="188">
                  <c:v>07-08</c:v>
                </c:pt>
                <c:pt idx="189">
                  <c:v>07-09</c:v>
                </c:pt>
                <c:pt idx="190">
                  <c:v>07-10</c:v>
                </c:pt>
                <c:pt idx="191">
                  <c:v>07-11</c:v>
                </c:pt>
                <c:pt idx="192">
                  <c:v>07-12</c:v>
                </c:pt>
                <c:pt idx="193">
                  <c:v>07-13</c:v>
                </c:pt>
                <c:pt idx="194">
                  <c:v>07-14</c:v>
                </c:pt>
                <c:pt idx="195">
                  <c:v>07-15</c:v>
                </c:pt>
                <c:pt idx="196">
                  <c:v>07-16</c:v>
                </c:pt>
                <c:pt idx="197">
                  <c:v>07-17</c:v>
                </c:pt>
                <c:pt idx="198">
                  <c:v>07-18</c:v>
                </c:pt>
                <c:pt idx="199">
                  <c:v>07-19</c:v>
                </c:pt>
                <c:pt idx="200">
                  <c:v>07-20</c:v>
                </c:pt>
                <c:pt idx="201">
                  <c:v>07-21</c:v>
                </c:pt>
                <c:pt idx="202">
                  <c:v>07-22</c:v>
                </c:pt>
                <c:pt idx="203">
                  <c:v>07-23</c:v>
                </c:pt>
                <c:pt idx="204">
                  <c:v>07-24</c:v>
                </c:pt>
                <c:pt idx="205">
                  <c:v>07-25</c:v>
                </c:pt>
                <c:pt idx="206">
                  <c:v>07-26</c:v>
                </c:pt>
                <c:pt idx="207">
                  <c:v>07-27</c:v>
                </c:pt>
                <c:pt idx="208">
                  <c:v>07-28</c:v>
                </c:pt>
                <c:pt idx="209">
                  <c:v>07-29</c:v>
                </c:pt>
                <c:pt idx="210">
                  <c:v>07-30</c:v>
                </c:pt>
                <c:pt idx="211">
                  <c:v>07-31</c:v>
                </c:pt>
                <c:pt idx="212">
                  <c:v>08-01</c:v>
                </c:pt>
                <c:pt idx="213">
                  <c:v>08-02</c:v>
                </c:pt>
                <c:pt idx="214">
                  <c:v>08-03</c:v>
                </c:pt>
                <c:pt idx="215">
                  <c:v>08-04</c:v>
                </c:pt>
                <c:pt idx="216">
                  <c:v>08-05</c:v>
                </c:pt>
                <c:pt idx="217">
                  <c:v>08-06</c:v>
                </c:pt>
                <c:pt idx="218">
                  <c:v>08-07</c:v>
                </c:pt>
                <c:pt idx="219">
                  <c:v>08-08</c:v>
                </c:pt>
                <c:pt idx="220">
                  <c:v>08-09</c:v>
                </c:pt>
                <c:pt idx="221">
                  <c:v>08-10</c:v>
                </c:pt>
                <c:pt idx="222">
                  <c:v>08-11</c:v>
                </c:pt>
                <c:pt idx="223">
                  <c:v>08-12</c:v>
                </c:pt>
                <c:pt idx="224">
                  <c:v>08-13</c:v>
                </c:pt>
                <c:pt idx="225">
                  <c:v>08-14</c:v>
                </c:pt>
                <c:pt idx="226">
                  <c:v>08-15</c:v>
                </c:pt>
                <c:pt idx="227">
                  <c:v>08-16</c:v>
                </c:pt>
                <c:pt idx="228">
                  <c:v>08-17</c:v>
                </c:pt>
                <c:pt idx="229">
                  <c:v>08-18</c:v>
                </c:pt>
                <c:pt idx="230">
                  <c:v>08-19</c:v>
                </c:pt>
                <c:pt idx="231">
                  <c:v>08-20</c:v>
                </c:pt>
                <c:pt idx="232">
                  <c:v>08-21</c:v>
                </c:pt>
                <c:pt idx="233">
                  <c:v>08-22</c:v>
                </c:pt>
                <c:pt idx="234">
                  <c:v>08-23</c:v>
                </c:pt>
                <c:pt idx="235">
                  <c:v>08-24</c:v>
                </c:pt>
                <c:pt idx="236">
                  <c:v>08-25</c:v>
                </c:pt>
                <c:pt idx="237">
                  <c:v>08-26</c:v>
                </c:pt>
                <c:pt idx="238">
                  <c:v>08-27</c:v>
                </c:pt>
                <c:pt idx="239">
                  <c:v>08-28</c:v>
                </c:pt>
                <c:pt idx="240">
                  <c:v>08-29</c:v>
                </c:pt>
                <c:pt idx="241">
                  <c:v>08-30</c:v>
                </c:pt>
                <c:pt idx="242">
                  <c:v>08-31</c:v>
                </c:pt>
                <c:pt idx="243">
                  <c:v>09-01</c:v>
                </c:pt>
                <c:pt idx="244">
                  <c:v>09-02</c:v>
                </c:pt>
                <c:pt idx="245">
                  <c:v>09-03</c:v>
                </c:pt>
                <c:pt idx="246">
                  <c:v>09-04</c:v>
                </c:pt>
                <c:pt idx="247">
                  <c:v>09-05</c:v>
                </c:pt>
                <c:pt idx="248">
                  <c:v>09-06</c:v>
                </c:pt>
                <c:pt idx="249">
                  <c:v>09-07</c:v>
                </c:pt>
                <c:pt idx="250">
                  <c:v>09-08</c:v>
                </c:pt>
                <c:pt idx="251">
                  <c:v>09-09</c:v>
                </c:pt>
                <c:pt idx="252">
                  <c:v>09-10</c:v>
                </c:pt>
                <c:pt idx="253">
                  <c:v>09-11</c:v>
                </c:pt>
                <c:pt idx="254">
                  <c:v>09-12</c:v>
                </c:pt>
                <c:pt idx="255">
                  <c:v>09-13</c:v>
                </c:pt>
                <c:pt idx="256">
                  <c:v>09-14</c:v>
                </c:pt>
                <c:pt idx="257">
                  <c:v>09-15</c:v>
                </c:pt>
                <c:pt idx="258">
                  <c:v>09-16</c:v>
                </c:pt>
                <c:pt idx="259">
                  <c:v>09-17</c:v>
                </c:pt>
                <c:pt idx="260">
                  <c:v>09-18</c:v>
                </c:pt>
                <c:pt idx="261">
                  <c:v>09-19</c:v>
                </c:pt>
                <c:pt idx="262">
                  <c:v>09-20</c:v>
                </c:pt>
                <c:pt idx="263">
                  <c:v>09-21</c:v>
                </c:pt>
                <c:pt idx="264">
                  <c:v>09-22</c:v>
                </c:pt>
                <c:pt idx="265">
                  <c:v>09-23</c:v>
                </c:pt>
                <c:pt idx="266">
                  <c:v>09-24</c:v>
                </c:pt>
                <c:pt idx="267">
                  <c:v>09-25</c:v>
                </c:pt>
                <c:pt idx="268">
                  <c:v>09-26</c:v>
                </c:pt>
                <c:pt idx="269">
                  <c:v>09-27</c:v>
                </c:pt>
                <c:pt idx="270">
                  <c:v>09-28</c:v>
                </c:pt>
                <c:pt idx="271">
                  <c:v>09-29</c:v>
                </c:pt>
                <c:pt idx="272">
                  <c:v>09-30</c:v>
                </c:pt>
                <c:pt idx="273">
                  <c:v>10-01</c:v>
                </c:pt>
                <c:pt idx="274">
                  <c:v>10-02</c:v>
                </c:pt>
                <c:pt idx="275">
                  <c:v>10-03</c:v>
                </c:pt>
                <c:pt idx="276">
                  <c:v>10-04</c:v>
                </c:pt>
                <c:pt idx="277">
                  <c:v>10-05</c:v>
                </c:pt>
                <c:pt idx="278">
                  <c:v>10-06</c:v>
                </c:pt>
                <c:pt idx="279">
                  <c:v>10-07</c:v>
                </c:pt>
                <c:pt idx="280">
                  <c:v>10-08</c:v>
                </c:pt>
                <c:pt idx="281">
                  <c:v>10-09</c:v>
                </c:pt>
                <c:pt idx="282">
                  <c:v>10-10</c:v>
                </c:pt>
                <c:pt idx="283">
                  <c:v>10-11</c:v>
                </c:pt>
                <c:pt idx="284">
                  <c:v>10-12</c:v>
                </c:pt>
                <c:pt idx="285">
                  <c:v>10-13</c:v>
                </c:pt>
                <c:pt idx="286">
                  <c:v>10-14</c:v>
                </c:pt>
                <c:pt idx="287">
                  <c:v>10-15</c:v>
                </c:pt>
                <c:pt idx="288">
                  <c:v>10-16</c:v>
                </c:pt>
                <c:pt idx="289">
                  <c:v>10-17</c:v>
                </c:pt>
                <c:pt idx="290">
                  <c:v>10-18</c:v>
                </c:pt>
                <c:pt idx="291">
                  <c:v>10-19</c:v>
                </c:pt>
                <c:pt idx="292">
                  <c:v>10-20</c:v>
                </c:pt>
                <c:pt idx="293">
                  <c:v>10-21</c:v>
                </c:pt>
                <c:pt idx="294">
                  <c:v>10-22</c:v>
                </c:pt>
                <c:pt idx="295">
                  <c:v>10-23</c:v>
                </c:pt>
                <c:pt idx="296">
                  <c:v>10-24</c:v>
                </c:pt>
                <c:pt idx="297">
                  <c:v>10-25</c:v>
                </c:pt>
                <c:pt idx="298">
                  <c:v>10-26</c:v>
                </c:pt>
                <c:pt idx="299">
                  <c:v>10-27</c:v>
                </c:pt>
                <c:pt idx="300">
                  <c:v>10-28</c:v>
                </c:pt>
                <c:pt idx="301">
                  <c:v>10-29</c:v>
                </c:pt>
                <c:pt idx="302">
                  <c:v>10-30</c:v>
                </c:pt>
                <c:pt idx="303">
                  <c:v>10-31</c:v>
                </c:pt>
                <c:pt idx="304">
                  <c:v>11-01</c:v>
                </c:pt>
                <c:pt idx="305">
                  <c:v>11-02</c:v>
                </c:pt>
                <c:pt idx="306">
                  <c:v>11-03</c:v>
                </c:pt>
                <c:pt idx="307">
                  <c:v>11-04</c:v>
                </c:pt>
                <c:pt idx="308">
                  <c:v>11-05</c:v>
                </c:pt>
                <c:pt idx="309">
                  <c:v>11-06</c:v>
                </c:pt>
                <c:pt idx="310">
                  <c:v>11-07</c:v>
                </c:pt>
                <c:pt idx="311">
                  <c:v>11-08</c:v>
                </c:pt>
                <c:pt idx="312">
                  <c:v>11-09</c:v>
                </c:pt>
                <c:pt idx="313">
                  <c:v>11-10</c:v>
                </c:pt>
                <c:pt idx="314">
                  <c:v>11-11</c:v>
                </c:pt>
                <c:pt idx="315">
                  <c:v>11-12</c:v>
                </c:pt>
                <c:pt idx="316">
                  <c:v>11-13</c:v>
                </c:pt>
                <c:pt idx="317">
                  <c:v>11-14</c:v>
                </c:pt>
                <c:pt idx="318">
                  <c:v>11-15</c:v>
                </c:pt>
                <c:pt idx="319">
                  <c:v>11-16</c:v>
                </c:pt>
                <c:pt idx="320">
                  <c:v>11-17</c:v>
                </c:pt>
                <c:pt idx="321">
                  <c:v>11-18</c:v>
                </c:pt>
                <c:pt idx="322">
                  <c:v>11-19</c:v>
                </c:pt>
                <c:pt idx="323">
                  <c:v>11-20</c:v>
                </c:pt>
                <c:pt idx="324">
                  <c:v>11-21</c:v>
                </c:pt>
                <c:pt idx="325">
                  <c:v>11-22</c:v>
                </c:pt>
                <c:pt idx="326">
                  <c:v>11-23</c:v>
                </c:pt>
                <c:pt idx="327">
                  <c:v>11-24</c:v>
                </c:pt>
                <c:pt idx="328">
                  <c:v>11-25</c:v>
                </c:pt>
                <c:pt idx="329">
                  <c:v>11-26</c:v>
                </c:pt>
                <c:pt idx="330">
                  <c:v>11-27</c:v>
                </c:pt>
                <c:pt idx="331">
                  <c:v>11-28</c:v>
                </c:pt>
                <c:pt idx="332">
                  <c:v>11-29</c:v>
                </c:pt>
                <c:pt idx="333">
                  <c:v>11-30</c:v>
                </c:pt>
                <c:pt idx="334">
                  <c:v>12-01</c:v>
                </c:pt>
                <c:pt idx="335">
                  <c:v>12-02</c:v>
                </c:pt>
                <c:pt idx="336">
                  <c:v>12-03</c:v>
                </c:pt>
                <c:pt idx="337">
                  <c:v>12-04</c:v>
                </c:pt>
                <c:pt idx="338">
                  <c:v>12-05</c:v>
                </c:pt>
                <c:pt idx="339">
                  <c:v>12-06</c:v>
                </c:pt>
                <c:pt idx="340">
                  <c:v>12-07</c:v>
                </c:pt>
                <c:pt idx="341">
                  <c:v>12-08</c:v>
                </c:pt>
                <c:pt idx="342">
                  <c:v>12-09</c:v>
                </c:pt>
                <c:pt idx="343">
                  <c:v>12-10</c:v>
                </c:pt>
                <c:pt idx="344">
                  <c:v>12-11</c:v>
                </c:pt>
                <c:pt idx="345">
                  <c:v>12-12</c:v>
                </c:pt>
                <c:pt idx="346">
                  <c:v>12-13</c:v>
                </c:pt>
                <c:pt idx="347">
                  <c:v>12-14</c:v>
                </c:pt>
                <c:pt idx="348">
                  <c:v>12-15</c:v>
                </c:pt>
                <c:pt idx="349">
                  <c:v>12-16</c:v>
                </c:pt>
                <c:pt idx="350">
                  <c:v>12-17</c:v>
                </c:pt>
                <c:pt idx="351">
                  <c:v>12-18</c:v>
                </c:pt>
                <c:pt idx="352">
                  <c:v>12-19</c:v>
                </c:pt>
                <c:pt idx="353">
                  <c:v>12-20</c:v>
                </c:pt>
                <c:pt idx="354">
                  <c:v>12-21</c:v>
                </c:pt>
                <c:pt idx="355">
                  <c:v>12-22</c:v>
                </c:pt>
                <c:pt idx="356">
                  <c:v>12-23</c:v>
                </c:pt>
                <c:pt idx="357">
                  <c:v>12-24</c:v>
                </c:pt>
                <c:pt idx="358">
                  <c:v>12-25</c:v>
                </c:pt>
                <c:pt idx="359">
                  <c:v>12-26</c:v>
                </c:pt>
                <c:pt idx="360">
                  <c:v>12-27</c:v>
                </c:pt>
                <c:pt idx="361">
                  <c:v>12-28</c:v>
                </c:pt>
                <c:pt idx="362">
                  <c:v>12-29</c:v>
                </c:pt>
                <c:pt idx="363">
                  <c:v>12-30</c:v>
                </c:pt>
                <c:pt idx="364">
                  <c:v>12-31</c:v>
                </c:pt>
              </c:strCache>
            </c:strRef>
          </c:cat>
          <c:val>
            <c:numRef>
              <c:f>'Ark1'!$F$2:$F$367</c:f>
              <c:numCache>
                <c:formatCode>0.00</c:formatCode>
                <c:ptCount val="366"/>
                <c:pt idx="0">
                  <c:v>127803</c:v>
                </c:pt>
                <c:pt idx="1">
                  <c:v>126909</c:v>
                </c:pt>
                <c:pt idx="2">
                  <c:v>125859</c:v>
                </c:pt>
                <c:pt idx="3">
                  <c:v>126436</c:v>
                </c:pt>
                <c:pt idx="4">
                  <c:v>125693</c:v>
                </c:pt>
                <c:pt idx="5">
                  <c:v>125084</c:v>
                </c:pt>
                <c:pt idx="6">
                  <c:v>128658</c:v>
                </c:pt>
                <c:pt idx="7">
                  <c:v>135225</c:v>
                </c:pt>
                <c:pt idx="8">
                  <c:v>137174</c:v>
                </c:pt>
                <c:pt idx="9">
                  <c:v>137578</c:v>
                </c:pt>
                <c:pt idx="10">
                  <c:v>137183</c:v>
                </c:pt>
                <c:pt idx="11">
                  <c:v>137420</c:v>
                </c:pt>
                <c:pt idx="12">
                  <c:v>139210</c:v>
                </c:pt>
                <c:pt idx="13">
                  <c:v>140793</c:v>
                </c:pt>
                <c:pt idx="14">
                  <c:v>141322</c:v>
                </c:pt>
                <c:pt idx="15">
                  <c:v>140200</c:v>
                </c:pt>
                <c:pt idx="16">
                  <c:v>139005</c:v>
                </c:pt>
                <c:pt idx="17">
                  <c:v>139296</c:v>
                </c:pt>
                <c:pt idx="18">
                  <c:v>139108</c:v>
                </c:pt>
                <c:pt idx="19">
                  <c:v>137810</c:v>
                </c:pt>
                <c:pt idx="20">
                  <c:v>137051</c:v>
                </c:pt>
                <c:pt idx="21">
                  <c:v>137710</c:v>
                </c:pt>
                <c:pt idx="22">
                  <c:v>137609</c:v>
                </c:pt>
                <c:pt idx="23">
                  <c:v>136173</c:v>
                </c:pt>
                <c:pt idx="24">
                  <c:v>133990</c:v>
                </c:pt>
                <c:pt idx="25">
                  <c:v>132588</c:v>
                </c:pt>
                <c:pt idx="26">
                  <c:v>131495</c:v>
                </c:pt>
                <c:pt idx="27">
                  <c:v>130368</c:v>
                </c:pt>
                <c:pt idx="28">
                  <c:v>130109</c:v>
                </c:pt>
                <c:pt idx="29">
                  <c:v>130679</c:v>
                </c:pt>
                <c:pt idx="30">
                  <c:v>131315</c:v>
                </c:pt>
                <c:pt idx="31">
                  <c:v>131203</c:v>
                </c:pt>
                <c:pt idx="32">
                  <c:v>131082</c:v>
                </c:pt>
                <c:pt idx="33">
                  <c:v>132717</c:v>
                </c:pt>
                <c:pt idx="34">
                  <c:v>134380</c:v>
                </c:pt>
                <c:pt idx="35">
                  <c:v>134359</c:v>
                </c:pt>
                <c:pt idx="36">
                  <c:v>133578</c:v>
                </c:pt>
                <c:pt idx="37">
                  <c:v>132443</c:v>
                </c:pt>
                <c:pt idx="38">
                  <c:v>134083</c:v>
                </c:pt>
                <c:pt idx="39">
                  <c:v>134288</c:v>
                </c:pt>
                <c:pt idx="40">
                  <c:v>133187</c:v>
                </c:pt>
                <c:pt idx="41">
                  <c:v>130451</c:v>
                </c:pt>
                <c:pt idx="42">
                  <c:v>128074</c:v>
                </c:pt>
                <c:pt idx="43">
                  <c:v>125713</c:v>
                </c:pt>
                <c:pt idx="44">
                  <c:v>124552</c:v>
                </c:pt>
                <c:pt idx="45">
                  <c:v>121057</c:v>
                </c:pt>
                <c:pt idx="46">
                  <c:v>119406</c:v>
                </c:pt>
                <c:pt idx="47">
                  <c:v>119893</c:v>
                </c:pt>
                <c:pt idx="48">
                  <c:v>119870</c:v>
                </c:pt>
                <c:pt idx="49">
                  <c:v>121228</c:v>
                </c:pt>
                <c:pt idx="50">
                  <c:v>126565</c:v>
                </c:pt>
                <c:pt idx="51">
                  <c:v>132317</c:v>
                </c:pt>
                <c:pt idx="52">
                  <c:v>137021</c:v>
                </c:pt>
                <c:pt idx="53">
                  <c:v>142640</c:v>
                </c:pt>
                <c:pt idx="54">
                  <c:v>146166</c:v>
                </c:pt>
                <c:pt idx="55">
                  <c:v>151435</c:v>
                </c:pt>
                <c:pt idx="56">
                  <c:v>155171</c:v>
                </c:pt>
                <c:pt idx="57">
                  <c:v>153836</c:v>
                </c:pt>
                <c:pt idx="58">
                  <c:v>152191</c:v>
                </c:pt>
                <c:pt idx="59">
                  <c:v>152684</c:v>
                </c:pt>
                <c:pt idx="60">
                  <c:v>152728</c:v>
                </c:pt>
                <c:pt idx="61">
                  <c:v>153296</c:v>
                </c:pt>
                <c:pt idx="62">
                  <c:v>153453</c:v>
                </c:pt>
                <c:pt idx="63">
                  <c:v>154635</c:v>
                </c:pt>
                <c:pt idx="64">
                  <c:v>157806</c:v>
                </c:pt>
                <c:pt idx="65">
                  <c:v>161088</c:v>
                </c:pt>
                <c:pt idx="66">
                  <c:v>163452</c:v>
                </c:pt>
                <c:pt idx="67">
                  <c:v>164047</c:v>
                </c:pt>
                <c:pt idx="68">
                  <c:v>162413</c:v>
                </c:pt>
                <c:pt idx="69">
                  <c:v>160729</c:v>
                </c:pt>
                <c:pt idx="70">
                  <c:v>160134</c:v>
                </c:pt>
                <c:pt idx="71">
                  <c:v>158919</c:v>
                </c:pt>
                <c:pt idx="72">
                  <c:v>156194</c:v>
                </c:pt>
                <c:pt idx="73">
                  <c:v>153774</c:v>
                </c:pt>
                <c:pt idx="74">
                  <c:v>152502</c:v>
                </c:pt>
                <c:pt idx="75">
                  <c:v>152071</c:v>
                </c:pt>
                <c:pt idx="76">
                  <c:v>151400</c:v>
                </c:pt>
                <c:pt idx="77">
                  <c:v>151927</c:v>
                </c:pt>
                <c:pt idx="78">
                  <c:v>154597</c:v>
                </c:pt>
                <c:pt idx="79">
                  <c:v>157258</c:v>
                </c:pt>
                <c:pt idx="80">
                  <c:v>159514</c:v>
                </c:pt>
                <c:pt idx="81">
                  <c:v>160924</c:v>
                </c:pt>
                <c:pt idx="82">
                  <c:v>162484</c:v>
                </c:pt>
                <c:pt idx="83">
                  <c:v>164241</c:v>
                </c:pt>
                <c:pt idx="84">
                  <c:v>164622</c:v>
                </c:pt>
                <c:pt idx="85">
                  <c:v>163530</c:v>
                </c:pt>
                <c:pt idx="86">
                  <c:v>162488</c:v>
                </c:pt>
                <c:pt idx="87">
                  <c:v>163496</c:v>
                </c:pt>
                <c:pt idx="88">
                  <c:v>165804</c:v>
                </c:pt>
                <c:pt idx="89">
                  <c:v>167335</c:v>
                </c:pt>
                <c:pt idx="90">
                  <c:v>169596</c:v>
                </c:pt>
                <c:pt idx="91">
                  <c:v>170333</c:v>
                </c:pt>
                <c:pt idx="92">
                  <c:v>171673</c:v>
                </c:pt>
                <c:pt idx="93">
                  <c:v>171999</c:v>
                </c:pt>
                <c:pt idx="94">
                  <c:v>171836</c:v>
                </c:pt>
                <c:pt idx="95">
                  <c:v>170921</c:v>
                </c:pt>
                <c:pt idx="96">
                  <c:v>170873</c:v>
                </c:pt>
                <c:pt idx="97">
                  <c:v>170773</c:v>
                </c:pt>
                <c:pt idx="98">
                  <c:v>170396</c:v>
                </c:pt>
                <c:pt idx="99">
                  <c:v>168093</c:v>
                </c:pt>
                <c:pt idx="100">
                  <c:v>168114</c:v>
                </c:pt>
                <c:pt idx="101">
                  <c:v>168209</c:v>
                </c:pt>
                <c:pt idx="102">
                  <c:v>169221</c:v>
                </c:pt>
                <c:pt idx="103">
                  <c:v>169221</c:v>
                </c:pt>
                <c:pt idx="104">
                  <c:v>168082</c:v>
                </c:pt>
                <c:pt idx="105">
                  <c:v>168399</c:v>
                </c:pt>
                <c:pt idx="106">
                  <c:v>170480</c:v>
                </c:pt>
                <c:pt idx="107">
                  <c:v>173137</c:v>
                </c:pt>
                <c:pt idx="108">
                  <c:v>172965</c:v>
                </c:pt>
                <c:pt idx="109">
                  <c:v>171674</c:v>
                </c:pt>
                <c:pt idx="110">
                  <c:v>170438</c:v>
                </c:pt>
                <c:pt idx="111">
                  <c:v>171572</c:v>
                </c:pt>
                <c:pt idx="112">
                  <c:v>172022</c:v>
                </c:pt>
                <c:pt idx="113">
                  <c:v>171745</c:v>
                </c:pt>
                <c:pt idx="114">
                  <c:v>170722</c:v>
                </c:pt>
                <c:pt idx="115">
                  <c:v>171396</c:v>
                </c:pt>
                <c:pt idx="116">
                  <c:v>172629</c:v>
                </c:pt>
                <c:pt idx="117">
                  <c:v>173851</c:v>
                </c:pt>
                <c:pt idx="118">
                  <c:v>172480</c:v>
                </c:pt>
                <c:pt idx="119">
                  <c:v>171266</c:v>
                </c:pt>
                <c:pt idx="120">
                  <c:v>170379</c:v>
                </c:pt>
                <c:pt idx="121">
                  <c:v>168913</c:v>
                </c:pt>
                <c:pt idx="122">
                  <c:v>166399</c:v>
                </c:pt>
                <c:pt idx="123">
                  <c:v>162689</c:v>
                </c:pt>
                <c:pt idx="124">
                  <c:v>161608</c:v>
                </c:pt>
                <c:pt idx="125">
                  <c:v>163300</c:v>
                </c:pt>
                <c:pt idx="126">
                  <c:v>164653</c:v>
                </c:pt>
                <c:pt idx="127">
                  <c:v>165679</c:v>
                </c:pt>
                <c:pt idx="128">
                  <c:v>164915</c:v>
                </c:pt>
                <c:pt idx="129">
                  <c:v>165517</c:v>
                </c:pt>
                <c:pt idx="130">
                  <c:v>166896</c:v>
                </c:pt>
                <c:pt idx="131">
                  <c:v>167679</c:v>
                </c:pt>
                <c:pt idx="132">
                  <c:v>167894</c:v>
                </c:pt>
                <c:pt idx="133">
                  <c:v>168733</c:v>
                </c:pt>
                <c:pt idx="134">
                  <c:v>167673</c:v>
                </c:pt>
                <c:pt idx="135">
                  <c:v>168317</c:v>
                </c:pt>
                <c:pt idx="136">
                  <c:v>168745</c:v>
                </c:pt>
                <c:pt idx="137">
                  <c:v>168950</c:v>
                </c:pt>
                <c:pt idx="138">
                  <c:v>168694</c:v>
                </c:pt>
                <c:pt idx="139">
                  <c:v>168396</c:v>
                </c:pt>
                <c:pt idx="140">
                  <c:v>166480</c:v>
                </c:pt>
                <c:pt idx="141">
                  <c:v>166322</c:v>
                </c:pt>
                <c:pt idx="142">
                  <c:v>167505</c:v>
                </c:pt>
                <c:pt idx="143">
                  <c:v>169096</c:v>
                </c:pt>
                <c:pt idx="144">
                  <c:v>170382</c:v>
                </c:pt>
                <c:pt idx="145">
                  <c:v>171784</c:v>
                </c:pt>
                <c:pt idx="146">
                  <c:v>173621</c:v>
                </c:pt>
                <c:pt idx="147">
                  <c:v>175361</c:v>
                </c:pt>
                <c:pt idx="148">
                  <c:v>177433</c:v>
                </c:pt>
                <c:pt idx="149">
                  <c:v>178951</c:v>
                </c:pt>
                <c:pt idx="150">
                  <c:v>179782</c:v>
                </c:pt>
                <c:pt idx="151">
                  <c:v>181873</c:v>
                </c:pt>
                <c:pt idx="152">
                  <c:v>183120</c:v>
                </c:pt>
                <c:pt idx="153">
                  <c:v>181679</c:v>
                </c:pt>
                <c:pt idx="154">
                  <c:v>181733</c:v>
                </c:pt>
                <c:pt idx="155">
                  <c:v>181962</c:v>
                </c:pt>
                <c:pt idx="156">
                  <c:v>181452</c:v>
                </c:pt>
                <c:pt idx="157">
                  <c:v>180481</c:v>
                </c:pt>
                <c:pt idx="158">
                  <c:v>179292</c:v>
                </c:pt>
                <c:pt idx="159">
                  <c:v>179220</c:v>
                </c:pt>
                <c:pt idx="160">
                  <c:v>181037</c:v>
                </c:pt>
                <c:pt idx="161">
                  <c:v>182426</c:v>
                </c:pt>
                <c:pt idx="162">
                  <c:v>184419</c:v>
                </c:pt>
                <c:pt idx="163">
                  <c:v>186139</c:v>
                </c:pt>
                <c:pt idx="164">
                  <c:v>188217</c:v>
                </c:pt>
                <c:pt idx="165">
                  <c:v>190606</c:v>
                </c:pt>
                <c:pt idx="166">
                  <c:v>193616</c:v>
                </c:pt>
                <c:pt idx="167">
                  <c:v>195740</c:v>
                </c:pt>
                <c:pt idx="168">
                  <c:v>196588</c:v>
                </c:pt>
                <c:pt idx="169">
                  <c:v>196117</c:v>
                </c:pt>
                <c:pt idx="170">
                  <c:v>194688</c:v>
                </c:pt>
                <c:pt idx="171">
                  <c:v>193047</c:v>
                </c:pt>
                <c:pt idx="172">
                  <c:v>191794</c:v>
                </c:pt>
                <c:pt idx="173">
                  <c:v>190999</c:v>
                </c:pt>
                <c:pt idx="174">
                  <c:v>189580</c:v>
                </c:pt>
                <c:pt idx="175">
                  <c:v>188815</c:v>
                </c:pt>
                <c:pt idx="176">
                  <c:v>188426</c:v>
                </c:pt>
                <c:pt idx="177">
                  <c:v>189758</c:v>
                </c:pt>
                <c:pt idx="178">
                  <c:v>191875</c:v>
                </c:pt>
                <c:pt idx="179">
                  <c:v>191470</c:v>
                </c:pt>
                <c:pt idx="180">
                  <c:v>189220</c:v>
                </c:pt>
                <c:pt idx="181">
                  <c:v>188415</c:v>
                </c:pt>
                <c:pt idx="182">
                  <c:v>188590</c:v>
                </c:pt>
                <c:pt idx="183">
                  <c:v>189178</c:v>
                </c:pt>
                <c:pt idx="184">
                  <c:v>187007</c:v>
                </c:pt>
                <c:pt idx="185">
                  <c:v>186809</c:v>
                </c:pt>
                <c:pt idx="186">
                  <c:v>186994</c:v>
                </c:pt>
                <c:pt idx="187">
                  <c:v>187297</c:v>
                </c:pt>
                <c:pt idx="188">
                  <c:v>187085</c:v>
                </c:pt>
                <c:pt idx="189">
                  <c:v>187406</c:v>
                </c:pt>
                <c:pt idx="190">
                  <c:v>189291</c:v>
                </c:pt>
                <c:pt idx="191">
                  <c:v>191778</c:v>
                </c:pt>
                <c:pt idx="192">
                  <c:v>191405</c:v>
                </c:pt>
                <c:pt idx="193">
                  <c:v>191877</c:v>
                </c:pt>
                <c:pt idx="194">
                  <c:v>192928</c:v>
                </c:pt>
                <c:pt idx="195">
                  <c:v>195414</c:v>
                </c:pt>
                <c:pt idx="196">
                  <c:v>196467</c:v>
                </c:pt>
                <c:pt idx="197">
                  <c:v>195398</c:v>
                </c:pt>
                <c:pt idx="198">
                  <c:v>197462</c:v>
                </c:pt>
                <c:pt idx="199">
                  <c:v>199375</c:v>
                </c:pt>
                <c:pt idx="200">
                  <c:v>201137</c:v>
                </c:pt>
                <c:pt idx="201">
                  <c:v>201780</c:v>
                </c:pt>
                <c:pt idx="202">
                  <c:v>203936</c:v>
                </c:pt>
                <c:pt idx="203">
                  <c:v>205957</c:v>
                </c:pt>
                <c:pt idx="204">
                  <c:v>206280</c:v>
                </c:pt>
                <c:pt idx="205">
                  <c:v>204041</c:v>
                </c:pt>
                <c:pt idx="206">
                  <c:v>203119</c:v>
                </c:pt>
                <c:pt idx="207">
                  <c:v>203005</c:v>
                </c:pt>
                <c:pt idx="208">
                  <c:v>203050</c:v>
                </c:pt>
                <c:pt idx="209">
                  <c:v>200668</c:v>
                </c:pt>
                <c:pt idx="210">
                  <c:v>198678</c:v>
                </c:pt>
                <c:pt idx="211">
                  <c:v>198525</c:v>
                </c:pt>
                <c:pt idx="212">
                  <c:v>197736</c:v>
                </c:pt>
                <c:pt idx="213">
                  <c:v>198173</c:v>
                </c:pt>
                <c:pt idx="214">
                  <c:v>197734</c:v>
                </c:pt>
                <c:pt idx="215">
                  <c:v>197476</c:v>
                </c:pt>
                <c:pt idx="216">
                  <c:v>196276</c:v>
                </c:pt>
                <c:pt idx="217">
                  <c:v>195104</c:v>
                </c:pt>
                <c:pt idx="218">
                  <c:v>192602</c:v>
                </c:pt>
                <c:pt idx="219">
                  <c:v>192562</c:v>
                </c:pt>
                <c:pt idx="220">
                  <c:v>191371</c:v>
                </c:pt>
                <c:pt idx="221">
                  <c:v>190816</c:v>
                </c:pt>
                <c:pt idx="222">
                  <c:v>191096</c:v>
                </c:pt>
                <c:pt idx="223">
                  <c:v>191974</c:v>
                </c:pt>
                <c:pt idx="224">
                  <c:v>192553</c:v>
                </c:pt>
                <c:pt idx="225">
                  <c:v>195087</c:v>
                </c:pt>
                <c:pt idx="226">
                  <c:v>196921</c:v>
                </c:pt>
                <c:pt idx="227">
                  <c:v>195952</c:v>
                </c:pt>
                <c:pt idx="228">
                  <c:v>193712</c:v>
                </c:pt>
                <c:pt idx="229">
                  <c:v>190834</c:v>
                </c:pt>
                <c:pt idx="230">
                  <c:v>188800</c:v>
                </c:pt>
                <c:pt idx="231">
                  <c:v>188439</c:v>
                </c:pt>
                <c:pt idx="232">
                  <c:v>188007</c:v>
                </c:pt>
                <c:pt idx="233">
                  <c:v>185509</c:v>
                </c:pt>
                <c:pt idx="234">
                  <c:v>186236</c:v>
                </c:pt>
                <c:pt idx="235">
                  <c:v>188814</c:v>
                </c:pt>
                <c:pt idx="236">
                  <c:v>191670</c:v>
                </c:pt>
                <c:pt idx="237">
                  <c:v>192383</c:v>
                </c:pt>
                <c:pt idx="238">
                  <c:v>191495</c:v>
                </c:pt>
                <c:pt idx="239">
                  <c:v>190084</c:v>
                </c:pt>
                <c:pt idx="240">
                  <c:v>190446</c:v>
                </c:pt>
                <c:pt idx="241">
                  <c:v>189744</c:v>
                </c:pt>
                <c:pt idx="242">
                  <c:v>188453</c:v>
                </c:pt>
                <c:pt idx="243">
                  <c:v>186529</c:v>
                </c:pt>
                <c:pt idx="244">
                  <c:v>187324</c:v>
                </c:pt>
                <c:pt idx="245">
                  <c:v>189668</c:v>
                </c:pt>
                <c:pt idx="246">
                  <c:v>192115</c:v>
                </c:pt>
                <c:pt idx="247">
                  <c:v>194096</c:v>
                </c:pt>
                <c:pt idx="248">
                  <c:v>195630</c:v>
                </c:pt>
                <c:pt idx="249">
                  <c:v>196698</c:v>
                </c:pt>
                <c:pt idx="250">
                  <c:v>198158</c:v>
                </c:pt>
                <c:pt idx="251">
                  <c:v>197483</c:v>
                </c:pt>
                <c:pt idx="252">
                  <c:v>197142</c:v>
                </c:pt>
                <c:pt idx="253">
                  <c:v>196910</c:v>
                </c:pt>
                <c:pt idx="254">
                  <c:v>198103</c:v>
                </c:pt>
                <c:pt idx="255">
                  <c:v>197862</c:v>
                </c:pt>
                <c:pt idx="256">
                  <c:v>197179</c:v>
                </c:pt>
                <c:pt idx="257">
                  <c:v>195772</c:v>
                </c:pt>
                <c:pt idx="258">
                  <c:v>195193</c:v>
                </c:pt>
                <c:pt idx="259">
                  <c:v>193714</c:v>
                </c:pt>
                <c:pt idx="260">
                  <c:v>192740</c:v>
                </c:pt>
                <c:pt idx="261">
                  <c:v>191478</c:v>
                </c:pt>
                <c:pt idx="262">
                  <c:v>190571</c:v>
                </c:pt>
                <c:pt idx="263">
                  <c:v>190030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66-4144-93EA-806047143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7008576"/>
        <c:axId val="1727009408"/>
      </c:lineChart>
      <c:dateAx>
        <c:axId val="1727008576"/>
        <c:scaling>
          <c:orientation val="minMax"/>
        </c:scaling>
        <c:delete val="0"/>
        <c:axPos val="b"/>
        <c:numFmt formatCode="[$-415]d\ 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27009408"/>
        <c:crosses val="autoZero"/>
        <c:auto val="0"/>
        <c:lblOffset val="100"/>
        <c:baseTimeUnit val="days"/>
      </c:dateAx>
      <c:valAx>
        <c:axId val="1727009408"/>
        <c:scaling>
          <c:orientation val="minMax"/>
          <c:max val="2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2700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wykresy!$C$67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wykresy!$B$68:$B$74</c:f>
              <c:strCache>
                <c:ptCount val="7"/>
                <c:pt idx="0">
                  <c:v>rekomendacje innych osób</c:v>
                </c:pt>
                <c:pt idx="1">
                  <c:v>promocja</c:v>
                </c:pt>
                <c:pt idx="2">
                  <c:v>renoma mejsca</c:v>
                </c:pt>
                <c:pt idx="3">
                  <c:v>unikalnośc oferty</c:v>
                </c:pt>
                <c:pt idx="4">
                  <c:v>lokalizacja</c:v>
                </c:pt>
                <c:pt idx="5">
                  <c:v>cena</c:v>
                </c:pt>
                <c:pt idx="6">
                  <c:v>bezpieczeństwo</c:v>
                </c:pt>
              </c:strCache>
            </c:strRef>
          </c:cat>
          <c:val>
            <c:numRef>
              <c:f>wykresy!$C$68:$C$74</c:f>
              <c:numCache>
                <c:formatCode>0.00</c:formatCode>
                <c:ptCount val="7"/>
                <c:pt idx="0">
                  <c:v>4</c:v>
                </c:pt>
                <c:pt idx="1">
                  <c:v>4.1684210526315786</c:v>
                </c:pt>
                <c:pt idx="2">
                  <c:v>4.2105263157894735</c:v>
                </c:pt>
                <c:pt idx="3">
                  <c:v>4.4631578947368418</c:v>
                </c:pt>
                <c:pt idx="4">
                  <c:v>4.6526315789473687</c:v>
                </c:pt>
                <c:pt idx="5">
                  <c:v>4.6631578947368419</c:v>
                </c:pt>
                <c:pt idx="6">
                  <c:v>4.7263157894736842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E-A84B-B442-E671E79E09DA}"/>
            </c:ext>
          </c:extLst>
        </c:ser>
        <c:ser>
          <c:idx val="1"/>
          <c:order val="1"/>
          <c:tx>
            <c:strRef>
              <c:f>wykresy!$D$67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wykresy!$B$68:$B$74</c:f>
              <c:strCache>
                <c:ptCount val="7"/>
                <c:pt idx="0">
                  <c:v>rekomendacje innych osób</c:v>
                </c:pt>
                <c:pt idx="1">
                  <c:v>promocja</c:v>
                </c:pt>
                <c:pt idx="2">
                  <c:v>renoma mejsca</c:v>
                </c:pt>
                <c:pt idx="3">
                  <c:v>unikalnośc oferty</c:v>
                </c:pt>
                <c:pt idx="4">
                  <c:v>lokalizacja</c:v>
                </c:pt>
                <c:pt idx="5">
                  <c:v>cena</c:v>
                </c:pt>
                <c:pt idx="6">
                  <c:v>bezpieczeństwo</c:v>
                </c:pt>
              </c:strCache>
            </c:strRef>
          </c:cat>
          <c:val>
            <c:numRef>
              <c:f>wykresy!$D$68:$D$74</c:f>
              <c:numCache>
                <c:formatCode>0.00</c:formatCode>
                <c:ptCount val="7"/>
                <c:pt idx="0">
                  <c:v>3.6938349007314524</c:v>
                </c:pt>
                <c:pt idx="1">
                  <c:v>3.1191222570532915</c:v>
                </c:pt>
                <c:pt idx="2">
                  <c:v>3.6896551724137931</c:v>
                </c:pt>
                <c:pt idx="3">
                  <c:v>3.25914315569488</c:v>
                </c:pt>
                <c:pt idx="4">
                  <c:v>4.2978056426332287</c:v>
                </c:pt>
                <c:pt idx="5">
                  <c:v>4.0658307210031346</c:v>
                </c:pt>
                <c:pt idx="6">
                  <c:v>4.1995820271682343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E-A84B-B442-E671E79E0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0825008"/>
        <c:axId val="1780845392"/>
      </c:barChart>
      <c:catAx>
        <c:axId val="1780825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845392"/>
        <c:crosses val="autoZero"/>
        <c:auto val="1"/>
        <c:lblAlgn val="ctr"/>
        <c:lblOffset val="100"/>
        <c:noMultiLvlLbl val="0"/>
      </c:catAx>
      <c:valAx>
        <c:axId val="178084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82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wykresy!$B$85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wykresy!$C$84:$G$84</c:f>
              <c:strCache>
                <c:ptCount val="5"/>
                <c:pt idx="0">
                  <c:v>zdecydowanie nie</c:v>
                </c:pt>
                <c:pt idx="1">
                  <c:v>nie</c:v>
                </c:pt>
                <c:pt idx="2">
                  <c:v>bez zmian</c:v>
                </c:pt>
                <c:pt idx="3">
                  <c:v>tak</c:v>
                </c:pt>
                <c:pt idx="4">
                  <c:v>zdecydowanie tak</c:v>
                </c:pt>
              </c:strCache>
            </c:strRef>
          </c:cat>
          <c:val>
            <c:numRef>
              <c:f>wykresy!$C$85:$G$85</c:f>
              <c:numCache>
                <c:formatCode>0.00%</c:formatCode>
                <c:ptCount val="5"/>
                <c:pt idx="0">
                  <c:v>4.2105263157894736E-2</c:v>
                </c:pt>
                <c:pt idx="1">
                  <c:v>5.2631578947368418E-2</c:v>
                </c:pt>
                <c:pt idx="2">
                  <c:v>0.10526315789473684</c:v>
                </c:pt>
                <c:pt idx="3">
                  <c:v>0.38947368421052631</c:v>
                </c:pt>
                <c:pt idx="4">
                  <c:v>0.41052631578947368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3-2649-BDD0-1E1C08F4B4F6}"/>
            </c:ext>
          </c:extLst>
        </c:ser>
        <c:ser>
          <c:idx val="1"/>
          <c:order val="1"/>
          <c:tx>
            <c:strRef>
              <c:f>wykresy!$B$86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wykresy!$C$84:$G$84</c:f>
              <c:strCache>
                <c:ptCount val="5"/>
                <c:pt idx="0">
                  <c:v>zdecydowanie nie</c:v>
                </c:pt>
                <c:pt idx="1">
                  <c:v>nie</c:v>
                </c:pt>
                <c:pt idx="2">
                  <c:v>bez zmian</c:v>
                </c:pt>
                <c:pt idx="3">
                  <c:v>tak</c:v>
                </c:pt>
                <c:pt idx="4">
                  <c:v>zdecydowanie tak</c:v>
                </c:pt>
              </c:strCache>
            </c:strRef>
          </c:cat>
          <c:val>
            <c:numRef>
              <c:f>wykresy!$C$86:$G$86</c:f>
              <c:numCache>
                <c:formatCode>0.00%</c:formatCode>
                <c:ptCount val="5"/>
                <c:pt idx="0">
                  <c:v>1.8808777429467086E-2</c:v>
                </c:pt>
                <c:pt idx="1">
                  <c:v>3.7617554858934171E-2</c:v>
                </c:pt>
                <c:pt idx="2">
                  <c:v>0.37304075235109718</c:v>
                </c:pt>
                <c:pt idx="3">
                  <c:v>0.33437826541274818</c:v>
                </c:pt>
                <c:pt idx="4">
                  <c:v>0.2361546499477534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3-2649-BDD0-1E1C08F4B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0832912"/>
        <c:axId val="1780840400"/>
      </c:barChart>
      <c:catAx>
        <c:axId val="178083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840400"/>
        <c:crosses val="autoZero"/>
        <c:auto val="1"/>
        <c:lblAlgn val="ctr"/>
        <c:lblOffset val="100"/>
        <c:noMultiLvlLbl val="0"/>
      </c:catAx>
      <c:valAx>
        <c:axId val="178084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83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wykresy!$F$97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wykresy!$E$98:$E$103</c:f>
              <c:strCache>
                <c:ptCount val="6"/>
                <c:pt idx="0">
                  <c:v>samochód własny</c:v>
                </c:pt>
                <c:pt idx="1">
                  <c:v>samochód z wypożyczalni</c:v>
                </c:pt>
                <c:pt idx="2">
                  <c:v>autobus</c:v>
                </c:pt>
                <c:pt idx="3">
                  <c:v>pociąg</c:v>
                </c:pt>
                <c:pt idx="4">
                  <c:v>samolot</c:v>
                </c:pt>
                <c:pt idx="5">
                  <c:v>motor</c:v>
                </c:pt>
              </c:strCache>
            </c:strRef>
          </c:cat>
          <c:val>
            <c:numRef>
              <c:f>wykresy!$F$98:$F$103</c:f>
              <c:numCache>
                <c:formatCode>0.0%</c:formatCode>
                <c:ptCount val="6"/>
                <c:pt idx="0">
                  <c:v>0.36842105263157893</c:v>
                </c:pt>
                <c:pt idx="1">
                  <c:v>0.30526315789473685</c:v>
                </c:pt>
                <c:pt idx="2">
                  <c:v>0.36842105263157893</c:v>
                </c:pt>
                <c:pt idx="3">
                  <c:v>5.2631578947368418E-2</c:v>
                </c:pt>
                <c:pt idx="4">
                  <c:v>0.49473684210526314</c:v>
                </c:pt>
                <c:pt idx="5">
                  <c:v>0.16842105263157894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9-1740-950B-EF8DF15ECE03}"/>
            </c:ext>
          </c:extLst>
        </c:ser>
        <c:ser>
          <c:idx val="1"/>
          <c:order val="1"/>
          <c:tx>
            <c:strRef>
              <c:f>wykresy!$G$97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wykresy!$E$98:$E$103</c:f>
              <c:strCache>
                <c:ptCount val="6"/>
                <c:pt idx="0">
                  <c:v>samochód własny</c:v>
                </c:pt>
                <c:pt idx="1">
                  <c:v>samochód z wypożyczalni</c:v>
                </c:pt>
                <c:pt idx="2">
                  <c:v>autobus</c:v>
                </c:pt>
                <c:pt idx="3">
                  <c:v>pociąg</c:v>
                </c:pt>
                <c:pt idx="4">
                  <c:v>samolot</c:v>
                </c:pt>
                <c:pt idx="5">
                  <c:v>motor</c:v>
                </c:pt>
              </c:strCache>
            </c:strRef>
          </c:cat>
          <c:val>
            <c:numRef>
              <c:f>wykresy!$G$98:$G$103</c:f>
              <c:numCache>
                <c:formatCode>0%</c:formatCode>
                <c:ptCount val="6"/>
                <c:pt idx="0">
                  <c:v>0.57471264367816088</c:v>
                </c:pt>
                <c:pt idx="1">
                  <c:v>1.8808777429467086E-2</c:v>
                </c:pt>
                <c:pt idx="2">
                  <c:v>4.3887147335423198E-2</c:v>
                </c:pt>
                <c:pt idx="3">
                  <c:v>0.12225705329153605</c:v>
                </c:pt>
                <c:pt idx="4">
                  <c:v>0.36886102403343785</c:v>
                </c:pt>
                <c:pt idx="5">
                  <c:v>1.2539184952978056E-2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E9-1740-950B-EF8DF15EC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375840"/>
        <c:axId val="1651380416"/>
      </c:barChart>
      <c:catAx>
        <c:axId val="16513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80416"/>
        <c:crosses val="autoZero"/>
        <c:auto val="1"/>
        <c:lblAlgn val="ctr"/>
        <c:lblOffset val="100"/>
        <c:noMultiLvlLbl val="0"/>
      </c:catAx>
      <c:valAx>
        <c:axId val="165138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wykresy!$D$112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wykresy!$C$113:$C$117</c:f>
              <c:strCache>
                <c:ptCount val="5"/>
                <c:pt idx="0">
                  <c:v>sam</c:v>
                </c:pt>
                <c:pt idx="1">
                  <c:v>z partnerem</c:v>
                </c:pt>
                <c:pt idx="2">
                  <c:v>z przyjaciółmi</c:v>
                </c:pt>
                <c:pt idx="3">
                  <c:v>z rodziną</c:v>
                </c:pt>
                <c:pt idx="4">
                  <c:v>wyjazd służbowy</c:v>
                </c:pt>
              </c:strCache>
            </c:strRef>
          </c:cat>
          <c:val>
            <c:numRef>
              <c:f>wykresy!$D$113:$D$117</c:f>
              <c:numCache>
                <c:formatCode>0.0%</c:formatCode>
                <c:ptCount val="5"/>
                <c:pt idx="0">
                  <c:v>0.10810810810810811</c:v>
                </c:pt>
                <c:pt idx="1">
                  <c:v>4.72972972972973E-2</c:v>
                </c:pt>
                <c:pt idx="2">
                  <c:v>0.29729729729729731</c:v>
                </c:pt>
                <c:pt idx="3">
                  <c:v>0.41891891891891891</c:v>
                </c:pt>
                <c:pt idx="4">
                  <c:v>0.12837837837837837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2-664D-92A0-62FF833F83C2}"/>
            </c:ext>
          </c:extLst>
        </c:ser>
        <c:ser>
          <c:idx val="1"/>
          <c:order val="1"/>
          <c:tx>
            <c:strRef>
              <c:f>wykresy!$E$112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wykresy!$C$113:$C$117</c:f>
              <c:strCache>
                <c:ptCount val="5"/>
                <c:pt idx="0">
                  <c:v>sam</c:v>
                </c:pt>
                <c:pt idx="1">
                  <c:v>z partnerem</c:v>
                </c:pt>
                <c:pt idx="2">
                  <c:v>z przyjaciółmi</c:v>
                </c:pt>
                <c:pt idx="3">
                  <c:v>z rodziną</c:v>
                </c:pt>
                <c:pt idx="4">
                  <c:v>wyjazd służbowy</c:v>
                </c:pt>
              </c:strCache>
            </c:strRef>
          </c:cat>
          <c:val>
            <c:numRef>
              <c:f>wykresy!$E$113:$E$117</c:f>
              <c:numCache>
                <c:formatCode>0.0%</c:formatCode>
                <c:ptCount val="5"/>
                <c:pt idx="0">
                  <c:v>1.2658227848101266E-2</c:v>
                </c:pt>
                <c:pt idx="1">
                  <c:v>0.2921940928270042</c:v>
                </c:pt>
                <c:pt idx="2">
                  <c:v>0.33227848101265822</c:v>
                </c:pt>
                <c:pt idx="3">
                  <c:v>0.3628691983122363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A2-664D-92A0-62FF833F8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362112"/>
        <c:axId val="1651352544"/>
      </c:barChart>
      <c:catAx>
        <c:axId val="165136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52544"/>
        <c:crosses val="autoZero"/>
        <c:auto val="1"/>
        <c:lblAlgn val="ctr"/>
        <c:lblOffset val="100"/>
        <c:noMultiLvlLbl val="0"/>
      </c:catAx>
      <c:valAx>
        <c:axId val="165135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6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wykresy!$G$123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wykresy!$F$124:$F$128</c:f>
              <c:strCache>
                <c:ptCount val="5"/>
                <c:pt idx="0">
                  <c:v>morze</c:v>
                </c:pt>
                <c:pt idx="1">
                  <c:v>jezioro</c:v>
                </c:pt>
                <c:pt idx="2">
                  <c:v>góry</c:v>
                </c:pt>
                <c:pt idx="3">
                  <c:v>wieś</c:v>
                </c:pt>
                <c:pt idx="4">
                  <c:v>duże miasto</c:v>
                </c:pt>
              </c:strCache>
            </c:strRef>
          </c:cat>
          <c:val>
            <c:numRef>
              <c:f>wykresy!$G$124:$G$128</c:f>
              <c:numCache>
                <c:formatCode>0%</c:formatCode>
                <c:ptCount val="5"/>
                <c:pt idx="0">
                  <c:v>0.21052631578947367</c:v>
                </c:pt>
                <c:pt idx="1">
                  <c:v>8.4210526315789472E-2</c:v>
                </c:pt>
                <c:pt idx="2">
                  <c:v>0.54736842105263162</c:v>
                </c:pt>
                <c:pt idx="3">
                  <c:v>0.6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D-B143-885F-A484D89E1EFD}"/>
            </c:ext>
          </c:extLst>
        </c:ser>
        <c:ser>
          <c:idx val="1"/>
          <c:order val="1"/>
          <c:tx>
            <c:strRef>
              <c:f>wykresy!$H$123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wykresy!$F$124:$F$128</c:f>
              <c:strCache>
                <c:ptCount val="5"/>
                <c:pt idx="0">
                  <c:v>morze</c:v>
                </c:pt>
                <c:pt idx="1">
                  <c:v>jezioro</c:v>
                </c:pt>
                <c:pt idx="2">
                  <c:v>góry</c:v>
                </c:pt>
                <c:pt idx="3">
                  <c:v>wieś</c:v>
                </c:pt>
                <c:pt idx="4">
                  <c:v>duże miasto</c:v>
                </c:pt>
              </c:strCache>
            </c:strRef>
          </c:cat>
          <c:val>
            <c:numRef>
              <c:f>wykresy!$H$124:$H$128</c:f>
              <c:numCache>
                <c:formatCode>0%</c:formatCode>
                <c:ptCount val="5"/>
                <c:pt idx="0">
                  <c:v>0.49111807732497387</c:v>
                </c:pt>
                <c:pt idx="1">
                  <c:v>0.13897596656217345</c:v>
                </c:pt>
                <c:pt idx="2">
                  <c:v>0.25705329153605017</c:v>
                </c:pt>
                <c:pt idx="3">
                  <c:v>9.0909090909090912E-2</c:v>
                </c:pt>
                <c:pt idx="4">
                  <c:v>0.21943573667711599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ED-B143-885F-A484D89E1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350048"/>
        <c:axId val="1651348800"/>
      </c:barChart>
      <c:catAx>
        <c:axId val="165135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48800"/>
        <c:crosses val="autoZero"/>
        <c:auto val="1"/>
        <c:lblAlgn val="ctr"/>
        <c:lblOffset val="100"/>
        <c:noMultiLvlLbl val="0"/>
      </c:catAx>
      <c:valAx>
        <c:axId val="165134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5135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'wykres państwa'!$L$5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'wykres państwa'!$K$6:$K$34</c:f>
              <c:strCache>
                <c:ptCount val="29"/>
                <c:pt idx="0">
                  <c:v>Irlandia</c:v>
                </c:pt>
                <c:pt idx="1">
                  <c:v>Gruzja</c:v>
                </c:pt>
                <c:pt idx="2">
                  <c:v>Ukraina</c:v>
                </c:pt>
                <c:pt idx="3">
                  <c:v>Korea</c:v>
                </c:pt>
                <c:pt idx="4">
                  <c:v>Białoruś</c:v>
                </c:pt>
                <c:pt idx="5">
                  <c:v>Argentyna</c:v>
                </c:pt>
                <c:pt idx="6">
                  <c:v>Rosja</c:v>
                </c:pt>
                <c:pt idx="7">
                  <c:v>Szwecja</c:v>
                </c:pt>
                <c:pt idx="8">
                  <c:v>Japonia</c:v>
                </c:pt>
                <c:pt idx="9">
                  <c:v>Filipiny</c:v>
                </c:pt>
                <c:pt idx="10">
                  <c:v>Indonezja</c:v>
                </c:pt>
                <c:pt idx="11">
                  <c:v>Wietnam</c:v>
                </c:pt>
                <c:pt idx="12">
                  <c:v>Bułgaria</c:v>
                </c:pt>
                <c:pt idx="13">
                  <c:v>Niemcy</c:v>
                </c:pt>
                <c:pt idx="14">
                  <c:v>Hawaje</c:v>
                </c:pt>
                <c:pt idx="15">
                  <c:v>Malta</c:v>
                </c:pt>
                <c:pt idx="16">
                  <c:v>Polska</c:v>
                </c:pt>
                <c:pt idx="17">
                  <c:v>Turcja</c:v>
                </c:pt>
                <c:pt idx="18">
                  <c:v>Francja</c:v>
                </c:pt>
                <c:pt idx="19">
                  <c:v>Cypr</c:v>
                </c:pt>
                <c:pt idx="20">
                  <c:v>Tajlandia</c:v>
                </c:pt>
                <c:pt idx="21">
                  <c:v>Portugalia</c:v>
                </c:pt>
                <c:pt idx="22">
                  <c:v>Chorwacja</c:v>
                </c:pt>
                <c:pt idx="23">
                  <c:v>Wielka Brytania</c:v>
                </c:pt>
                <c:pt idx="24">
                  <c:v>Chiny</c:v>
                </c:pt>
                <c:pt idx="25">
                  <c:v>USA</c:v>
                </c:pt>
                <c:pt idx="26">
                  <c:v>Grecja</c:v>
                </c:pt>
                <c:pt idx="27">
                  <c:v>Hiszpania</c:v>
                </c:pt>
                <c:pt idx="28">
                  <c:v>Włochy</c:v>
                </c:pt>
              </c:strCache>
            </c:strRef>
          </c:cat>
          <c:val>
            <c:numRef>
              <c:f>'wykres państwa'!$L$6:$L$34</c:f>
              <c:numCache>
                <c:formatCode>General</c:formatCode>
                <c:ptCount val="29"/>
                <c:pt idx="0">
                  <c:v>2.6</c:v>
                </c:pt>
                <c:pt idx="1">
                  <c:v>2.6</c:v>
                </c:pt>
                <c:pt idx="2">
                  <c:v>3.2</c:v>
                </c:pt>
                <c:pt idx="3">
                  <c:v>3.7</c:v>
                </c:pt>
                <c:pt idx="4">
                  <c:v>3.7</c:v>
                </c:pt>
                <c:pt idx="5">
                  <c:v>3.7</c:v>
                </c:pt>
                <c:pt idx="6">
                  <c:v>4.2</c:v>
                </c:pt>
                <c:pt idx="7">
                  <c:v>4.8</c:v>
                </c:pt>
                <c:pt idx="8">
                  <c:v>4.8</c:v>
                </c:pt>
                <c:pt idx="9">
                  <c:v>5.3</c:v>
                </c:pt>
                <c:pt idx="10">
                  <c:v>7.9</c:v>
                </c:pt>
                <c:pt idx="11">
                  <c:v>8.5</c:v>
                </c:pt>
                <c:pt idx="12">
                  <c:v>9</c:v>
                </c:pt>
                <c:pt idx="13">
                  <c:v>9</c:v>
                </c:pt>
                <c:pt idx="14">
                  <c:v>9.5</c:v>
                </c:pt>
                <c:pt idx="15">
                  <c:v>10.5</c:v>
                </c:pt>
                <c:pt idx="16">
                  <c:v>14.8</c:v>
                </c:pt>
                <c:pt idx="17">
                  <c:v>16.399999999999999</c:v>
                </c:pt>
                <c:pt idx="18">
                  <c:v>16.899999999999999</c:v>
                </c:pt>
                <c:pt idx="19">
                  <c:v>17.5</c:v>
                </c:pt>
                <c:pt idx="20">
                  <c:v>17.5</c:v>
                </c:pt>
                <c:pt idx="21">
                  <c:v>18.5</c:v>
                </c:pt>
                <c:pt idx="22">
                  <c:v>19.600000000000001</c:v>
                </c:pt>
                <c:pt idx="23">
                  <c:v>20.100000000000001</c:v>
                </c:pt>
                <c:pt idx="24">
                  <c:v>21.7</c:v>
                </c:pt>
                <c:pt idx="25">
                  <c:v>34.4</c:v>
                </c:pt>
                <c:pt idx="26">
                  <c:v>36</c:v>
                </c:pt>
                <c:pt idx="27">
                  <c:v>65.099999999999994</c:v>
                </c:pt>
                <c:pt idx="28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61-354D-9DFE-5FDA56704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49081296"/>
        <c:axId val="1549085216"/>
      </c:barChart>
      <c:catAx>
        <c:axId val="1549081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9085216"/>
        <c:crosses val="autoZero"/>
        <c:auto val="1"/>
        <c:lblAlgn val="ctr"/>
        <c:lblOffset val="100"/>
        <c:noMultiLvlLbl val="0"/>
      </c:catAx>
      <c:valAx>
        <c:axId val="1549085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908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971947039529766E-2"/>
          <c:y val="3.3667854681934173E-2"/>
          <c:w val="0.82267521357930251"/>
          <c:h val="0.70931749068194538"/>
        </c:manualLayout>
      </c:layout>
      <c:lineChart>
        <c:grouping val="standard"/>
        <c:varyColors val="0"/>
        <c:ser>
          <c:idx val="0"/>
          <c:order val="0"/>
          <c:tx>
            <c:strRef>
              <c:f>Arkusz1!$B$3</c:f>
              <c:strCache>
                <c:ptCount val="1"/>
                <c:pt idx="0">
                  <c:v>Potwierdzone przypadki COVID-19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Arkusz1!$A$4:$A$633</c:f>
              <c:numCache>
                <c:formatCode>m/d/yyyy</c:formatCode>
                <c:ptCount val="6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</c:numCache>
            </c:numRef>
          </c:cat>
          <c:val>
            <c:numRef>
              <c:f>Arkusz1!$B$4:$B$633</c:f>
              <c:numCache>
                <c:formatCode>General</c:formatCode>
                <c:ptCount val="6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98</c:v>
                </c:pt>
                <c:pt idx="23">
                  <c:v>286</c:v>
                </c:pt>
                <c:pt idx="24">
                  <c:v>492</c:v>
                </c:pt>
                <c:pt idx="25">
                  <c:v>685</c:v>
                </c:pt>
                <c:pt idx="26">
                  <c:v>809</c:v>
                </c:pt>
                <c:pt idx="27">
                  <c:v>2651</c:v>
                </c:pt>
                <c:pt idx="28">
                  <c:v>589</c:v>
                </c:pt>
                <c:pt idx="29">
                  <c:v>2068</c:v>
                </c:pt>
                <c:pt idx="30">
                  <c:v>1692</c:v>
                </c:pt>
                <c:pt idx="31">
                  <c:v>2111</c:v>
                </c:pt>
                <c:pt idx="32">
                  <c:v>4749</c:v>
                </c:pt>
                <c:pt idx="33">
                  <c:v>3100</c:v>
                </c:pt>
                <c:pt idx="34">
                  <c:v>4011</c:v>
                </c:pt>
                <c:pt idx="35">
                  <c:v>3745</c:v>
                </c:pt>
                <c:pt idx="36">
                  <c:v>3160</c:v>
                </c:pt>
                <c:pt idx="37">
                  <c:v>3593</c:v>
                </c:pt>
                <c:pt idx="38">
                  <c:v>2734</c:v>
                </c:pt>
                <c:pt idx="39">
                  <c:v>3030</c:v>
                </c:pt>
                <c:pt idx="40">
                  <c:v>2609</c:v>
                </c:pt>
                <c:pt idx="41">
                  <c:v>2042</c:v>
                </c:pt>
                <c:pt idx="42">
                  <c:v>418</c:v>
                </c:pt>
                <c:pt idx="43">
                  <c:v>15153</c:v>
                </c:pt>
                <c:pt idx="44">
                  <c:v>6527</c:v>
                </c:pt>
                <c:pt idx="45">
                  <c:v>2143</c:v>
                </c:pt>
                <c:pt idx="46">
                  <c:v>2183</c:v>
                </c:pt>
                <c:pt idx="47">
                  <c:v>2035</c:v>
                </c:pt>
                <c:pt idx="48">
                  <c:v>1882</c:v>
                </c:pt>
                <c:pt idx="49">
                  <c:v>500</c:v>
                </c:pt>
                <c:pt idx="50">
                  <c:v>560</c:v>
                </c:pt>
                <c:pt idx="51">
                  <c:v>629</c:v>
                </c:pt>
                <c:pt idx="52">
                  <c:v>1761</c:v>
                </c:pt>
                <c:pt idx="53">
                  <c:v>380</c:v>
                </c:pt>
                <c:pt idx="54">
                  <c:v>568</c:v>
                </c:pt>
                <c:pt idx="55">
                  <c:v>854</c:v>
                </c:pt>
                <c:pt idx="56">
                  <c:v>977</c:v>
                </c:pt>
                <c:pt idx="57">
                  <c:v>1359</c:v>
                </c:pt>
                <c:pt idx="58">
                  <c:v>1386</c:v>
                </c:pt>
                <c:pt idx="59">
                  <c:v>1892</c:v>
                </c:pt>
                <c:pt idx="60">
                  <c:v>2382</c:v>
                </c:pt>
                <c:pt idx="61">
                  <c:v>1979</c:v>
                </c:pt>
                <c:pt idx="62">
                  <c:v>2601</c:v>
                </c:pt>
                <c:pt idx="63">
                  <c:v>2302</c:v>
                </c:pt>
                <c:pt idx="64">
                  <c:v>2813</c:v>
                </c:pt>
                <c:pt idx="65">
                  <c:v>3921</c:v>
                </c:pt>
                <c:pt idx="66">
                  <c:v>4097</c:v>
                </c:pt>
                <c:pt idx="67">
                  <c:v>3938</c:v>
                </c:pt>
                <c:pt idx="68">
                  <c:v>4181</c:v>
                </c:pt>
                <c:pt idx="69">
                  <c:v>4824</c:v>
                </c:pt>
                <c:pt idx="70">
                  <c:v>7663</c:v>
                </c:pt>
                <c:pt idx="71">
                  <c:v>5788</c:v>
                </c:pt>
                <c:pt idx="72">
                  <c:v>14372</c:v>
                </c:pt>
                <c:pt idx="73">
                  <c:v>11104</c:v>
                </c:pt>
                <c:pt idx="74">
                  <c:v>11266</c:v>
                </c:pt>
                <c:pt idx="75">
                  <c:v>14793</c:v>
                </c:pt>
                <c:pt idx="76">
                  <c:v>15991</c:v>
                </c:pt>
                <c:pt idx="77">
                  <c:v>19574</c:v>
                </c:pt>
                <c:pt idx="78">
                  <c:v>27099</c:v>
                </c:pt>
                <c:pt idx="79">
                  <c:v>30874</c:v>
                </c:pt>
                <c:pt idx="80">
                  <c:v>32151</c:v>
                </c:pt>
                <c:pt idx="81">
                  <c:v>35098</c:v>
                </c:pt>
                <c:pt idx="82">
                  <c:v>42683</c:v>
                </c:pt>
                <c:pt idx="83">
                  <c:v>41069</c:v>
                </c:pt>
                <c:pt idx="84">
                  <c:v>51073</c:v>
                </c:pt>
                <c:pt idx="85">
                  <c:v>62939</c:v>
                </c:pt>
                <c:pt idx="86">
                  <c:v>64983</c:v>
                </c:pt>
                <c:pt idx="87">
                  <c:v>69756</c:v>
                </c:pt>
                <c:pt idx="88">
                  <c:v>56698</c:v>
                </c:pt>
                <c:pt idx="89">
                  <c:v>65319</c:v>
                </c:pt>
                <c:pt idx="90">
                  <c:v>76938</c:v>
                </c:pt>
                <c:pt idx="91">
                  <c:v>83007</c:v>
                </c:pt>
                <c:pt idx="92">
                  <c:v>83138</c:v>
                </c:pt>
                <c:pt idx="93">
                  <c:v>83813</c:v>
                </c:pt>
                <c:pt idx="94">
                  <c:v>59135</c:v>
                </c:pt>
                <c:pt idx="95">
                  <c:v>70826</c:v>
                </c:pt>
                <c:pt idx="96">
                  <c:v>73948</c:v>
                </c:pt>
                <c:pt idx="97">
                  <c:v>69644</c:v>
                </c:pt>
                <c:pt idx="98">
                  <c:v>83297</c:v>
                </c:pt>
                <c:pt idx="99">
                  <c:v>86991</c:v>
                </c:pt>
                <c:pt idx="100">
                  <c:v>85315</c:v>
                </c:pt>
                <c:pt idx="101">
                  <c:v>74376</c:v>
                </c:pt>
                <c:pt idx="102">
                  <c:v>119625</c:v>
                </c:pt>
                <c:pt idx="103">
                  <c:v>71033</c:v>
                </c:pt>
                <c:pt idx="104">
                  <c:v>83870</c:v>
                </c:pt>
                <c:pt idx="105">
                  <c:v>78209</c:v>
                </c:pt>
                <c:pt idx="106">
                  <c:v>95693</c:v>
                </c:pt>
                <c:pt idx="107">
                  <c:v>88036</c:v>
                </c:pt>
                <c:pt idx="108">
                  <c:v>77199</c:v>
                </c:pt>
                <c:pt idx="109">
                  <c:v>76746</c:v>
                </c:pt>
                <c:pt idx="110">
                  <c:v>75557</c:v>
                </c:pt>
                <c:pt idx="111">
                  <c:v>76011</c:v>
                </c:pt>
                <c:pt idx="112">
                  <c:v>81485</c:v>
                </c:pt>
                <c:pt idx="113">
                  <c:v>83997</c:v>
                </c:pt>
                <c:pt idx="114">
                  <c:v>84118</c:v>
                </c:pt>
                <c:pt idx="115">
                  <c:v>82348</c:v>
                </c:pt>
                <c:pt idx="116">
                  <c:v>71469</c:v>
                </c:pt>
                <c:pt idx="117">
                  <c:v>70247</c:v>
                </c:pt>
                <c:pt idx="118">
                  <c:v>75814</c:v>
                </c:pt>
                <c:pt idx="119">
                  <c:v>77189</c:v>
                </c:pt>
                <c:pt idx="120">
                  <c:v>83287</c:v>
                </c:pt>
                <c:pt idx="121">
                  <c:v>88478</c:v>
                </c:pt>
                <c:pt idx="122">
                  <c:v>79240</c:v>
                </c:pt>
                <c:pt idx="123">
                  <c:v>74740</c:v>
                </c:pt>
                <c:pt idx="124">
                  <c:v>77707</c:v>
                </c:pt>
                <c:pt idx="125">
                  <c:v>80224</c:v>
                </c:pt>
                <c:pt idx="126">
                  <c:v>90520</c:v>
                </c:pt>
                <c:pt idx="127">
                  <c:v>88854</c:v>
                </c:pt>
                <c:pt idx="128">
                  <c:v>90438</c:v>
                </c:pt>
                <c:pt idx="129">
                  <c:v>84408</c:v>
                </c:pt>
                <c:pt idx="130">
                  <c:v>75566</c:v>
                </c:pt>
                <c:pt idx="131">
                  <c:v>76455</c:v>
                </c:pt>
                <c:pt idx="132">
                  <c:v>84481</c:v>
                </c:pt>
                <c:pt idx="133">
                  <c:v>84895</c:v>
                </c:pt>
                <c:pt idx="134">
                  <c:v>96082</c:v>
                </c:pt>
                <c:pt idx="135">
                  <c:v>96028</c:v>
                </c:pt>
                <c:pt idx="136">
                  <c:v>94330</c:v>
                </c:pt>
                <c:pt idx="137">
                  <c:v>78267</c:v>
                </c:pt>
                <c:pt idx="138">
                  <c:v>88792</c:v>
                </c:pt>
                <c:pt idx="139">
                  <c:v>96955</c:v>
                </c:pt>
                <c:pt idx="140">
                  <c:v>102197</c:v>
                </c:pt>
                <c:pt idx="141">
                  <c:v>106657</c:v>
                </c:pt>
                <c:pt idx="142">
                  <c:v>106381</c:v>
                </c:pt>
                <c:pt idx="143">
                  <c:v>104584</c:v>
                </c:pt>
                <c:pt idx="144">
                  <c:v>94545</c:v>
                </c:pt>
                <c:pt idx="145">
                  <c:v>86417</c:v>
                </c:pt>
                <c:pt idx="146">
                  <c:v>93218</c:v>
                </c:pt>
                <c:pt idx="147">
                  <c:v>103600</c:v>
                </c:pt>
                <c:pt idx="148">
                  <c:v>118606</c:v>
                </c:pt>
                <c:pt idx="149">
                  <c:v>121029</c:v>
                </c:pt>
                <c:pt idx="150">
                  <c:v>136990</c:v>
                </c:pt>
                <c:pt idx="151">
                  <c:v>106611</c:v>
                </c:pt>
                <c:pt idx="152">
                  <c:v>95747</c:v>
                </c:pt>
                <c:pt idx="153">
                  <c:v>121691</c:v>
                </c:pt>
                <c:pt idx="154">
                  <c:v>114181</c:v>
                </c:pt>
                <c:pt idx="155">
                  <c:v>130863</c:v>
                </c:pt>
                <c:pt idx="156">
                  <c:v>130900</c:v>
                </c:pt>
                <c:pt idx="157">
                  <c:v>134071</c:v>
                </c:pt>
                <c:pt idx="158">
                  <c:v>112683</c:v>
                </c:pt>
                <c:pt idx="159">
                  <c:v>101471</c:v>
                </c:pt>
                <c:pt idx="160">
                  <c:v>124470</c:v>
                </c:pt>
                <c:pt idx="161">
                  <c:v>135447</c:v>
                </c:pt>
                <c:pt idx="162">
                  <c:v>137301</c:v>
                </c:pt>
                <c:pt idx="163">
                  <c:v>129043</c:v>
                </c:pt>
                <c:pt idx="164">
                  <c:v>135154</c:v>
                </c:pt>
                <c:pt idx="165">
                  <c:v>132652</c:v>
                </c:pt>
                <c:pt idx="166">
                  <c:v>118406</c:v>
                </c:pt>
                <c:pt idx="167">
                  <c:v>141708</c:v>
                </c:pt>
                <c:pt idx="168">
                  <c:v>144583</c:v>
                </c:pt>
                <c:pt idx="169">
                  <c:v>140756</c:v>
                </c:pt>
                <c:pt idx="170">
                  <c:v>180185</c:v>
                </c:pt>
                <c:pt idx="171">
                  <c:v>157577</c:v>
                </c:pt>
                <c:pt idx="172">
                  <c:v>128735</c:v>
                </c:pt>
                <c:pt idx="173">
                  <c:v>138386</c:v>
                </c:pt>
                <c:pt idx="174">
                  <c:v>167081</c:v>
                </c:pt>
                <c:pt idx="175">
                  <c:v>172874</c:v>
                </c:pt>
                <c:pt idx="176">
                  <c:v>178340</c:v>
                </c:pt>
                <c:pt idx="177">
                  <c:v>191842</c:v>
                </c:pt>
                <c:pt idx="178">
                  <c:v>178720</c:v>
                </c:pt>
                <c:pt idx="179">
                  <c:v>164957</c:v>
                </c:pt>
                <c:pt idx="180">
                  <c:v>153593</c:v>
                </c:pt>
                <c:pt idx="181">
                  <c:v>176397</c:v>
                </c:pt>
                <c:pt idx="182">
                  <c:v>217379</c:v>
                </c:pt>
                <c:pt idx="183">
                  <c:v>209766</c:v>
                </c:pt>
                <c:pt idx="184">
                  <c:v>202643</c:v>
                </c:pt>
                <c:pt idx="185">
                  <c:v>196407</c:v>
                </c:pt>
                <c:pt idx="186">
                  <c:v>184058</c:v>
                </c:pt>
                <c:pt idx="187">
                  <c:v>163522</c:v>
                </c:pt>
                <c:pt idx="188">
                  <c:v>209995</c:v>
                </c:pt>
                <c:pt idx="189">
                  <c:v>213722</c:v>
                </c:pt>
                <c:pt idx="190">
                  <c:v>225007</c:v>
                </c:pt>
                <c:pt idx="191">
                  <c:v>232709</c:v>
                </c:pt>
                <c:pt idx="192">
                  <c:v>217673</c:v>
                </c:pt>
                <c:pt idx="193">
                  <c:v>193864</c:v>
                </c:pt>
                <c:pt idx="194">
                  <c:v>190299</c:v>
                </c:pt>
                <c:pt idx="195">
                  <c:v>221224</c:v>
                </c:pt>
                <c:pt idx="196">
                  <c:v>231226</c:v>
                </c:pt>
                <c:pt idx="197">
                  <c:v>251604</c:v>
                </c:pt>
                <c:pt idx="198">
                  <c:v>242076</c:v>
                </c:pt>
                <c:pt idx="199">
                  <c:v>238019</c:v>
                </c:pt>
                <c:pt idx="200">
                  <c:v>214197</c:v>
                </c:pt>
                <c:pt idx="201">
                  <c:v>205481</c:v>
                </c:pt>
                <c:pt idx="202">
                  <c:v>234683</c:v>
                </c:pt>
                <c:pt idx="203">
                  <c:v>279703</c:v>
                </c:pt>
                <c:pt idx="204">
                  <c:v>283205</c:v>
                </c:pt>
                <c:pt idx="205">
                  <c:v>281378</c:v>
                </c:pt>
                <c:pt idx="206">
                  <c:v>255278</c:v>
                </c:pt>
                <c:pt idx="207">
                  <c:v>214567</c:v>
                </c:pt>
                <c:pt idx="208">
                  <c:v>226488</c:v>
                </c:pt>
                <c:pt idx="209">
                  <c:v>249433</c:v>
                </c:pt>
                <c:pt idx="210">
                  <c:v>288836</c:v>
                </c:pt>
                <c:pt idx="211">
                  <c:v>280693</c:v>
                </c:pt>
                <c:pt idx="212">
                  <c:v>290268</c:v>
                </c:pt>
                <c:pt idx="213">
                  <c:v>250669</c:v>
                </c:pt>
                <c:pt idx="214">
                  <c:v>231837</c:v>
                </c:pt>
                <c:pt idx="215">
                  <c:v>206127</c:v>
                </c:pt>
                <c:pt idx="216">
                  <c:v>254442</c:v>
                </c:pt>
                <c:pt idx="217">
                  <c:v>277635</c:v>
                </c:pt>
                <c:pt idx="218">
                  <c:v>283307</c:v>
                </c:pt>
                <c:pt idx="219">
                  <c:v>283343</c:v>
                </c:pt>
                <c:pt idx="220">
                  <c:v>259586</c:v>
                </c:pt>
                <c:pt idx="221">
                  <c:v>227043</c:v>
                </c:pt>
                <c:pt idx="222">
                  <c:v>224156</c:v>
                </c:pt>
                <c:pt idx="223">
                  <c:v>262041</c:v>
                </c:pt>
                <c:pt idx="224">
                  <c:v>273334</c:v>
                </c:pt>
                <c:pt idx="225">
                  <c:v>289325</c:v>
                </c:pt>
                <c:pt idx="226">
                  <c:v>303613</c:v>
                </c:pt>
                <c:pt idx="227">
                  <c:v>250191</c:v>
                </c:pt>
                <c:pt idx="228">
                  <c:v>215186</c:v>
                </c:pt>
                <c:pt idx="229">
                  <c:v>206747</c:v>
                </c:pt>
                <c:pt idx="230">
                  <c:v>256133</c:v>
                </c:pt>
                <c:pt idx="231">
                  <c:v>276639</c:v>
                </c:pt>
                <c:pt idx="232">
                  <c:v>273170</c:v>
                </c:pt>
                <c:pt idx="233">
                  <c:v>261173</c:v>
                </c:pt>
                <c:pt idx="234">
                  <c:v>265499</c:v>
                </c:pt>
                <c:pt idx="235">
                  <c:v>206474</c:v>
                </c:pt>
                <c:pt idx="236">
                  <c:v>223614</c:v>
                </c:pt>
                <c:pt idx="237">
                  <c:v>244555</c:v>
                </c:pt>
                <c:pt idx="238">
                  <c:v>282553</c:v>
                </c:pt>
                <c:pt idx="239">
                  <c:v>284507</c:v>
                </c:pt>
                <c:pt idx="240">
                  <c:v>283322</c:v>
                </c:pt>
                <c:pt idx="241">
                  <c:v>265293</c:v>
                </c:pt>
                <c:pt idx="242">
                  <c:v>221426</c:v>
                </c:pt>
                <c:pt idx="243">
                  <c:v>260175</c:v>
                </c:pt>
                <c:pt idx="244">
                  <c:v>265908</c:v>
                </c:pt>
                <c:pt idx="245">
                  <c:v>283182</c:v>
                </c:pt>
                <c:pt idx="246">
                  <c:v>281581</c:v>
                </c:pt>
                <c:pt idx="247">
                  <c:v>314308</c:v>
                </c:pt>
                <c:pt idx="248">
                  <c:v>270326</c:v>
                </c:pt>
                <c:pt idx="249">
                  <c:v>230276</c:v>
                </c:pt>
                <c:pt idx="250">
                  <c:v>218130</c:v>
                </c:pt>
                <c:pt idx="251">
                  <c:v>240462</c:v>
                </c:pt>
                <c:pt idx="252">
                  <c:v>285406</c:v>
                </c:pt>
                <c:pt idx="253">
                  <c:v>299811</c:v>
                </c:pt>
                <c:pt idx="254">
                  <c:v>321673</c:v>
                </c:pt>
                <c:pt idx="255">
                  <c:v>287260</c:v>
                </c:pt>
                <c:pt idx="256">
                  <c:v>242846</c:v>
                </c:pt>
                <c:pt idx="257">
                  <c:v>262609</c:v>
                </c:pt>
                <c:pt idx="258">
                  <c:v>285316</c:v>
                </c:pt>
                <c:pt idx="259">
                  <c:v>304512</c:v>
                </c:pt>
                <c:pt idx="260">
                  <c:v>314801</c:v>
                </c:pt>
                <c:pt idx="261">
                  <c:v>325960</c:v>
                </c:pt>
                <c:pt idx="262">
                  <c:v>292625</c:v>
                </c:pt>
                <c:pt idx="263">
                  <c:v>252621</c:v>
                </c:pt>
                <c:pt idx="264">
                  <c:v>274728</c:v>
                </c:pt>
                <c:pt idx="265">
                  <c:v>284751</c:v>
                </c:pt>
                <c:pt idx="266">
                  <c:v>276099</c:v>
                </c:pt>
                <c:pt idx="267">
                  <c:v>353496</c:v>
                </c:pt>
                <c:pt idx="268">
                  <c:v>331065</c:v>
                </c:pt>
                <c:pt idx="269">
                  <c:v>288939</c:v>
                </c:pt>
                <c:pt idx="270">
                  <c:v>251900</c:v>
                </c:pt>
                <c:pt idx="271">
                  <c:v>254372</c:v>
                </c:pt>
                <c:pt idx="272">
                  <c:v>282942</c:v>
                </c:pt>
                <c:pt idx="273">
                  <c:v>326046</c:v>
                </c:pt>
                <c:pt idx="274">
                  <c:v>318634</c:v>
                </c:pt>
                <c:pt idx="275">
                  <c:v>298164</c:v>
                </c:pt>
                <c:pt idx="276">
                  <c:v>333060</c:v>
                </c:pt>
                <c:pt idx="277">
                  <c:v>261201</c:v>
                </c:pt>
                <c:pt idx="278">
                  <c:v>299538</c:v>
                </c:pt>
                <c:pt idx="279">
                  <c:v>326287</c:v>
                </c:pt>
                <c:pt idx="280">
                  <c:v>351139</c:v>
                </c:pt>
                <c:pt idx="281">
                  <c:v>361763</c:v>
                </c:pt>
                <c:pt idx="282">
                  <c:v>361181</c:v>
                </c:pt>
                <c:pt idx="283">
                  <c:v>357495</c:v>
                </c:pt>
                <c:pt idx="284">
                  <c:v>287835</c:v>
                </c:pt>
                <c:pt idx="285">
                  <c:v>291458</c:v>
                </c:pt>
                <c:pt idx="286">
                  <c:v>318709</c:v>
                </c:pt>
                <c:pt idx="287">
                  <c:v>381724</c:v>
                </c:pt>
                <c:pt idx="288">
                  <c:v>407315</c:v>
                </c:pt>
                <c:pt idx="289">
                  <c:v>411825</c:v>
                </c:pt>
                <c:pt idx="290">
                  <c:v>374341</c:v>
                </c:pt>
                <c:pt idx="291">
                  <c:v>316635</c:v>
                </c:pt>
                <c:pt idx="292">
                  <c:v>386332</c:v>
                </c:pt>
                <c:pt idx="293">
                  <c:v>388991</c:v>
                </c:pt>
                <c:pt idx="294">
                  <c:v>444516</c:v>
                </c:pt>
                <c:pt idx="295">
                  <c:v>472433</c:v>
                </c:pt>
                <c:pt idx="296">
                  <c:v>497549</c:v>
                </c:pt>
                <c:pt idx="297">
                  <c:v>457172</c:v>
                </c:pt>
                <c:pt idx="298">
                  <c:v>360817</c:v>
                </c:pt>
                <c:pt idx="299">
                  <c:v>485803</c:v>
                </c:pt>
                <c:pt idx="300">
                  <c:v>470431</c:v>
                </c:pt>
                <c:pt idx="301">
                  <c:v>511869</c:v>
                </c:pt>
                <c:pt idx="302">
                  <c:v>550332</c:v>
                </c:pt>
                <c:pt idx="303">
                  <c:v>571805</c:v>
                </c:pt>
                <c:pt idx="304">
                  <c:v>477381</c:v>
                </c:pt>
                <c:pt idx="305">
                  <c:v>462799</c:v>
                </c:pt>
                <c:pt idx="306">
                  <c:v>561706</c:v>
                </c:pt>
                <c:pt idx="307">
                  <c:v>554535</c:v>
                </c:pt>
                <c:pt idx="308">
                  <c:v>511208</c:v>
                </c:pt>
                <c:pt idx="309">
                  <c:v>597162</c:v>
                </c:pt>
                <c:pt idx="310">
                  <c:v>644908</c:v>
                </c:pt>
                <c:pt idx="311">
                  <c:v>600746</c:v>
                </c:pt>
                <c:pt idx="312">
                  <c:v>483521</c:v>
                </c:pt>
                <c:pt idx="313">
                  <c:v>500236</c:v>
                </c:pt>
                <c:pt idx="314">
                  <c:v>558925</c:v>
                </c:pt>
                <c:pt idx="315">
                  <c:v>650213</c:v>
                </c:pt>
                <c:pt idx="316">
                  <c:v>647545</c:v>
                </c:pt>
                <c:pt idx="317">
                  <c:v>652858</c:v>
                </c:pt>
                <c:pt idx="318">
                  <c:v>598201</c:v>
                </c:pt>
                <c:pt idx="319">
                  <c:v>474498</c:v>
                </c:pt>
                <c:pt idx="320">
                  <c:v>532100</c:v>
                </c:pt>
                <c:pt idx="321">
                  <c:v>611172</c:v>
                </c:pt>
                <c:pt idx="322">
                  <c:v>627338</c:v>
                </c:pt>
                <c:pt idx="323">
                  <c:v>653913</c:v>
                </c:pt>
                <c:pt idx="324">
                  <c:v>671707</c:v>
                </c:pt>
                <c:pt idx="325">
                  <c:v>589181</c:v>
                </c:pt>
                <c:pt idx="326">
                  <c:v>487364</c:v>
                </c:pt>
                <c:pt idx="327">
                  <c:v>523855</c:v>
                </c:pt>
                <c:pt idx="328">
                  <c:v>592275</c:v>
                </c:pt>
                <c:pt idx="329">
                  <c:v>637900</c:v>
                </c:pt>
                <c:pt idx="330">
                  <c:v>586269</c:v>
                </c:pt>
                <c:pt idx="331">
                  <c:v>683995</c:v>
                </c:pt>
                <c:pt idx="332">
                  <c:v>588083</c:v>
                </c:pt>
                <c:pt idx="333">
                  <c:v>488632</c:v>
                </c:pt>
                <c:pt idx="334">
                  <c:v>504773</c:v>
                </c:pt>
                <c:pt idx="335">
                  <c:v>618149</c:v>
                </c:pt>
                <c:pt idx="336">
                  <c:v>653063</c:v>
                </c:pt>
                <c:pt idx="337">
                  <c:v>695343</c:v>
                </c:pt>
                <c:pt idx="338">
                  <c:v>685869</c:v>
                </c:pt>
                <c:pt idx="339">
                  <c:v>646943</c:v>
                </c:pt>
                <c:pt idx="340">
                  <c:v>536212</c:v>
                </c:pt>
                <c:pt idx="341">
                  <c:v>516816</c:v>
                </c:pt>
                <c:pt idx="342">
                  <c:v>649707</c:v>
                </c:pt>
                <c:pt idx="343">
                  <c:v>669085</c:v>
                </c:pt>
                <c:pt idx="344">
                  <c:v>677614</c:v>
                </c:pt>
                <c:pt idx="345">
                  <c:v>705637</c:v>
                </c:pt>
                <c:pt idx="346">
                  <c:v>637428</c:v>
                </c:pt>
                <c:pt idx="347">
                  <c:v>529569</c:v>
                </c:pt>
                <c:pt idx="348">
                  <c:v>533019</c:v>
                </c:pt>
                <c:pt idx="349">
                  <c:v>648771</c:v>
                </c:pt>
                <c:pt idx="350">
                  <c:v>727626</c:v>
                </c:pt>
                <c:pt idx="351">
                  <c:v>737851</c:v>
                </c:pt>
                <c:pt idx="352">
                  <c:v>717265</c:v>
                </c:pt>
                <c:pt idx="353">
                  <c:v>620651</c:v>
                </c:pt>
                <c:pt idx="354">
                  <c:v>530853</c:v>
                </c:pt>
                <c:pt idx="355">
                  <c:v>541475</c:v>
                </c:pt>
                <c:pt idx="356">
                  <c:v>653497</c:v>
                </c:pt>
                <c:pt idx="357">
                  <c:v>690822</c:v>
                </c:pt>
                <c:pt idx="358">
                  <c:v>677804</c:v>
                </c:pt>
                <c:pt idx="359">
                  <c:v>478267</c:v>
                </c:pt>
                <c:pt idx="360">
                  <c:v>507058</c:v>
                </c:pt>
                <c:pt idx="361">
                  <c:v>432641</c:v>
                </c:pt>
                <c:pt idx="362">
                  <c:v>489614</c:v>
                </c:pt>
                <c:pt idx="363">
                  <c:v>665879</c:v>
                </c:pt>
                <c:pt idx="364">
                  <c:v>749705</c:v>
                </c:pt>
                <c:pt idx="365">
                  <c:v>767693</c:v>
                </c:pt>
                <c:pt idx="366">
                  <c:v>566159</c:v>
                </c:pt>
                <c:pt idx="367">
                  <c:v>585889</c:v>
                </c:pt>
                <c:pt idx="368">
                  <c:v>521777</c:v>
                </c:pt>
                <c:pt idx="369">
                  <c:v>551165</c:v>
                </c:pt>
                <c:pt idx="370">
                  <c:v>736304</c:v>
                </c:pt>
                <c:pt idx="371">
                  <c:v>784593</c:v>
                </c:pt>
                <c:pt idx="372">
                  <c:v>891930</c:v>
                </c:pt>
                <c:pt idx="373">
                  <c:v>810701</c:v>
                </c:pt>
                <c:pt idx="374">
                  <c:v>758291</c:v>
                </c:pt>
                <c:pt idx="375">
                  <c:v>588085</c:v>
                </c:pt>
                <c:pt idx="376">
                  <c:v>616805</c:v>
                </c:pt>
                <c:pt idx="377">
                  <c:v>697248</c:v>
                </c:pt>
                <c:pt idx="378">
                  <c:v>747681</c:v>
                </c:pt>
                <c:pt idx="379">
                  <c:v>757826</c:v>
                </c:pt>
                <c:pt idx="380">
                  <c:v>770624</c:v>
                </c:pt>
                <c:pt idx="381">
                  <c:v>645208</c:v>
                </c:pt>
                <c:pt idx="382">
                  <c:v>527612</c:v>
                </c:pt>
                <c:pt idx="383">
                  <c:v>512079</c:v>
                </c:pt>
                <c:pt idx="384">
                  <c:v>597452</c:v>
                </c:pt>
                <c:pt idx="385">
                  <c:v>694930</c:v>
                </c:pt>
                <c:pt idx="386">
                  <c:v>654769</c:v>
                </c:pt>
                <c:pt idx="387">
                  <c:v>657367</c:v>
                </c:pt>
                <c:pt idx="388">
                  <c:v>571625</c:v>
                </c:pt>
                <c:pt idx="389">
                  <c:v>451968</c:v>
                </c:pt>
                <c:pt idx="390">
                  <c:v>488238</c:v>
                </c:pt>
                <c:pt idx="391">
                  <c:v>553208</c:v>
                </c:pt>
                <c:pt idx="392">
                  <c:v>599691</c:v>
                </c:pt>
                <c:pt idx="393">
                  <c:v>611992</c:v>
                </c:pt>
                <c:pt idx="394">
                  <c:v>590611</c:v>
                </c:pt>
                <c:pt idx="395">
                  <c:v>517620</c:v>
                </c:pt>
                <c:pt idx="396">
                  <c:v>384561</c:v>
                </c:pt>
                <c:pt idx="397">
                  <c:v>441263</c:v>
                </c:pt>
                <c:pt idx="398">
                  <c:v>456957</c:v>
                </c:pt>
                <c:pt idx="399">
                  <c:v>523447</c:v>
                </c:pt>
                <c:pt idx="400">
                  <c:v>466845</c:v>
                </c:pt>
                <c:pt idx="401">
                  <c:v>532476</c:v>
                </c:pt>
                <c:pt idx="402">
                  <c:v>378503</c:v>
                </c:pt>
                <c:pt idx="403">
                  <c:v>399896</c:v>
                </c:pt>
                <c:pt idx="404">
                  <c:v>311372</c:v>
                </c:pt>
                <c:pt idx="405">
                  <c:v>426758</c:v>
                </c:pt>
                <c:pt idx="406">
                  <c:v>436363</c:v>
                </c:pt>
                <c:pt idx="407">
                  <c:v>441771</c:v>
                </c:pt>
                <c:pt idx="408">
                  <c:v>428875</c:v>
                </c:pt>
                <c:pt idx="409">
                  <c:v>374595</c:v>
                </c:pt>
                <c:pt idx="410">
                  <c:v>295198</c:v>
                </c:pt>
                <c:pt idx="411">
                  <c:v>283317</c:v>
                </c:pt>
                <c:pt idx="412">
                  <c:v>347570</c:v>
                </c:pt>
                <c:pt idx="413">
                  <c:v>395159</c:v>
                </c:pt>
                <c:pt idx="414">
                  <c:v>405014</c:v>
                </c:pt>
                <c:pt idx="415">
                  <c:v>411363</c:v>
                </c:pt>
                <c:pt idx="416">
                  <c:v>371973</c:v>
                </c:pt>
                <c:pt idx="417">
                  <c:v>315295</c:v>
                </c:pt>
                <c:pt idx="418">
                  <c:v>287195</c:v>
                </c:pt>
                <c:pt idx="419">
                  <c:v>388592</c:v>
                </c:pt>
                <c:pt idx="420">
                  <c:v>445209</c:v>
                </c:pt>
                <c:pt idx="421">
                  <c:v>448026</c:v>
                </c:pt>
                <c:pt idx="422">
                  <c:v>443388</c:v>
                </c:pt>
                <c:pt idx="423">
                  <c:v>390360</c:v>
                </c:pt>
                <c:pt idx="424">
                  <c:v>304027</c:v>
                </c:pt>
                <c:pt idx="425">
                  <c:v>302963</c:v>
                </c:pt>
                <c:pt idx="426">
                  <c:v>310196</c:v>
                </c:pt>
                <c:pt idx="427">
                  <c:v>440929</c:v>
                </c:pt>
                <c:pt idx="428">
                  <c:v>453593</c:v>
                </c:pt>
                <c:pt idx="429">
                  <c:v>447415</c:v>
                </c:pt>
                <c:pt idx="430">
                  <c:v>411266</c:v>
                </c:pt>
                <c:pt idx="431">
                  <c:v>369326</c:v>
                </c:pt>
                <c:pt idx="432">
                  <c:v>298401</c:v>
                </c:pt>
                <c:pt idx="433">
                  <c:v>413149</c:v>
                </c:pt>
                <c:pt idx="434">
                  <c:v>467243</c:v>
                </c:pt>
                <c:pt idx="435">
                  <c:v>477087</c:v>
                </c:pt>
                <c:pt idx="436">
                  <c:v>489412</c:v>
                </c:pt>
                <c:pt idx="437">
                  <c:v>454647</c:v>
                </c:pt>
                <c:pt idx="438">
                  <c:v>360798</c:v>
                </c:pt>
                <c:pt idx="439">
                  <c:v>347474</c:v>
                </c:pt>
                <c:pt idx="440">
                  <c:v>473537</c:v>
                </c:pt>
                <c:pt idx="441">
                  <c:v>539447</c:v>
                </c:pt>
                <c:pt idx="442">
                  <c:v>553584</c:v>
                </c:pt>
                <c:pt idx="443">
                  <c:v>561975</c:v>
                </c:pt>
                <c:pt idx="444">
                  <c:v>500009</c:v>
                </c:pt>
                <c:pt idx="445">
                  <c:v>424320</c:v>
                </c:pt>
                <c:pt idx="446">
                  <c:v>415434</c:v>
                </c:pt>
                <c:pt idx="447">
                  <c:v>514160</c:v>
                </c:pt>
                <c:pt idx="448">
                  <c:v>633608</c:v>
                </c:pt>
                <c:pt idx="449">
                  <c:v>651906</c:v>
                </c:pt>
                <c:pt idx="450">
                  <c:v>641474</c:v>
                </c:pt>
                <c:pt idx="451">
                  <c:v>585742</c:v>
                </c:pt>
                <c:pt idx="452">
                  <c:v>470499</c:v>
                </c:pt>
                <c:pt idx="453">
                  <c:v>457331</c:v>
                </c:pt>
                <c:pt idx="454">
                  <c:v>568414</c:v>
                </c:pt>
                <c:pt idx="455">
                  <c:v>683368</c:v>
                </c:pt>
                <c:pt idx="456">
                  <c:v>711965</c:v>
                </c:pt>
                <c:pt idx="457">
                  <c:v>634713</c:v>
                </c:pt>
                <c:pt idx="458">
                  <c:v>530231</c:v>
                </c:pt>
                <c:pt idx="459">
                  <c:v>554036</c:v>
                </c:pt>
                <c:pt idx="460">
                  <c:v>486736</c:v>
                </c:pt>
                <c:pt idx="461">
                  <c:v>604524</c:v>
                </c:pt>
                <c:pt idx="462">
                  <c:v>684624</c:v>
                </c:pt>
                <c:pt idx="463">
                  <c:v>840022</c:v>
                </c:pt>
                <c:pt idx="464">
                  <c:v>749770</c:v>
                </c:pt>
                <c:pt idx="465">
                  <c:v>666530</c:v>
                </c:pt>
                <c:pt idx="466">
                  <c:v>690463</c:v>
                </c:pt>
                <c:pt idx="467">
                  <c:v>614477</c:v>
                </c:pt>
                <c:pt idx="468">
                  <c:v>779614</c:v>
                </c:pt>
                <c:pt idx="469">
                  <c:v>817233</c:v>
                </c:pt>
                <c:pt idx="470">
                  <c:v>816529</c:v>
                </c:pt>
                <c:pt idx="471">
                  <c:v>857326</c:v>
                </c:pt>
                <c:pt idx="472">
                  <c:v>786477</c:v>
                </c:pt>
                <c:pt idx="473">
                  <c:v>685783</c:v>
                </c:pt>
                <c:pt idx="474">
                  <c:v>692748</c:v>
                </c:pt>
                <c:pt idx="475">
                  <c:v>854002</c:v>
                </c:pt>
                <c:pt idx="476">
                  <c:v>890893</c:v>
                </c:pt>
                <c:pt idx="477">
                  <c:v>898678</c:v>
                </c:pt>
                <c:pt idx="478">
                  <c:v>904261</c:v>
                </c:pt>
                <c:pt idx="479">
                  <c:v>821309</c:v>
                </c:pt>
                <c:pt idx="480">
                  <c:v>723109</c:v>
                </c:pt>
                <c:pt idx="481">
                  <c:v>681705</c:v>
                </c:pt>
                <c:pt idx="482">
                  <c:v>844532</c:v>
                </c:pt>
                <c:pt idx="483">
                  <c:v>906034</c:v>
                </c:pt>
                <c:pt idx="484">
                  <c:v>897973</c:v>
                </c:pt>
                <c:pt idx="485">
                  <c:v>879232</c:v>
                </c:pt>
                <c:pt idx="486">
                  <c:v>797561</c:v>
                </c:pt>
                <c:pt idx="487">
                  <c:v>674670</c:v>
                </c:pt>
                <c:pt idx="488">
                  <c:v>680274</c:v>
                </c:pt>
                <c:pt idx="489">
                  <c:v>806992</c:v>
                </c:pt>
                <c:pt idx="490">
                  <c:v>842048</c:v>
                </c:pt>
                <c:pt idx="491">
                  <c:v>870833</c:v>
                </c:pt>
                <c:pt idx="492">
                  <c:v>832455</c:v>
                </c:pt>
                <c:pt idx="493">
                  <c:v>786577</c:v>
                </c:pt>
                <c:pt idx="494">
                  <c:v>641994</c:v>
                </c:pt>
                <c:pt idx="495">
                  <c:v>619252</c:v>
                </c:pt>
                <c:pt idx="496">
                  <c:v>738781</c:v>
                </c:pt>
                <c:pt idx="497">
                  <c:v>760428</c:v>
                </c:pt>
                <c:pt idx="498">
                  <c:v>725438</c:v>
                </c:pt>
                <c:pt idx="499">
                  <c:v>717495</c:v>
                </c:pt>
                <c:pt idx="500">
                  <c:v>628602</c:v>
                </c:pt>
                <c:pt idx="501">
                  <c:v>549085</c:v>
                </c:pt>
                <c:pt idx="502">
                  <c:v>539301</c:v>
                </c:pt>
                <c:pt idx="503">
                  <c:v>622331</c:v>
                </c:pt>
                <c:pt idx="504">
                  <c:v>672000</c:v>
                </c:pt>
                <c:pt idx="505">
                  <c:v>628710</c:v>
                </c:pt>
                <c:pt idx="506">
                  <c:v>626142</c:v>
                </c:pt>
                <c:pt idx="507">
                  <c:v>578962</c:v>
                </c:pt>
                <c:pt idx="508">
                  <c:v>476920</c:v>
                </c:pt>
                <c:pt idx="509">
                  <c:v>452913</c:v>
                </c:pt>
                <c:pt idx="510">
                  <c:v>532143</c:v>
                </c:pt>
                <c:pt idx="511">
                  <c:v>569243</c:v>
                </c:pt>
                <c:pt idx="512">
                  <c:v>554415</c:v>
                </c:pt>
                <c:pt idx="513">
                  <c:v>500254</c:v>
                </c:pt>
                <c:pt idx="514">
                  <c:v>481851</c:v>
                </c:pt>
                <c:pt idx="515">
                  <c:v>391798</c:v>
                </c:pt>
                <c:pt idx="516">
                  <c:v>378615</c:v>
                </c:pt>
                <c:pt idx="517">
                  <c:v>463112</c:v>
                </c:pt>
                <c:pt idx="518">
                  <c:v>485830</c:v>
                </c:pt>
                <c:pt idx="519">
                  <c:v>489409</c:v>
                </c:pt>
                <c:pt idx="520">
                  <c:v>419393</c:v>
                </c:pt>
                <c:pt idx="521">
                  <c:v>398838</c:v>
                </c:pt>
                <c:pt idx="522">
                  <c:v>323140</c:v>
                </c:pt>
                <c:pt idx="523">
                  <c:v>320686</c:v>
                </c:pt>
                <c:pt idx="524">
                  <c:v>366813</c:v>
                </c:pt>
                <c:pt idx="525">
                  <c:v>419783</c:v>
                </c:pt>
                <c:pt idx="526">
                  <c:v>449705</c:v>
                </c:pt>
                <c:pt idx="527">
                  <c:v>420828</c:v>
                </c:pt>
                <c:pt idx="528">
                  <c:v>372641</c:v>
                </c:pt>
                <c:pt idx="529">
                  <c:v>303574</c:v>
                </c:pt>
                <c:pt idx="530">
                  <c:v>307544</c:v>
                </c:pt>
                <c:pt idx="531">
                  <c:v>371217</c:v>
                </c:pt>
                <c:pt idx="532">
                  <c:v>398658</c:v>
                </c:pt>
                <c:pt idx="533">
                  <c:v>392493</c:v>
                </c:pt>
                <c:pt idx="534">
                  <c:v>406706</c:v>
                </c:pt>
                <c:pt idx="535">
                  <c:v>349354</c:v>
                </c:pt>
                <c:pt idx="536">
                  <c:v>302307</c:v>
                </c:pt>
                <c:pt idx="537">
                  <c:v>293801</c:v>
                </c:pt>
                <c:pt idx="538">
                  <c:v>371702</c:v>
                </c:pt>
                <c:pt idx="539">
                  <c:v>437653</c:v>
                </c:pt>
                <c:pt idx="540">
                  <c:v>405007</c:v>
                </c:pt>
                <c:pt idx="541">
                  <c:v>421847</c:v>
                </c:pt>
                <c:pt idx="542">
                  <c:v>365988</c:v>
                </c:pt>
                <c:pt idx="543">
                  <c:v>311376</c:v>
                </c:pt>
                <c:pt idx="544">
                  <c:v>328476</c:v>
                </c:pt>
                <c:pt idx="545">
                  <c:v>379569</c:v>
                </c:pt>
                <c:pt idx="546">
                  <c:v>397003</c:v>
                </c:pt>
                <c:pt idx="547">
                  <c:v>440647</c:v>
                </c:pt>
                <c:pt idx="548">
                  <c:v>441355</c:v>
                </c:pt>
                <c:pt idx="549">
                  <c:v>376659</c:v>
                </c:pt>
                <c:pt idx="550">
                  <c:v>328437</c:v>
                </c:pt>
                <c:pt idx="551">
                  <c:v>369579</c:v>
                </c:pt>
                <c:pt idx="552">
                  <c:v>453119</c:v>
                </c:pt>
                <c:pt idx="553">
                  <c:v>463878</c:v>
                </c:pt>
                <c:pt idx="554">
                  <c:v>480459</c:v>
                </c:pt>
                <c:pt idx="555">
                  <c:v>507537</c:v>
                </c:pt>
                <c:pt idx="556">
                  <c:v>427000</c:v>
                </c:pt>
                <c:pt idx="557">
                  <c:v>370048</c:v>
                </c:pt>
                <c:pt idx="558">
                  <c:v>436708</c:v>
                </c:pt>
                <c:pt idx="559">
                  <c:v>520077</c:v>
                </c:pt>
                <c:pt idx="560">
                  <c:v>541084</c:v>
                </c:pt>
                <c:pt idx="561">
                  <c:v>572228</c:v>
                </c:pt>
                <c:pt idx="562">
                  <c:v>598461</c:v>
                </c:pt>
                <c:pt idx="563">
                  <c:v>473791</c:v>
                </c:pt>
                <c:pt idx="564">
                  <c:v>430202</c:v>
                </c:pt>
                <c:pt idx="565">
                  <c:v>495717</c:v>
                </c:pt>
                <c:pt idx="566">
                  <c:v>531132</c:v>
                </c:pt>
                <c:pt idx="567">
                  <c:v>558592</c:v>
                </c:pt>
                <c:pt idx="568">
                  <c:v>564452</c:v>
                </c:pt>
                <c:pt idx="569">
                  <c:v>690667</c:v>
                </c:pt>
                <c:pt idx="570">
                  <c:v>471851</c:v>
                </c:pt>
                <c:pt idx="571">
                  <c:v>443733</c:v>
                </c:pt>
                <c:pt idx="572">
                  <c:v>540901</c:v>
                </c:pt>
                <c:pt idx="573">
                  <c:v>609869</c:v>
                </c:pt>
                <c:pt idx="574">
                  <c:v>643971</c:v>
                </c:pt>
                <c:pt idx="575">
                  <c:v>652899</c:v>
                </c:pt>
                <c:pt idx="576">
                  <c:v>731089</c:v>
                </c:pt>
                <c:pt idx="577">
                  <c:v>509053</c:v>
                </c:pt>
                <c:pt idx="578">
                  <c:v>479889</c:v>
                </c:pt>
                <c:pt idx="579">
                  <c:v>578704</c:v>
                </c:pt>
                <c:pt idx="580">
                  <c:v>636973</c:v>
                </c:pt>
                <c:pt idx="581">
                  <c:v>675330</c:v>
                </c:pt>
                <c:pt idx="582">
                  <c:v>688640</c:v>
                </c:pt>
                <c:pt idx="583">
                  <c:v>821107</c:v>
                </c:pt>
                <c:pt idx="584">
                  <c:v>549911</c:v>
                </c:pt>
                <c:pt idx="585">
                  <c:v>439843</c:v>
                </c:pt>
                <c:pt idx="586">
                  <c:v>656094</c:v>
                </c:pt>
                <c:pt idx="587">
                  <c:v>648333</c:v>
                </c:pt>
                <c:pt idx="588">
                  <c:v>727930</c:v>
                </c:pt>
                <c:pt idx="589">
                  <c:v>710359</c:v>
                </c:pt>
                <c:pt idx="590">
                  <c:v>805524</c:v>
                </c:pt>
                <c:pt idx="591">
                  <c:v>533177</c:v>
                </c:pt>
                <c:pt idx="592">
                  <c:v>463428</c:v>
                </c:pt>
                <c:pt idx="593">
                  <c:v>679334</c:v>
                </c:pt>
                <c:pt idx="594">
                  <c:v>682124</c:v>
                </c:pt>
                <c:pt idx="595">
                  <c:v>728131</c:v>
                </c:pt>
                <c:pt idx="596">
                  <c:v>715164</c:v>
                </c:pt>
                <c:pt idx="597">
                  <c:v>789793</c:v>
                </c:pt>
                <c:pt idx="598">
                  <c:v>539274</c:v>
                </c:pt>
                <c:pt idx="599">
                  <c:v>445958</c:v>
                </c:pt>
                <c:pt idx="600">
                  <c:v>705188</c:v>
                </c:pt>
                <c:pt idx="601">
                  <c:v>686384</c:v>
                </c:pt>
                <c:pt idx="602">
                  <c:v>730355</c:v>
                </c:pt>
                <c:pt idx="603">
                  <c:v>735546</c:v>
                </c:pt>
                <c:pt idx="604">
                  <c:v>744850</c:v>
                </c:pt>
                <c:pt idx="605">
                  <c:v>546438</c:v>
                </c:pt>
                <c:pt idx="606">
                  <c:v>446392</c:v>
                </c:pt>
                <c:pt idx="607">
                  <c:v>687211</c:v>
                </c:pt>
                <c:pt idx="608">
                  <c:v>618590</c:v>
                </c:pt>
                <c:pt idx="609">
                  <c:v>726796</c:v>
                </c:pt>
                <c:pt idx="610">
                  <c:v>677731</c:v>
                </c:pt>
                <c:pt idx="611">
                  <c:v>717034</c:v>
                </c:pt>
                <c:pt idx="612">
                  <c:v>488778</c:v>
                </c:pt>
                <c:pt idx="613">
                  <c:v>426754</c:v>
                </c:pt>
                <c:pt idx="614">
                  <c:v>437497</c:v>
                </c:pt>
                <c:pt idx="615">
                  <c:v>736227</c:v>
                </c:pt>
                <c:pt idx="616">
                  <c:v>630023</c:v>
                </c:pt>
                <c:pt idx="617">
                  <c:v>636562</c:v>
                </c:pt>
                <c:pt idx="618">
                  <c:v>632732</c:v>
                </c:pt>
                <c:pt idx="619">
                  <c:v>451182</c:v>
                </c:pt>
                <c:pt idx="620">
                  <c:v>363885</c:v>
                </c:pt>
                <c:pt idx="621">
                  <c:v>609291</c:v>
                </c:pt>
                <c:pt idx="622">
                  <c:v>549167</c:v>
                </c:pt>
                <c:pt idx="623">
                  <c:v>563272</c:v>
                </c:pt>
                <c:pt idx="624">
                  <c:v>577610</c:v>
                </c:pt>
                <c:pt idx="625">
                  <c:v>593099</c:v>
                </c:pt>
                <c:pt idx="626">
                  <c:v>532986</c:v>
                </c:pt>
                <c:pt idx="627">
                  <c:v>358548</c:v>
                </c:pt>
                <c:pt idx="628">
                  <c:v>540395</c:v>
                </c:pt>
                <c:pt idx="629">
                  <c:v>453723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EE-4017-8E03-261701A3C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4932720"/>
        <c:axId val="1694933136"/>
      </c:lineChart>
      <c:lineChart>
        <c:grouping val="standard"/>
        <c:varyColors val="0"/>
        <c:ser>
          <c:idx val="1"/>
          <c:order val="1"/>
          <c:tx>
            <c:strRef>
              <c:f>Arkusz1!$C$3</c:f>
              <c:strCache>
                <c:ptCount val="1"/>
                <c:pt idx="0">
                  <c:v>Dzienne loty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Arkusz1!$A$4:$A$633</c:f>
              <c:numCache>
                <c:formatCode>m/d/yyyy</c:formatCode>
                <c:ptCount val="630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</c:numCache>
            </c:numRef>
          </c:cat>
          <c:val>
            <c:numRef>
              <c:f>Arkusz1!$C$4:$C$633</c:f>
              <c:numCache>
                <c:formatCode>General</c:formatCode>
                <c:ptCount val="630"/>
                <c:pt idx="0">
                  <c:v>164362</c:v>
                </c:pt>
                <c:pt idx="1">
                  <c:v>165769</c:v>
                </c:pt>
                <c:pt idx="2">
                  <c:v>165403</c:v>
                </c:pt>
                <c:pt idx="3">
                  <c:v>164985</c:v>
                </c:pt>
                <c:pt idx="4">
                  <c:v>166528</c:v>
                </c:pt>
                <c:pt idx="5">
                  <c:v>168421</c:v>
                </c:pt>
                <c:pt idx="6">
                  <c:v>171657</c:v>
                </c:pt>
                <c:pt idx="7">
                  <c:v>176691</c:v>
                </c:pt>
                <c:pt idx="8">
                  <c:v>178076</c:v>
                </c:pt>
                <c:pt idx="9">
                  <c:v>179282</c:v>
                </c:pt>
                <c:pt idx="10">
                  <c:v>177687</c:v>
                </c:pt>
                <c:pt idx="11">
                  <c:v>176103</c:v>
                </c:pt>
                <c:pt idx="12">
                  <c:v>174255</c:v>
                </c:pt>
                <c:pt idx="13">
                  <c:v>172803</c:v>
                </c:pt>
                <c:pt idx="14">
                  <c:v>173944</c:v>
                </c:pt>
                <c:pt idx="15">
                  <c:v>174154</c:v>
                </c:pt>
                <c:pt idx="16">
                  <c:v>174764</c:v>
                </c:pt>
                <c:pt idx="17">
                  <c:v>175720</c:v>
                </c:pt>
                <c:pt idx="18">
                  <c:v>176331</c:v>
                </c:pt>
                <c:pt idx="19">
                  <c:v>178826</c:v>
                </c:pt>
                <c:pt idx="20">
                  <c:v>181355</c:v>
                </c:pt>
                <c:pt idx="21">
                  <c:v>180920</c:v>
                </c:pt>
                <c:pt idx="22">
                  <c:v>181318</c:v>
                </c:pt>
                <c:pt idx="23">
                  <c:v>181517</c:v>
                </c:pt>
                <c:pt idx="24">
                  <c:v>181667</c:v>
                </c:pt>
                <c:pt idx="25">
                  <c:v>181449</c:v>
                </c:pt>
                <c:pt idx="26">
                  <c:v>179682</c:v>
                </c:pt>
                <c:pt idx="27">
                  <c:v>177889</c:v>
                </c:pt>
                <c:pt idx="28">
                  <c:v>177914</c:v>
                </c:pt>
                <c:pt idx="29">
                  <c:v>177404</c:v>
                </c:pt>
                <c:pt idx="30">
                  <c:v>176746</c:v>
                </c:pt>
                <c:pt idx="31">
                  <c:v>175570</c:v>
                </c:pt>
                <c:pt idx="32">
                  <c:v>174770</c:v>
                </c:pt>
                <c:pt idx="33">
                  <c:v>175156</c:v>
                </c:pt>
                <c:pt idx="34">
                  <c:v>174070</c:v>
                </c:pt>
                <c:pt idx="35">
                  <c:v>172705</c:v>
                </c:pt>
                <c:pt idx="36">
                  <c:v>170661</c:v>
                </c:pt>
                <c:pt idx="37">
                  <c:v>170184</c:v>
                </c:pt>
                <c:pt idx="38">
                  <c:v>172443</c:v>
                </c:pt>
                <c:pt idx="39">
                  <c:v>171584</c:v>
                </c:pt>
                <c:pt idx="40">
                  <c:v>168731</c:v>
                </c:pt>
                <c:pt idx="41">
                  <c:v>167461</c:v>
                </c:pt>
                <c:pt idx="42">
                  <c:v>167653</c:v>
                </c:pt>
                <c:pt idx="43">
                  <c:v>168317</c:v>
                </c:pt>
                <c:pt idx="44">
                  <c:v>169889</c:v>
                </c:pt>
                <c:pt idx="45">
                  <c:v>169805</c:v>
                </c:pt>
                <c:pt idx="46">
                  <c:v>170475</c:v>
                </c:pt>
                <c:pt idx="47">
                  <c:v>172520</c:v>
                </c:pt>
                <c:pt idx="48">
                  <c:v>174004</c:v>
                </c:pt>
                <c:pt idx="49">
                  <c:v>175109</c:v>
                </c:pt>
                <c:pt idx="50">
                  <c:v>176087</c:v>
                </c:pt>
                <c:pt idx="51">
                  <c:v>176679</c:v>
                </c:pt>
                <c:pt idx="52">
                  <c:v>177533</c:v>
                </c:pt>
                <c:pt idx="53">
                  <c:v>178806</c:v>
                </c:pt>
                <c:pt idx="54">
                  <c:v>178806</c:v>
                </c:pt>
                <c:pt idx="55">
                  <c:v>178842</c:v>
                </c:pt>
                <c:pt idx="56">
                  <c:v>177380</c:v>
                </c:pt>
                <c:pt idx="57">
                  <c:v>177882</c:v>
                </c:pt>
                <c:pt idx="58">
                  <c:v>177506</c:v>
                </c:pt>
                <c:pt idx="59">
                  <c:v>176520</c:v>
                </c:pt>
                <c:pt idx="60">
                  <c:v>176363</c:v>
                </c:pt>
                <c:pt idx="61">
                  <c:v>176997</c:v>
                </c:pt>
                <c:pt idx="62">
                  <c:v>178235</c:v>
                </c:pt>
                <c:pt idx="63">
                  <c:v>178483</c:v>
                </c:pt>
                <c:pt idx="64">
                  <c:v>177692</c:v>
                </c:pt>
                <c:pt idx="65">
                  <c:v>177885</c:v>
                </c:pt>
                <c:pt idx="66">
                  <c:v>178416</c:v>
                </c:pt>
                <c:pt idx="67">
                  <c:v>178796</c:v>
                </c:pt>
                <c:pt idx="68">
                  <c:v>177982</c:v>
                </c:pt>
                <c:pt idx="69">
                  <c:v>177834</c:v>
                </c:pt>
                <c:pt idx="70">
                  <c:v>176583</c:v>
                </c:pt>
                <c:pt idx="71">
                  <c:v>174208</c:v>
                </c:pt>
                <c:pt idx="72">
                  <c:v>172383</c:v>
                </c:pt>
                <c:pt idx="73">
                  <c:v>169859</c:v>
                </c:pt>
                <c:pt idx="74">
                  <c:v>167279</c:v>
                </c:pt>
                <c:pt idx="75">
                  <c:v>164012</c:v>
                </c:pt>
                <c:pt idx="76">
                  <c:v>158725</c:v>
                </c:pt>
                <c:pt idx="77">
                  <c:v>151899</c:v>
                </c:pt>
                <c:pt idx="78">
                  <c:v>145781</c:v>
                </c:pt>
                <c:pt idx="79">
                  <c:v>140043</c:v>
                </c:pt>
                <c:pt idx="80">
                  <c:v>132709</c:v>
                </c:pt>
                <c:pt idx="81">
                  <c:v>123842</c:v>
                </c:pt>
                <c:pt idx="82">
                  <c:v>116730</c:v>
                </c:pt>
                <c:pt idx="83">
                  <c:v>109608</c:v>
                </c:pt>
                <c:pt idx="84">
                  <c:v>104585</c:v>
                </c:pt>
                <c:pt idx="85">
                  <c:v>98890</c:v>
                </c:pt>
                <c:pt idx="86">
                  <c:v>92311</c:v>
                </c:pt>
                <c:pt idx="87">
                  <c:v>86931</c:v>
                </c:pt>
                <c:pt idx="88">
                  <c:v>83941</c:v>
                </c:pt>
                <c:pt idx="89">
                  <c:v>80930</c:v>
                </c:pt>
                <c:pt idx="90">
                  <c:v>78923</c:v>
                </c:pt>
                <c:pt idx="91">
                  <c:v>75931</c:v>
                </c:pt>
                <c:pt idx="92">
                  <c:v>73575</c:v>
                </c:pt>
                <c:pt idx="93">
                  <c:v>72441</c:v>
                </c:pt>
                <c:pt idx="94">
                  <c:v>71376</c:v>
                </c:pt>
                <c:pt idx="95">
                  <c:v>70394</c:v>
                </c:pt>
                <c:pt idx="96">
                  <c:v>69778</c:v>
                </c:pt>
                <c:pt idx="97">
                  <c:v>68944</c:v>
                </c:pt>
                <c:pt idx="98">
                  <c:v>67887</c:v>
                </c:pt>
                <c:pt idx="99">
                  <c:v>67230</c:v>
                </c:pt>
                <c:pt idx="100">
                  <c:v>67376</c:v>
                </c:pt>
                <c:pt idx="101">
                  <c:v>65837</c:v>
                </c:pt>
                <c:pt idx="102">
                  <c:v>63951</c:v>
                </c:pt>
                <c:pt idx="103">
                  <c:v>63758</c:v>
                </c:pt>
                <c:pt idx="104">
                  <c:v>63810</c:v>
                </c:pt>
                <c:pt idx="105">
                  <c:v>64752</c:v>
                </c:pt>
                <c:pt idx="106">
                  <c:v>65308</c:v>
                </c:pt>
                <c:pt idx="107">
                  <c:v>64675</c:v>
                </c:pt>
                <c:pt idx="108">
                  <c:v>66347</c:v>
                </c:pt>
                <c:pt idx="109">
                  <c:v>68235</c:v>
                </c:pt>
                <c:pt idx="110">
                  <c:v>68744</c:v>
                </c:pt>
                <c:pt idx="111">
                  <c:v>69240</c:v>
                </c:pt>
                <c:pt idx="112">
                  <c:v>69357</c:v>
                </c:pt>
                <c:pt idx="113">
                  <c:v>69750</c:v>
                </c:pt>
                <c:pt idx="114">
                  <c:v>71280</c:v>
                </c:pt>
                <c:pt idx="115">
                  <c:v>72076</c:v>
                </c:pt>
                <c:pt idx="116">
                  <c:v>73113</c:v>
                </c:pt>
                <c:pt idx="117">
                  <c:v>73876</c:v>
                </c:pt>
                <c:pt idx="118">
                  <c:v>73552</c:v>
                </c:pt>
                <c:pt idx="119">
                  <c:v>73906</c:v>
                </c:pt>
                <c:pt idx="120">
                  <c:v>74862</c:v>
                </c:pt>
                <c:pt idx="121">
                  <c:v>75200</c:v>
                </c:pt>
                <c:pt idx="122">
                  <c:v>75920</c:v>
                </c:pt>
                <c:pt idx="123">
                  <c:v>76318</c:v>
                </c:pt>
                <c:pt idx="124">
                  <c:v>76833</c:v>
                </c:pt>
                <c:pt idx="125">
                  <c:v>78821</c:v>
                </c:pt>
                <c:pt idx="126">
                  <c:v>81337</c:v>
                </c:pt>
                <c:pt idx="127">
                  <c:v>82373</c:v>
                </c:pt>
                <c:pt idx="128">
                  <c:v>83806</c:v>
                </c:pt>
                <c:pt idx="129">
                  <c:v>83198</c:v>
                </c:pt>
                <c:pt idx="130">
                  <c:v>83478</c:v>
                </c:pt>
                <c:pt idx="131">
                  <c:v>84269</c:v>
                </c:pt>
                <c:pt idx="132">
                  <c:v>84931</c:v>
                </c:pt>
                <c:pt idx="133">
                  <c:v>84680</c:v>
                </c:pt>
                <c:pt idx="134">
                  <c:v>85547</c:v>
                </c:pt>
                <c:pt idx="135">
                  <c:v>86969</c:v>
                </c:pt>
                <c:pt idx="136">
                  <c:v>90263</c:v>
                </c:pt>
                <c:pt idx="137">
                  <c:v>91670</c:v>
                </c:pt>
                <c:pt idx="138">
                  <c:v>92919</c:v>
                </c:pt>
                <c:pt idx="139">
                  <c:v>95155</c:v>
                </c:pt>
                <c:pt idx="140">
                  <c:v>98968</c:v>
                </c:pt>
                <c:pt idx="141">
                  <c:v>100823</c:v>
                </c:pt>
                <c:pt idx="142">
                  <c:v>99803</c:v>
                </c:pt>
                <c:pt idx="143">
                  <c:v>98810</c:v>
                </c:pt>
                <c:pt idx="144">
                  <c:v>98130</c:v>
                </c:pt>
                <c:pt idx="145">
                  <c:v>98311</c:v>
                </c:pt>
                <c:pt idx="146">
                  <c:v>98527</c:v>
                </c:pt>
                <c:pt idx="147">
                  <c:v>96544</c:v>
                </c:pt>
                <c:pt idx="148">
                  <c:v>97175</c:v>
                </c:pt>
                <c:pt idx="149">
                  <c:v>100447</c:v>
                </c:pt>
                <c:pt idx="150">
                  <c:v>103566</c:v>
                </c:pt>
                <c:pt idx="151">
                  <c:v>108319</c:v>
                </c:pt>
                <c:pt idx="152">
                  <c:v>111028</c:v>
                </c:pt>
                <c:pt idx="153">
                  <c:v>111665</c:v>
                </c:pt>
                <c:pt idx="154">
                  <c:v>112494</c:v>
                </c:pt>
                <c:pt idx="155">
                  <c:v>112321</c:v>
                </c:pt>
                <c:pt idx="156">
                  <c:v>110372</c:v>
                </c:pt>
                <c:pt idx="157">
                  <c:v>108754</c:v>
                </c:pt>
                <c:pt idx="158">
                  <c:v>107185</c:v>
                </c:pt>
                <c:pt idx="159">
                  <c:v>105888</c:v>
                </c:pt>
                <c:pt idx="160">
                  <c:v>105707</c:v>
                </c:pt>
                <c:pt idx="161">
                  <c:v>107274</c:v>
                </c:pt>
                <c:pt idx="162">
                  <c:v>110777</c:v>
                </c:pt>
                <c:pt idx="163">
                  <c:v>113771</c:v>
                </c:pt>
                <c:pt idx="164">
                  <c:v>115508</c:v>
                </c:pt>
                <c:pt idx="165">
                  <c:v>117238</c:v>
                </c:pt>
                <c:pt idx="166">
                  <c:v>119121</c:v>
                </c:pt>
                <c:pt idx="167">
                  <c:v>121082</c:v>
                </c:pt>
                <c:pt idx="168">
                  <c:v>121795</c:v>
                </c:pt>
                <c:pt idx="169">
                  <c:v>120750</c:v>
                </c:pt>
                <c:pt idx="170">
                  <c:v>121356</c:v>
                </c:pt>
                <c:pt idx="171">
                  <c:v>122664</c:v>
                </c:pt>
                <c:pt idx="172">
                  <c:v>122987</c:v>
                </c:pt>
                <c:pt idx="173">
                  <c:v>123796</c:v>
                </c:pt>
                <c:pt idx="174">
                  <c:v>125234</c:v>
                </c:pt>
                <c:pt idx="175">
                  <c:v>126695</c:v>
                </c:pt>
                <c:pt idx="176">
                  <c:v>127798</c:v>
                </c:pt>
                <c:pt idx="177">
                  <c:v>127133</c:v>
                </c:pt>
                <c:pt idx="178">
                  <c:v>126135</c:v>
                </c:pt>
                <c:pt idx="179">
                  <c:v>125444</c:v>
                </c:pt>
                <c:pt idx="180">
                  <c:v>125065</c:v>
                </c:pt>
                <c:pt idx="181">
                  <c:v>124285</c:v>
                </c:pt>
                <c:pt idx="182">
                  <c:v>124823</c:v>
                </c:pt>
                <c:pt idx="183">
                  <c:v>125679</c:v>
                </c:pt>
                <c:pt idx="184">
                  <c:v>126107</c:v>
                </c:pt>
                <c:pt idx="185">
                  <c:v>127930</c:v>
                </c:pt>
                <c:pt idx="186">
                  <c:v>129569</c:v>
                </c:pt>
                <c:pt idx="187">
                  <c:v>131116</c:v>
                </c:pt>
                <c:pt idx="188">
                  <c:v>131920</c:v>
                </c:pt>
                <c:pt idx="189">
                  <c:v>132545</c:v>
                </c:pt>
                <c:pt idx="190">
                  <c:v>133151</c:v>
                </c:pt>
                <c:pt idx="191">
                  <c:v>136612</c:v>
                </c:pt>
                <c:pt idx="192">
                  <c:v>140205</c:v>
                </c:pt>
                <c:pt idx="193">
                  <c:v>142989</c:v>
                </c:pt>
                <c:pt idx="194">
                  <c:v>144509</c:v>
                </c:pt>
                <c:pt idx="195">
                  <c:v>145997</c:v>
                </c:pt>
                <c:pt idx="196">
                  <c:v>146150</c:v>
                </c:pt>
                <c:pt idx="197">
                  <c:v>147423</c:v>
                </c:pt>
                <c:pt idx="198">
                  <c:v>148482</c:v>
                </c:pt>
                <c:pt idx="199">
                  <c:v>148000</c:v>
                </c:pt>
                <c:pt idx="200">
                  <c:v>147763</c:v>
                </c:pt>
                <c:pt idx="201">
                  <c:v>147604</c:v>
                </c:pt>
                <c:pt idx="202">
                  <c:v>147178</c:v>
                </c:pt>
                <c:pt idx="203">
                  <c:v>147282</c:v>
                </c:pt>
                <c:pt idx="204">
                  <c:v>146803</c:v>
                </c:pt>
                <c:pt idx="205">
                  <c:v>145978</c:v>
                </c:pt>
                <c:pt idx="206">
                  <c:v>144539</c:v>
                </c:pt>
                <c:pt idx="207">
                  <c:v>143431</c:v>
                </c:pt>
                <c:pt idx="208">
                  <c:v>142644</c:v>
                </c:pt>
                <c:pt idx="209">
                  <c:v>141086</c:v>
                </c:pt>
                <c:pt idx="210">
                  <c:v>141556</c:v>
                </c:pt>
                <c:pt idx="211">
                  <c:v>142740</c:v>
                </c:pt>
                <c:pt idx="212">
                  <c:v>143165</c:v>
                </c:pt>
                <c:pt idx="213">
                  <c:v>143080</c:v>
                </c:pt>
                <c:pt idx="214">
                  <c:v>142863</c:v>
                </c:pt>
                <c:pt idx="215">
                  <c:v>143131</c:v>
                </c:pt>
                <c:pt idx="216">
                  <c:v>146499</c:v>
                </c:pt>
                <c:pt idx="217">
                  <c:v>148124</c:v>
                </c:pt>
                <c:pt idx="218">
                  <c:v>148643</c:v>
                </c:pt>
                <c:pt idx="219">
                  <c:v>149570</c:v>
                </c:pt>
                <c:pt idx="220">
                  <c:v>151872</c:v>
                </c:pt>
                <c:pt idx="221">
                  <c:v>153656</c:v>
                </c:pt>
                <c:pt idx="222">
                  <c:v>155256</c:v>
                </c:pt>
                <c:pt idx="223">
                  <c:v>155138</c:v>
                </c:pt>
                <c:pt idx="224">
                  <c:v>154392</c:v>
                </c:pt>
                <c:pt idx="225">
                  <c:v>153815</c:v>
                </c:pt>
                <c:pt idx="226">
                  <c:v>152886</c:v>
                </c:pt>
                <c:pt idx="227">
                  <c:v>152409</c:v>
                </c:pt>
                <c:pt idx="228">
                  <c:v>152213</c:v>
                </c:pt>
                <c:pt idx="229">
                  <c:v>152365</c:v>
                </c:pt>
                <c:pt idx="230">
                  <c:v>152650</c:v>
                </c:pt>
                <c:pt idx="231">
                  <c:v>153871</c:v>
                </c:pt>
                <c:pt idx="232">
                  <c:v>153885</c:v>
                </c:pt>
                <c:pt idx="233">
                  <c:v>153424</c:v>
                </c:pt>
                <c:pt idx="234">
                  <c:v>153444</c:v>
                </c:pt>
                <c:pt idx="235">
                  <c:v>152978</c:v>
                </c:pt>
                <c:pt idx="236">
                  <c:v>152003</c:v>
                </c:pt>
                <c:pt idx="237">
                  <c:v>150939</c:v>
                </c:pt>
                <c:pt idx="238">
                  <c:v>149796</c:v>
                </c:pt>
                <c:pt idx="239">
                  <c:v>149161</c:v>
                </c:pt>
                <c:pt idx="240">
                  <c:v>147851</c:v>
                </c:pt>
                <c:pt idx="241">
                  <c:v>147124</c:v>
                </c:pt>
                <c:pt idx="242">
                  <c:v>147316</c:v>
                </c:pt>
                <c:pt idx="243">
                  <c:v>147035</c:v>
                </c:pt>
                <c:pt idx="244">
                  <c:v>147005</c:v>
                </c:pt>
                <c:pt idx="245">
                  <c:v>147431</c:v>
                </c:pt>
                <c:pt idx="246">
                  <c:v>150043</c:v>
                </c:pt>
                <c:pt idx="247">
                  <c:v>153714</c:v>
                </c:pt>
                <c:pt idx="248">
                  <c:v>154406</c:v>
                </c:pt>
                <c:pt idx="249">
                  <c:v>154372</c:v>
                </c:pt>
                <c:pt idx="250">
                  <c:v>153950</c:v>
                </c:pt>
                <c:pt idx="251">
                  <c:v>153030</c:v>
                </c:pt>
                <c:pt idx="252">
                  <c:v>151784</c:v>
                </c:pt>
                <c:pt idx="253">
                  <c:v>150164</c:v>
                </c:pt>
                <c:pt idx="254">
                  <c:v>148748</c:v>
                </c:pt>
                <c:pt idx="255">
                  <c:v>149206</c:v>
                </c:pt>
                <c:pt idx="256">
                  <c:v>149628</c:v>
                </c:pt>
                <c:pt idx="257">
                  <c:v>151703</c:v>
                </c:pt>
                <c:pt idx="258">
                  <c:v>153212</c:v>
                </c:pt>
                <c:pt idx="259">
                  <c:v>153571</c:v>
                </c:pt>
                <c:pt idx="260">
                  <c:v>153862</c:v>
                </c:pt>
                <c:pt idx="261">
                  <c:v>154760</c:v>
                </c:pt>
                <c:pt idx="262">
                  <c:v>155503</c:v>
                </c:pt>
                <c:pt idx="263">
                  <c:v>155543</c:v>
                </c:pt>
                <c:pt idx="264">
                  <c:v>155048</c:v>
                </c:pt>
                <c:pt idx="265">
                  <c:v>155137</c:v>
                </c:pt>
                <c:pt idx="266">
                  <c:v>155240</c:v>
                </c:pt>
                <c:pt idx="267">
                  <c:v>153679</c:v>
                </c:pt>
                <c:pt idx="268">
                  <c:v>150365</c:v>
                </c:pt>
                <c:pt idx="269">
                  <c:v>147615</c:v>
                </c:pt>
                <c:pt idx="270">
                  <c:v>145098</c:v>
                </c:pt>
                <c:pt idx="271">
                  <c:v>141759</c:v>
                </c:pt>
                <c:pt idx="272">
                  <c:v>141434</c:v>
                </c:pt>
                <c:pt idx="273">
                  <c:v>142360</c:v>
                </c:pt>
                <c:pt idx="274">
                  <c:v>143219</c:v>
                </c:pt>
                <c:pt idx="275">
                  <c:v>144353</c:v>
                </c:pt>
                <c:pt idx="276">
                  <c:v>144936</c:v>
                </c:pt>
                <c:pt idx="277">
                  <c:v>146584</c:v>
                </c:pt>
                <c:pt idx="278">
                  <c:v>149366</c:v>
                </c:pt>
                <c:pt idx="279">
                  <c:v>148982</c:v>
                </c:pt>
                <c:pt idx="280">
                  <c:v>148717</c:v>
                </c:pt>
                <c:pt idx="281">
                  <c:v>149354</c:v>
                </c:pt>
                <c:pt idx="282">
                  <c:v>148648</c:v>
                </c:pt>
                <c:pt idx="283">
                  <c:v>148274</c:v>
                </c:pt>
                <c:pt idx="284">
                  <c:v>146872</c:v>
                </c:pt>
                <c:pt idx="285">
                  <c:v>146359</c:v>
                </c:pt>
                <c:pt idx="286">
                  <c:v>147064</c:v>
                </c:pt>
                <c:pt idx="287">
                  <c:v>146324</c:v>
                </c:pt>
                <c:pt idx="288">
                  <c:v>145376</c:v>
                </c:pt>
                <c:pt idx="289">
                  <c:v>146643</c:v>
                </c:pt>
                <c:pt idx="290">
                  <c:v>147633</c:v>
                </c:pt>
                <c:pt idx="291">
                  <c:v>148490</c:v>
                </c:pt>
                <c:pt idx="292">
                  <c:v>147261</c:v>
                </c:pt>
                <c:pt idx="293">
                  <c:v>144649</c:v>
                </c:pt>
                <c:pt idx="294">
                  <c:v>144045</c:v>
                </c:pt>
                <c:pt idx="295">
                  <c:v>141864</c:v>
                </c:pt>
                <c:pt idx="296">
                  <c:v>139631</c:v>
                </c:pt>
                <c:pt idx="297">
                  <c:v>137389</c:v>
                </c:pt>
                <c:pt idx="298">
                  <c:v>135334</c:v>
                </c:pt>
                <c:pt idx="299">
                  <c:v>135070</c:v>
                </c:pt>
                <c:pt idx="300">
                  <c:v>135500</c:v>
                </c:pt>
                <c:pt idx="301">
                  <c:v>134360</c:v>
                </c:pt>
                <c:pt idx="302">
                  <c:v>137175</c:v>
                </c:pt>
                <c:pt idx="303">
                  <c:v>140384</c:v>
                </c:pt>
                <c:pt idx="304">
                  <c:v>140276</c:v>
                </c:pt>
                <c:pt idx="305">
                  <c:v>142748</c:v>
                </c:pt>
                <c:pt idx="306">
                  <c:v>145385</c:v>
                </c:pt>
                <c:pt idx="307">
                  <c:v>148971</c:v>
                </c:pt>
                <c:pt idx="308">
                  <c:v>152259</c:v>
                </c:pt>
                <c:pt idx="309">
                  <c:v>153426</c:v>
                </c:pt>
                <c:pt idx="310">
                  <c:v>152452</c:v>
                </c:pt>
                <c:pt idx="311">
                  <c:v>153688</c:v>
                </c:pt>
                <c:pt idx="312">
                  <c:v>153176</c:v>
                </c:pt>
                <c:pt idx="313">
                  <c:v>150572</c:v>
                </c:pt>
                <c:pt idx="314">
                  <c:v>146085</c:v>
                </c:pt>
                <c:pt idx="315">
                  <c:v>144089</c:v>
                </c:pt>
                <c:pt idx="316">
                  <c:v>142266</c:v>
                </c:pt>
                <c:pt idx="317">
                  <c:v>141704</c:v>
                </c:pt>
                <c:pt idx="318">
                  <c:v>140575</c:v>
                </c:pt>
                <c:pt idx="319">
                  <c:v>141675</c:v>
                </c:pt>
                <c:pt idx="320">
                  <c:v>143451</c:v>
                </c:pt>
                <c:pt idx="321">
                  <c:v>146085</c:v>
                </c:pt>
                <c:pt idx="322">
                  <c:v>146162</c:v>
                </c:pt>
                <c:pt idx="323">
                  <c:v>147801</c:v>
                </c:pt>
                <c:pt idx="324">
                  <c:v>149232</c:v>
                </c:pt>
                <c:pt idx="325">
                  <c:v>150059</c:v>
                </c:pt>
                <c:pt idx="326">
                  <c:v>149371</c:v>
                </c:pt>
                <c:pt idx="327">
                  <c:v>149569</c:v>
                </c:pt>
                <c:pt idx="328">
                  <c:v>148626</c:v>
                </c:pt>
                <c:pt idx="329">
                  <c:v>142317</c:v>
                </c:pt>
                <c:pt idx="330">
                  <c:v>136826</c:v>
                </c:pt>
                <c:pt idx="331">
                  <c:v>134157</c:v>
                </c:pt>
                <c:pt idx="332">
                  <c:v>135087</c:v>
                </c:pt>
                <c:pt idx="333">
                  <c:v>133665</c:v>
                </c:pt>
                <c:pt idx="334">
                  <c:v>133531</c:v>
                </c:pt>
                <c:pt idx="335">
                  <c:v>134872</c:v>
                </c:pt>
                <c:pt idx="336">
                  <c:v>142265</c:v>
                </c:pt>
                <c:pt idx="337">
                  <c:v>146456</c:v>
                </c:pt>
                <c:pt idx="338">
                  <c:v>147532</c:v>
                </c:pt>
                <c:pt idx="339">
                  <c:v>146949</c:v>
                </c:pt>
                <c:pt idx="340">
                  <c:v>147978</c:v>
                </c:pt>
                <c:pt idx="341">
                  <c:v>148356</c:v>
                </c:pt>
                <c:pt idx="342">
                  <c:v>149220</c:v>
                </c:pt>
                <c:pt idx="343">
                  <c:v>150100</c:v>
                </c:pt>
                <c:pt idx="344">
                  <c:v>149820</c:v>
                </c:pt>
                <c:pt idx="345">
                  <c:v>147451</c:v>
                </c:pt>
                <c:pt idx="346">
                  <c:v>146152</c:v>
                </c:pt>
                <c:pt idx="347">
                  <c:v>146018</c:v>
                </c:pt>
                <c:pt idx="348">
                  <c:v>145774</c:v>
                </c:pt>
                <c:pt idx="349">
                  <c:v>142627</c:v>
                </c:pt>
                <c:pt idx="350">
                  <c:v>140787</c:v>
                </c:pt>
                <c:pt idx="351">
                  <c:v>142270</c:v>
                </c:pt>
                <c:pt idx="352">
                  <c:v>146392</c:v>
                </c:pt>
                <c:pt idx="353">
                  <c:v>148120</c:v>
                </c:pt>
                <c:pt idx="354">
                  <c:v>148548</c:v>
                </c:pt>
                <c:pt idx="355">
                  <c:v>149424</c:v>
                </c:pt>
                <c:pt idx="356">
                  <c:v>151166</c:v>
                </c:pt>
                <c:pt idx="357">
                  <c:v>145280</c:v>
                </c:pt>
                <c:pt idx="358">
                  <c:v>133662</c:v>
                </c:pt>
                <c:pt idx="359">
                  <c:v>130127</c:v>
                </c:pt>
                <c:pt idx="360">
                  <c:v>130484</c:v>
                </c:pt>
                <c:pt idx="361">
                  <c:v>129587</c:v>
                </c:pt>
                <c:pt idx="362">
                  <c:v>127731</c:v>
                </c:pt>
                <c:pt idx="363">
                  <c:v>126248</c:v>
                </c:pt>
                <c:pt idx="364">
                  <c:v>126740</c:v>
                </c:pt>
                <c:pt idx="365">
                  <c:v>126740</c:v>
                </c:pt>
                <c:pt idx="366">
                  <c:v>127803</c:v>
                </c:pt>
                <c:pt idx="367">
                  <c:v>126909</c:v>
                </c:pt>
                <c:pt idx="368">
                  <c:v>125859</c:v>
                </c:pt>
                <c:pt idx="369">
                  <c:v>126436</c:v>
                </c:pt>
                <c:pt idx="370">
                  <c:v>125693</c:v>
                </c:pt>
                <c:pt idx="371">
                  <c:v>125084</c:v>
                </c:pt>
                <c:pt idx="372">
                  <c:v>128658</c:v>
                </c:pt>
                <c:pt idx="373">
                  <c:v>135225</c:v>
                </c:pt>
                <c:pt idx="374">
                  <c:v>137174</c:v>
                </c:pt>
                <c:pt idx="375">
                  <c:v>137578</c:v>
                </c:pt>
                <c:pt idx="376">
                  <c:v>137183</c:v>
                </c:pt>
                <c:pt idx="377">
                  <c:v>137420</c:v>
                </c:pt>
                <c:pt idx="378">
                  <c:v>139210</c:v>
                </c:pt>
                <c:pt idx="379">
                  <c:v>140793</c:v>
                </c:pt>
                <c:pt idx="380">
                  <c:v>141322</c:v>
                </c:pt>
                <c:pt idx="381">
                  <c:v>140200</c:v>
                </c:pt>
                <c:pt idx="382">
                  <c:v>139005</c:v>
                </c:pt>
                <c:pt idx="383">
                  <c:v>139296</c:v>
                </c:pt>
                <c:pt idx="384">
                  <c:v>139108</c:v>
                </c:pt>
                <c:pt idx="385">
                  <c:v>137810</c:v>
                </c:pt>
                <c:pt idx="386">
                  <c:v>137051</c:v>
                </c:pt>
                <c:pt idx="387">
                  <c:v>137710</c:v>
                </c:pt>
                <c:pt idx="388">
                  <c:v>137609</c:v>
                </c:pt>
                <c:pt idx="389">
                  <c:v>136173</c:v>
                </c:pt>
                <c:pt idx="390">
                  <c:v>133990</c:v>
                </c:pt>
                <c:pt idx="391">
                  <c:v>132588</c:v>
                </c:pt>
                <c:pt idx="392">
                  <c:v>131495</c:v>
                </c:pt>
                <c:pt idx="393">
                  <c:v>130368</c:v>
                </c:pt>
                <c:pt idx="394">
                  <c:v>130109</c:v>
                </c:pt>
                <c:pt idx="395">
                  <c:v>130679</c:v>
                </c:pt>
                <c:pt idx="396">
                  <c:v>131315</c:v>
                </c:pt>
                <c:pt idx="397">
                  <c:v>131203</c:v>
                </c:pt>
                <c:pt idx="398">
                  <c:v>131082</c:v>
                </c:pt>
                <c:pt idx="399">
                  <c:v>132717</c:v>
                </c:pt>
                <c:pt idx="400">
                  <c:v>134380</c:v>
                </c:pt>
                <c:pt idx="401">
                  <c:v>134359</c:v>
                </c:pt>
                <c:pt idx="402">
                  <c:v>133578</c:v>
                </c:pt>
                <c:pt idx="403">
                  <c:v>132443</c:v>
                </c:pt>
                <c:pt idx="404">
                  <c:v>134083</c:v>
                </c:pt>
                <c:pt idx="405">
                  <c:v>134288</c:v>
                </c:pt>
                <c:pt idx="406">
                  <c:v>133187</c:v>
                </c:pt>
                <c:pt idx="407">
                  <c:v>130451</c:v>
                </c:pt>
                <c:pt idx="408">
                  <c:v>128074</c:v>
                </c:pt>
                <c:pt idx="409">
                  <c:v>125713</c:v>
                </c:pt>
                <c:pt idx="410">
                  <c:v>124552</c:v>
                </c:pt>
                <c:pt idx="411">
                  <c:v>121057</c:v>
                </c:pt>
                <c:pt idx="412">
                  <c:v>119406</c:v>
                </c:pt>
                <c:pt idx="413">
                  <c:v>119893</c:v>
                </c:pt>
                <c:pt idx="414">
                  <c:v>119870</c:v>
                </c:pt>
                <c:pt idx="415">
                  <c:v>121228</c:v>
                </c:pt>
                <c:pt idx="416">
                  <c:v>126565</c:v>
                </c:pt>
                <c:pt idx="417">
                  <c:v>132317</c:v>
                </c:pt>
                <c:pt idx="418">
                  <c:v>137021</c:v>
                </c:pt>
                <c:pt idx="419">
                  <c:v>142640</c:v>
                </c:pt>
                <c:pt idx="420">
                  <c:v>146166</c:v>
                </c:pt>
                <c:pt idx="421">
                  <c:v>151435</c:v>
                </c:pt>
                <c:pt idx="422">
                  <c:v>155171</c:v>
                </c:pt>
                <c:pt idx="423">
                  <c:v>153836</c:v>
                </c:pt>
                <c:pt idx="424">
                  <c:v>152191</c:v>
                </c:pt>
                <c:pt idx="425">
                  <c:v>152684</c:v>
                </c:pt>
                <c:pt idx="426">
                  <c:v>152728</c:v>
                </c:pt>
                <c:pt idx="427">
                  <c:v>153296</c:v>
                </c:pt>
                <c:pt idx="428">
                  <c:v>153453</c:v>
                </c:pt>
                <c:pt idx="429">
                  <c:v>154635</c:v>
                </c:pt>
                <c:pt idx="430">
                  <c:v>157806</c:v>
                </c:pt>
                <c:pt idx="431">
                  <c:v>161088</c:v>
                </c:pt>
                <c:pt idx="432">
                  <c:v>163452</c:v>
                </c:pt>
                <c:pt idx="433">
                  <c:v>164047</c:v>
                </c:pt>
                <c:pt idx="434">
                  <c:v>162413</c:v>
                </c:pt>
                <c:pt idx="435">
                  <c:v>160729</c:v>
                </c:pt>
                <c:pt idx="436">
                  <c:v>160134</c:v>
                </c:pt>
                <c:pt idx="437">
                  <c:v>158919</c:v>
                </c:pt>
                <c:pt idx="438">
                  <c:v>156194</c:v>
                </c:pt>
                <c:pt idx="439">
                  <c:v>153774</c:v>
                </c:pt>
                <c:pt idx="440">
                  <c:v>152502</c:v>
                </c:pt>
                <c:pt idx="441">
                  <c:v>152071</c:v>
                </c:pt>
                <c:pt idx="442">
                  <c:v>151400</c:v>
                </c:pt>
                <c:pt idx="443">
                  <c:v>151927</c:v>
                </c:pt>
                <c:pt idx="444">
                  <c:v>154597</c:v>
                </c:pt>
                <c:pt idx="445">
                  <c:v>157258</c:v>
                </c:pt>
                <c:pt idx="446">
                  <c:v>159514</c:v>
                </c:pt>
                <c:pt idx="447">
                  <c:v>160924</c:v>
                </c:pt>
                <c:pt idx="448">
                  <c:v>162484</c:v>
                </c:pt>
                <c:pt idx="449">
                  <c:v>164241</c:v>
                </c:pt>
                <c:pt idx="450">
                  <c:v>164622</c:v>
                </c:pt>
                <c:pt idx="451">
                  <c:v>163530</c:v>
                </c:pt>
                <c:pt idx="452">
                  <c:v>162488</c:v>
                </c:pt>
                <c:pt idx="453">
                  <c:v>163496</c:v>
                </c:pt>
                <c:pt idx="454">
                  <c:v>165804</c:v>
                </c:pt>
                <c:pt idx="455">
                  <c:v>167335</c:v>
                </c:pt>
                <c:pt idx="456">
                  <c:v>169596</c:v>
                </c:pt>
                <c:pt idx="457">
                  <c:v>170333</c:v>
                </c:pt>
                <c:pt idx="458">
                  <c:v>171673</c:v>
                </c:pt>
                <c:pt idx="459">
                  <c:v>171999</c:v>
                </c:pt>
                <c:pt idx="460">
                  <c:v>171836</c:v>
                </c:pt>
                <c:pt idx="461">
                  <c:v>170921</c:v>
                </c:pt>
                <c:pt idx="462">
                  <c:v>170873</c:v>
                </c:pt>
                <c:pt idx="463">
                  <c:v>170773</c:v>
                </c:pt>
                <c:pt idx="464">
                  <c:v>170396</c:v>
                </c:pt>
                <c:pt idx="465">
                  <c:v>168093</c:v>
                </c:pt>
                <c:pt idx="466">
                  <c:v>168114</c:v>
                </c:pt>
                <c:pt idx="467">
                  <c:v>168209</c:v>
                </c:pt>
                <c:pt idx="468">
                  <c:v>169221</c:v>
                </c:pt>
                <c:pt idx="469">
                  <c:v>169221</c:v>
                </c:pt>
                <c:pt idx="470">
                  <c:v>168082</c:v>
                </c:pt>
                <c:pt idx="471">
                  <c:v>168399</c:v>
                </c:pt>
                <c:pt idx="472">
                  <c:v>170480</c:v>
                </c:pt>
                <c:pt idx="473">
                  <c:v>173137</c:v>
                </c:pt>
                <c:pt idx="474">
                  <c:v>172965</c:v>
                </c:pt>
                <c:pt idx="475">
                  <c:v>171674</c:v>
                </c:pt>
                <c:pt idx="476">
                  <c:v>170438</c:v>
                </c:pt>
                <c:pt idx="477">
                  <c:v>171572</c:v>
                </c:pt>
                <c:pt idx="478">
                  <c:v>172022</c:v>
                </c:pt>
                <c:pt idx="479">
                  <c:v>171745</c:v>
                </c:pt>
                <c:pt idx="480">
                  <c:v>170722</c:v>
                </c:pt>
                <c:pt idx="481">
                  <c:v>171396</c:v>
                </c:pt>
                <c:pt idx="482">
                  <c:v>172629</c:v>
                </c:pt>
                <c:pt idx="483">
                  <c:v>173851</c:v>
                </c:pt>
                <c:pt idx="484">
                  <c:v>172480</c:v>
                </c:pt>
                <c:pt idx="485">
                  <c:v>171266</c:v>
                </c:pt>
                <c:pt idx="486">
                  <c:v>170379</c:v>
                </c:pt>
                <c:pt idx="487">
                  <c:v>168913</c:v>
                </c:pt>
                <c:pt idx="488">
                  <c:v>166399</c:v>
                </c:pt>
                <c:pt idx="489">
                  <c:v>162689</c:v>
                </c:pt>
                <c:pt idx="490">
                  <c:v>161608</c:v>
                </c:pt>
                <c:pt idx="491">
                  <c:v>163300</c:v>
                </c:pt>
                <c:pt idx="492">
                  <c:v>164653</c:v>
                </c:pt>
                <c:pt idx="493">
                  <c:v>165679</c:v>
                </c:pt>
                <c:pt idx="494">
                  <c:v>164915</c:v>
                </c:pt>
                <c:pt idx="495">
                  <c:v>165517</c:v>
                </c:pt>
                <c:pt idx="496">
                  <c:v>166896</c:v>
                </c:pt>
                <c:pt idx="497">
                  <c:v>167679</c:v>
                </c:pt>
                <c:pt idx="498">
                  <c:v>167894</c:v>
                </c:pt>
                <c:pt idx="499">
                  <c:v>168733</c:v>
                </c:pt>
                <c:pt idx="500">
                  <c:v>167673</c:v>
                </c:pt>
                <c:pt idx="501">
                  <c:v>168317</c:v>
                </c:pt>
                <c:pt idx="502">
                  <c:v>168745</c:v>
                </c:pt>
                <c:pt idx="503">
                  <c:v>168950</c:v>
                </c:pt>
                <c:pt idx="504">
                  <c:v>168694</c:v>
                </c:pt>
                <c:pt idx="505">
                  <c:v>168396</c:v>
                </c:pt>
                <c:pt idx="506">
                  <c:v>166480</c:v>
                </c:pt>
                <c:pt idx="507">
                  <c:v>166322</c:v>
                </c:pt>
                <c:pt idx="508">
                  <c:v>167505</c:v>
                </c:pt>
                <c:pt idx="509">
                  <c:v>169096</c:v>
                </c:pt>
                <c:pt idx="510">
                  <c:v>170382</c:v>
                </c:pt>
                <c:pt idx="511">
                  <c:v>171784</c:v>
                </c:pt>
                <c:pt idx="512">
                  <c:v>173621</c:v>
                </c:pt>
                <c:pt idx="513">
                  <c:v>175361</c:v>
                </c:pt>
                <c:pt idx="514">
                  <c:v>177433</c:v>
                </c:pt>
                <c:pt idx="515">
                  <c:v>178951</c:v>
                </c:pt>
                <c:pt idx="516">
                  <c:v>179782</c:v>
                </c:pt>
                <c:pt idx="517">
                  <c:v>181873</c:v>
                </c:pt>
                <c:pt idx="518">
                  <c:v>183120</c:v>
                </c:pt>
                <c:pt idx="519">
                  <c:v>181679</c:v>
                </c:pt>
                <c:pt idx="520">
                  <c:v>181733</c:v>
                </c:pt>
                <c:pt idx="521">
                  <c:v>181962</c:v>
                </c:pt>
                <c:pt idx="522">
                  <c:v>181452</c:v>
                </c:pt>
                <c:pt idx="523">
                  <c:v>180481</c:v>
                </c:pt>
                <c:pt idx="524">
                  <c:v>179292</c:v>
                </c:pt>
                <c:pt idx="525">
                  <c:v>179220</c:v>
                </c:pt>
                <c:pt idx="526">
                  <c:v>181037</c:v>
                </c:pt>
                <c:pt idx="527">
                  <c:v>182426</c:v>
                </c:pt>
                <c:pt idx="528">
                  <c:v>184419</c:v>
                </c:pt>
                <c:pt idx="529">
                  <c:v>186139</c:v>
                </c:pt>
                <c:pt idx="530">
                  <c:v>188217</c:v>
                </c:pt>
                <c:pt idx="531">
                  <c:v>190606</c:v>
                </c:pt>
                <c:pt idx="532">
                  <c:v>193616</c:v>
                </c:pt>
                <c:pt idx="533">
                  <c:v>195740</c:v>
                </c:pt>
                <c:pt idx="534">
                  <c:v>196588</c:v>
                </c:pt>
                <c:pt idx="535">
                  <c:v>196117</c:v>
                </c:pt>
                <c:pt idx="536">
                  <c:v>194688</c:v>
                </c:pt>
                <c:pt idx="537">
                  <c:v>193047</c:v>
                </c:pt>
                <c:pt idx="538">
                  <c:v>191794</c:v>
                </c:pt>
                <c:pt idx="539">
                  <c:v>190999</c:v>
                </c:pt>
                <c:pt idx="540">
                  <c:v>189580</c:v>
                </c:pt>
                <c:pt idx="541">
                  <c:v>188815</c:v>
                </c:pt>
                <c:pt idx="542">
                  <c:v>188426</c:v>
                </c:pt>
                <c:pt idx="543">
                  <c:v>189758</c:v>
                </c:pt>
                <c:pt idx="544">
                  <c:v>191875</c:v>
                </c:pt>
                <c:pt idx="545">
                  <c:v>191470</c:v>
                </c:pt>
                <c:pt idx="546">
                  <c:v>189220</c:v>
                </c:pt>
                <c:pt idx="547">
                  <c:v>188415</c:v>
                </c:pt>
                <c:pt idx="548">
                  <c:v>188590</c:v>
                </c:pt>
                <c:pt idx="549">
                  <c:v>189178</c:v>
                </c:pt>
                <c:pt idx="550">
                  <c:v>187007</c:v>
                </c:pt>
                <c:pt idx="551">
                  <c:v>186809</c:v>
                </c:pt>
                <c:pt idx="552">
                  <c:v>186994</c:v>
                </c:pt>
                <c:pt idx="553">
                  <c:v>187297</c:v>
                </c:pt>
                <c:pt idx="554">
                  <c:v>187085</c:v>
                </c:pt>
                <c:pt idx="555">
                  <c:v>187406</c:v>
                </c:pt>
                <c:pt idx="556">
                  <c:v>189291</c:v>
                </c:pt>
                <c:pt idx="557">
                  <c:v>191778</c:v>
                </c:pt>
                <c:pt idx="558">
                  <c:v>191405</c:v>
                </c:pt>
                <c:pt idx="559">
                  <c:v>191877</c:v>
                </c:pt>
                <c:pt idx="560">
                  <c:v>192928</c:v>
                </c:pt>
                <c:pt idx="561">
                  <c:v>195414</c:v>
                </c:pt>
                <c:pt idx="562">
                  <c:v>196467</c:v>
                </c:pt>
                <c:pt idx="563">
                  <c:v>195398</c:v>
                </c:pt>
                <c:pt idx="564">
                  <c:v>197462</c:v>
                </c:pt>
                <c:pt idx="565">
                  <c:v>199375</c:v>
                </c:pt>
                <c:pt idx="566">
                  <c:v>201137</c:v>
                </c:pt>
                <c:pt idx="567">
                  <c:v>201780</c:v>
                </c:pt>
                <c:pt idx="568">
                  <c:v>203936</c:v>
                </c:pt>
                <c:pt idx="569">
                  <c:v>205957</c:v>
                </c:pt>
                <c:pt idx="570">
                  <c:v>206280</c:v>
                </c:pt>
                <c:pt idx="571">
                  <c:v>204041</c:v>
                </c:pt>
                <c:pt idx="572">
                  <c:v>203119</c:v>
                </c:pt>
                <c:pt idx="573">
                  <c:v>203005</c:v>
                </c:pt>
                <c:pt idx="574">
                  <c:v>203050</c:v>
                </c:pt>
                <c:pt idx="575">
                  <c:v>200668</c:v>
                </c:pt>
                <c:pt idx="576">
                  <c:v>198678</c:v>
                </c:pt>
                <c:pt idx="577">
                  <c:v>198525</c:v>
                </c:pt>
                <c:pt idx="578">
                  <c:v>197736</c:v>
                </c:pt>
                <c:pt idx="579">
                  <c:v>198173</c:v>
                </c:pt>
                <c:pt idx="580">
                  <c:v>197734</c:v>
                </c:pt>
                <c:pt idx="581">
                  <c:v>197476</c:v>
                </c:pt>
                <c:pt idx="582">
                  <c:v>196276</c:v>
                </c:pt>
                <c:pt idx="583">
                  <c:v>195104</c:v>
                </c:pt>
                <c:pt idx="584">
                  <c:v>192602</c:v>
                </c:pt>
                <c:pt idx="585">
                  <c:v>192562</c:v>
                </c:pt>
                <c:pt idx="586">
                  <c:v>191371</c:v>
                </c:pt>
                <c:pt idx="587">
                  <c:v>190816</c:v>
                </c:pt>
                <c:pt idx="588">
                  <c:v>191096</c:v>
                </c:pt>
                <c:pt idx="589">
                  <c:v>191974</c:v>
                </c:pt>
                <c:pt idx="590">
                  <c:v>192553</c:v>
                </c:pt>
                <c:pt idx="591">
                  <c:v>195087</c:v>
                </c:pt>
                <c:pt idx="592">
                  <c:v>196921</c:v>
                </c:pt>
                <c:pt idx="593">
                  <c:v>195952</c:v>
                </c:pt>
                <c:pt idx="594">
                  <c:v>193712</c:v>
                </c:pt>
                <c:pt idx="595">
                  <c:v>190834</c:v>
                </c:pt>
                <c:pt idx="596">
                  <c:v>188800</c:v>
                </c:pt>
                <c:pt idx="597">
                  <c:v>188439</c:v>
                </c:pt>
                <c:pt idx="598">
                  <c:v>188007</c:v>
                </c:pt>
                <c:pt idx="599">
                  <c:v>185509</c:v>
                </c:pt>
                <c:pt idx="600">
                  <c:v>186236</c:v>
                </c:pt>
                <c:pt idx="601">
                  <c:v>188814</c:v>
                </c:pt>
                <c:pt idx="602">
                  <c:v>191670</c:v>
                </c:pt>
                <c:pt idx="603">
                  <c:v>192383</c:v>
                </c:pt>
                <c:pt idx="604">
                  <c:v>191495</c:v>
                </c:pt>
                <c:pt idx="605">
                  <c:v>190084</c:v>
                </c:pt>
                <c:pt idx="606">
                  <c:v>190446</c:v>
                </c:pt>
                <c:pt idx="607">
                  <c:v>189744</c:v>
                </c:pt>
                <c:pt idx="608">
                  <c:v>188453</c:v>
                </c:pt>
                <c:pt idx="609">
                  <c:v>186529</c:v>
                </c:pt>
                <c:pt idx="610">
                  <c:v>187324</c:v>
                </c:pt>
                <c:pt idx="611">
                  <c:v>189668</c:v>
                </c:pt>
                <c:pt idx="612">
                  <c:v>192115</c:v>
                </c:pt>
                <c:pt idx="613">
                  <c:v>194096</c:v>
                </c:pt>
                <c:pt idx="614">
                  <c:v>195630</c:v>
                </c:pt>
                <c:pt idx="615">
                  <c:v>196698</c:v>
                </c:pt>
                <c:pt idx="616">
                  <c:v>198158</c:v>
                </c:pt>
                <c:pt idx="617">
                  <c:v>197483</c:v>
                </c:pt>
                <c:pt idx="618">
                  <c:v>197142</c:v>
                </c:pt>
                <c:pt idx="619">
                  <c:v>196910</c:v>
                </c:pt>
                <c:pt idx="620">
                  <c:v>198103</c:v>
                </c:pt>
                <c:pt idx="621">
                  <c:v>197862</c:v>
                </c:pt>
                <c:pt idx="622">
                  <c:v>197179</c:v>
                </c:pt>
                <c:pt idx="623">
                  <c:v>195772</c:v>
                </c:pt>
                <c:pt idx="624">
                  <c:v>195193</c:v>
                </c:pt>
                <c:pt idx="625">
                  <c:v>193714</c:v>
                </c:pt>
                <c:pt idx="626">
                  <c:v>192740</c:v>
                </c:pt>
                <c:pt idx="627">
                  <c:v>191478</c:v>
                </c:pt>
                <c:pt idx="628">
                  <c:v>190571</c:v>
                </c:pt>
                <c:pt idx="629">
                  <c:v>190030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EE-4017-8E03-261701A3C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480640"/>
        <c:axId val="1762483136"/>
      </c:lineChart>
      <c:dateAx>
        <c:axId val="16949327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694933136"/>
        <c:crosses val="autoZero"/>
        <c:auto val="1"/>
        <c:lblOffset val="100"/>
        <c:baseTimeUnit val="days"/>
      </c:dateAx>
      <c:valAx>
        <c:axId val="1694933136"/>
        <c:scaling>
          <c:orientation val="minMax"/>
          <c:max val="9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l-PL"/>
                  <a:t>Potwierdzone przypadki COVID-19</a:t>
                </a:r>
              </a:p>
            </c:rich>
          </c:tx>
          <c:layout>
            <c:manualLayout>
              <c:xMode val="edge"/>
              <c:yMode val="edge"/>
              <c:x val="1.272829881689874E-2"/>
              <c:y val="0.114865740109701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694932720"/>
        <c:crosses val="autoZero"/>
        <c:crossBetween val="between"/>
        <c:dispUnits>
          <c:builtInUnit val="thousands"/>
        </c:dispUnits>
      </c:valAx>
      <c:valAx>
        <c:axId val="1762483136"/>
        <c:scaling>
          <c:orientation val="minMax"/>
          <c:max val="2200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l-PL"/>
                  <a:t>Dzienne loty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62480640"/>
        <c:crosses val="max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</c:dispUnitsLbl>
        </c:dispUnits>
      </c:valAx>
      <c:dateAx>
        <c:axId val="176248064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76248313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wykresy!$B$6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wykresy!$C$5:$G$5</c:f>
              <c:strCache>
                <c:ptCount val="5"/>
                <c:pt idx="0">
                  <c:v>bardzo trudno</c:v>
                </c:pt>
                <c:pt idx="1">
                  <c:v>trudno</c:v>
                </c:pt>
                <c:pt idx="2">
                  <c:v>ani łatwe, ani niepokojące</c:v>
                </c:pt>
                <c:pt idx="3">
                  <c:v>łatwo</c:v>
                </c:pt>
                <c:pt idx="4">
                  <c:v>bardzo łatwo</c:v>
                </c:pt>
              </c:strCache>
            </c:strRef>
          </c:cat>
          <c:val>
            <c:numRef>
              <c:f>wykresy!$C$6:$G$6</c:f>
              <c:numCache>
                <c:formatCode>0%</c:formatCode>
                <c:ptCount val="5"/>
                <c:pt idx="0">
                  <c:v>0.32596685082872928</c:v>
                </c:pt>
                <c:pt idx="1">
                  <c:v>0.25966850828729282</c:v>
                </c:pt>
                <c:pt idx="2">
                  <c:v>0.25966850828729282</c:v>
                </c:pt>
                <c:pt idx="3">
                  <c:v>0.13812154696132597</c:v>
                </c:pt>
                <c:pt idx="4">
                  <c:v>1.6574585635359115E-2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9-4E4C-A491-6A3F5FC506FF}"/>
            </c:ext>
          </c:extLst>
        </c:ser>
        <c:ser>
          <c:idx val="1"/>
          <c:order val="1"/>
          <c:tx>
            <c:strRef>
              <c:f>wykresy!$B$7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wykresy!$C$5:$G$5</c:f>
              <c:strCache>
                <c:ptCount val="5"/>
                <c:pt idx="0">
                  <c:v>bardzo trudno</c:v>
                </c:pt>
                <c:pt idx="1">
                  <c:v>trudno</c:v>
                </c:pt>
                <c:pt idx="2">
                  <c:v>ani łatwe, ani niepokojące</c:v>
                </c:pt>
                <c:pt idx="3">
                  <c:v>łatwo</c:v>
                </c:pt>
                <c:pt idx="4">
                  <c:v>bardzo łatwo</c:v>
                </c:pt>
              </c:strCache>
            </c:strRef>
          </c:cat>
          <c:val>
            <c:numRef>
              <c:f>wykresy!$C$7:$G$7</c:f>
              <c:numCache>
                <c:formatCode>0%</c:formatCode>
                <c:ptCount val="5"/>
                <c:pt idx="0">
                  <c:v>0.12055335968379446</c:v>
                </c:pt>
                <c:pt idx="1">
                  <c:v>8.201581027667984E-2</c:v>
                </c:pt>
                <c:pt idx="2">
                  <c:v>0.58003952569169959</c:v>
                </c:pt>
                <c:pt idx="3">
                  <c:v>3.2608695652173912E-2</c:v>
                </c:pt>
                <c:pt idx="4">
                  <c:v>0.18478260869565216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9-4E4C-A491-6A3F5FC50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1141168"/>
        <c:axId val="921131184"/>
      </c:barChart>
      <c:catAx>
        <c:axId val="92114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21131184"/>
        <c:crosses val="autoZero"/>
        <c:auto val="1"/>
        <c:lblAlgn val="ctr"/>
        <c:lblOffset val="100"/>
        <c:noMultiLvlLbl val="0"/>
      </c:catAx>
      <c:valAx>
        <c:axId val="921131184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2114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wykresy!$A$26</c:f>
              <c:strCache>
                <c:ptCount val="1"/>
                <c:pt idx="0">
                  <c:v>Nepal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F-1F42-ACE9-AA1EBA28F0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F-1F42-ACE9-AA1EBA28F0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CF-1F42-ACE9-AA1EBA28F03F}"/>
              </c:ext>
            </c:extLst>
          </c:dPt>
          <c:cat>
            <c:strRef>
              <c:f>wykresy!$B$25:$D$25</c:f>
              <c:strCache>
                <c:ptCount val="3"/>
                <c:pt idx="0">
                  <c:v>Nie</c:v>
                </c:pt>
                <c:pt idx="1">
                  <c:v>Być może</c:v>
                </c:pt>
                <c:pt idx="2">
                  <c:v>Tak</c:v>
                </c:pt>
              </c:strCache>
            </c:strRef>
          </c:cat>
          <c:val>
            <c:numRef>
              <c:f>wykresy!$B$26:$D$26</c:f>
              <c:numCache>
                <c:formatCode>0%</c:formatCode>
                <c:ptCount val="3"/>
                <c:pt idx="0">
                  <c:v>0.45623342175066312</c:v>
                </c:pt>
                <c:pt idx="1">
                  <c:v>0.10610079575596817</c:v>
                </c:pt>
                <c:pt idx="2">
                  <c:v>0.43766578249336868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CF-1F42-ACE9-AA1EBA28F03F}"/>
            </c:ext>
          </c:extLst>
        </c:ser>
        <c:ser>
          <c:idx val="1"/>
          <c:order val="1"/>
          <c:tx>
            <c:strRef>
              <c:f>wykresy!$A$27</c:f>
              <c:strCache>
                <c:ptCount val="1"/>
                <c:pt idx="0">
                  <c:v>Polska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0CF-1F42-ACE9-AA1EBA28F0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0CF-1F42-ACE9-AA1EBA28F0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0CF-1F42-ACE9-AA1EBA28F03F}"/>
              </c:ext>
            </c:extLst>
          </c:dPt>
          <c:cat>
            <c:strRef>
              <c:f>wykresy!$B$25:$D$25</c:f>
              <c:strCache>
                <c:ptCount val="3"/>
                <c:pt idx="0">
                  <c:v>Nie</c:v>
                </c:pt>
                <c:pt idx="1">
                  <c:v>Być może</c:v>
                </c:pt>
                <c:pt idx="2">
                  <c:v>Tak</c:v>
                </c:pt>
              </c:strCache>
            </c:strRef>
          </c:cat>
          <c:val>
            <c:numRef>
              <c:f>wykresy!$B$27:$D$27</c:f>
              <c:numCache>
                <c:formatCode>0%</c:formatCode>
                <c:ptCount val="3"/>
                <c:pt idx="0">
                  <c:v>4.939380332285586E-2</c:v>
                </c:pt>
                <c:pt idx="1">
                  <c:v>0.16928603502469691</c:v>
                </c:pt>
                <c:pt idx="2">
                  <c:v>0.78132016165244722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0CF-1F42-ACE9-AA1EBA28F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wykresy!$A$27</c:f>
              <c:strCache>
                <c:ptCount val="1"/>
                <c:pt idx="0">
                  <c:v>Polska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19-C14E-8DA5-5C939B1442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19-C14E-8DA5-5C939B1442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19-C14E-8DA5-5C939B1442AF}"/>
              </c:ext>
            </c:extLst>
          </c:dPt>
          <c:cat>
            <c:strRef>
              <c:f>wykresy!$B$25:$D$25</c:f>
              <c:strCache>
                <c:ptCount val="3"/>
                <c:pt idx="0">
                  <c:v>Nie</c:v>
                </c:pt>
                <c:pt idx="1">
                  <c:v>Być może</c:v>
                </c:pt>
                <c:pt idx="2">
                  <c:v>Tak</c:v>
                </c:pt>
              </c:strCache>
            </c:strRef>
          </c:cat>
          <c:val>
            <c:numRef>
              <c:f>wykresy!$B$27:$D$27</c:f>
              <c:numCache>
                <c:formatCode>0%</c:formatCode>
                <c:ptCount val="3"/>
                <c:pt idx="0">
                  <c:v>4.939380332285586E-2</c:v>
                </c:pt>
                <c:pt idx="1">
                  <c:v>0.16928603502469691</c:v>
                </c:pt>
                <c:pt idx="2">
                  <c:v>0.78132016165244722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19-C14E-8DA5-5C939B144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B2-854F-B433-FFE67EACC7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B2-854F-B433-FFE67EACC75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8B2-854F-B433-FFE67EACC7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Arkusz1!$J$9:$J$12</c:f>
              <c:strCache>
                <c:ptCount val="4"/>
                <c:pt idx="0">
                  <c:v>bezrobocie z powodu pandemii</c:v>
                </c:pt>
                <c:pt idx="1">
                  <c:v>muszę pracować</c:v>
                </c:pt>
                <c:pt idx="2">
                  <c:v>ograniczony budżet z powodu pandemii</c:v>
                </c:pt>
                <c:pt idx="3">
                  <c:v>boję się zarazić Covid-19</c:v>
                </c:pt>
              </c:strCache>
            </c:strRef>
          </c:cat>
          <c:val>
            <c:numRef>
              <c:f>Arkusz1!$K$9:$K$12</c:f>
              <c:numCache>
                <c:formatCode>0%</c:formatCode>
                <c:ptCount val="4"/>
                <c:pt idx="0">
                  <c:v>0.18604651162790697</c:v>
                </c:pt>
                <c:pt idx="1">
                  <c:v>0.32558139534883723</c:v>
                </c:pt>
                <c:pt idx="2">
                  <c:v>0.33720930232558138</c:v>
                </c:pt>
                <c:pt idx="3">
                  <c:v>0.63953488372093026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B2-854F-B433-FFE67EACC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3193312"/>
        <c:axId val="1663202048"/>
      </c:barChart>
      <c:catAx>
        <c:axId val="166319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3202048"/>
        <c:crosses val="autoZero"/>
        <c:auto val="1"/>
        <c:lblAlgn val="ctr"/>
        <c:lblOffset val="100"/>
        <c:noMultiLvlLbl val="0"/>
      </c:catAx>
      <c:valAx>
        <c:axId val="1663202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319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wykresy!$C$32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wykresy!$A$33:$B$42</c:f>
              <c:multiLvlStrCache>
                <c:ptCount val="10"/>
                <c:lvl>
                  <c:pt idx="0">
                    <c:v>&lt; 15000</c:v>
                  </c:pt>
                  <c:pt idx="1">
                    <c:v>15001-25000</c:v>
                  </c:pt>
                  <c:pt idx="2">
                    <c:v>25001-35000</c:v>
                  </c:pt>
                  <c:pt idx="3">
                    <c:v>35001-45000</c:v>
                  </c:pt>
                  <c:pt idx="4">
                    <c:v>&gt;45000</c:v>
                  </c:pt>
                  <c:pt idx="5">
                    <c:v>&lt;1000</c:v>
                  </c:pt>
                  <c:pt idx="6">
                    <c:v>1001-1500</c:v>
                  </c:pt>
                  <c:pt idx="7">
                    <c:v>1501-2500</c:v>
                  </c:pt>
                  <c:pt idx="8">
                    <c:v>2501-3500</c:v>
                  </c:pt>
                  <c:pt idx="9">
                    <c:v>&gt;3500</c:v>
                  </c:pt>
                </c:lvl>
                <c:lvl>
                  <c:pt idx="0">
                    <c:v>Nepal</c:v>
                  </c:pt>
                  <c:pt idx="5">
                    <c:v>Polska</c:v>
                  </c:pt>
                </c:lvl>
              </c:multiLvlStrCache>
            </c:multiLvlStrRef>
          </c:cat>
          <c:val>
            <c:numRef>
              <c:f>wykresy!$C$33:$C$42</c:f>
              <c:numCache>
                <c:formatCode>0.00%</c:formatCode>
                <c:ptCount val="10"/>
                <c:pt idx="0">
                  <c:v>0.45901639344262296</c:v>
                </c:pt>
                <c:pt idx="1">
                  <c:v>0.58181818181818179</c:v>
                </c:pt>
                <c:pt idx="2">
                  <c:v>0.34146341463414637</c:v>
                </c:pt>
                <c:pt idx="3">
                  <c:v>0.13793103448275862</c:v>
                </c:pt>
                <c:pt idx="4">
                  <c:v>0.50769230769230766</c:v>
                </c:pt>
                <c:pt idx="5">
                  <c:v>0.08</c:v>
                </c:pt>
                <c:pt idx="6">
                  <c:v>7.0796460176991149E-2</c:v>
                </c:pt>
                <c:pt idx="7">
                  <c:v>3.7900874635568516E-2</c:v>
                </c:pt>
                <c:pt idx="8">
                  <c:v>6.7114093959731544E-2</c:v>
                </c:pt>
                <c:pt idx="9">
                  <c:v>3.5294117647058823E-2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2-014E-9E31-25FF5D0ECBFB}"/>
            </c:ext>
          </c:extLst>
        </c:ser>
        <c:ser>
          <c:idx val="1"/>
          <c:order val="1"/>
          <c:tx>
            <c:strRef>
              <c:f>wykresy!$D$32</c:f>
              <c:strCache>
                <c:ptCount val="1"/>
                <c:pt idx="0">
                  <c:v>może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wykresy!$A$33:$B$42</c:f>
              <c:multiLvlStrCache>
                <c:ptCount val="10"/>
                <c:lvl>
                  <c:pt idx="0">
                    <c:v>&lt; 15000</c:v>
                  </c:pt>
                  <c:pt idx="1">
                    <c:v>15001-25000</c:v>
                  </c:pt>
                  <c:pt idx="2">
                    <c:v>25001-35000</c:v>
                  </c:pt>
                  <c:pt idx="3">
                    <c:v>35001-45000</c:v>
                  </c:pt>
                  <c:pt idx="4">
                    <c:v>&gt;45000</c:v>
                  </c:pt>
                  <c:pt idx="5">
                    <c:v>&lt;1000</c:v>
                  </c:pt>
                  <c:pt idx="6">
                    <c:v>1001-1500</c:v>
                  </c:pt>
                  <c:pt idx="7">
                    <c:v>1501-2500</c:v>
                  </c:pt>
                  <c:pt idx="8">
                    <c:v>2501-3500</c:v>
                  </c:pt>
                  <c:pt idx="9">
                    <c:v>&gt;3500</c:v>
                  </c:pt>
                </c:lvl>
                <c:lvl>
                  <c:pt idx="0">
                    <c:v>Nepal</c:v>
                  </c:pt>
                  <c:pt idx="5">
                    <c:v>Polska</c:v>
                  </c:pt>
                </c:lvl>
              </c:multiLvlStrCache>
            </c:multiLvlStrRef>
          </c:cat>
          <c:val>
            <c:numRef>
              <c:f>wykresy!$D$33:$D$42</c:f>
              <c:numCache>
                <c:formatCode>0.00%</c:formatCode>
                <c:ptCount val="10"/>
                <c:pt idx="0">
                  <c:v>0.1721311475409836</c:v>
                </c:pt>
                <c:pt idx="1">
                  <c:v>3.6363636363636362E-2</c:v>
                </c:pt>
                <c:pt idx="2">
                  <c:v>7.3170731707317069E-2</c:v>
                </c:pt>
                <c:pt idx="3">
                  <c:v>0.13793103448275862</c:v>
                </c:pt>
                <c:pt idx="4">
                  <c:v>7.6923076923076927E-2</c:v>
                </c:pt>
                <c:pt idx="5">
                  <c:v>0.44</c:v>
                </c:pt>
                <c:pt idx="6">
                  <c:v>0.13274336283185842</c:v>
                </c:pt>
                <c:pt idx="7">
                  <c:v>0.1749271137026239</c:v>
                </c:pt>
                <c:pt idx="8">
                  <c:v>0.18120805369127516</c:v>
                </c:pt>
                <c:pt idx="9">
                  <c:v>0.14411764705882352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92-014E-9E31-25FF5D0ECBFB}"/>
            </c:ext>
          </c:extLst>
        </c:ser>
        <c:ser>
          <c:idx val="2"/>
          <c:order val="2"/>
          <c:tx>
            <c:strRef>
              <c:f>wykresy!$E$32</c:f>
              <c:strCache>
                <c:ptCount val="1"/>
                <c:pt idx="0">
                  <c:v>tak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wykresy!$A$33:$B$42</c:f>
              <c:multiLvlStrCache>
                <c:ptCount val="10"/>
                <c:lvl>
                  <c:pt idx="0">
                    <c:v>&lt; 15000</c:v>
                  </c:pt>
                  <c:pt idx="1">
                    <c:v>15001-25000</c:v>
                  </c:pt>
                  <c:pt idx="2">
                    <c:v>25001-35000</c:v>
                  </c:pt>
                  <c:pt idx="3">
                    <c:v>35001-45000</c:v>
                  </c:pt>
                  <c:pt idx="4">
                    <c:v>&gt;45000</c:v>
                  </c:pt>
                  <c:pt idx="5">
                    <c:v>&lt;1000</c:v>
                  </c:pt>
                  <c:pt idx="6">
                    <c:v>1001-1500</c:v>
                  </c:pt>
                  <c:pt idx="7">
                    <c:v>1501-2500</c:v>
                  </c:pt>
                  <c:pt idx="8">
                    <c:v>2501-3500</c:v>
                  </c:pt>
                  <c:pt idx="9">
                    <c:v>&gt;3500</c:v>
                  </c:pt>
                </c:lvl>
                <c:lvl>
                  <c:pt idx="0">
                    <c:v>Nepal</c:v>
                  </c:pt>
                  <c:pt idx="5">
                    <c:v>Polska</c:v>
                  </c:pt>
                </c:lvl>
              </c:multiLvlStrCache>
            </c:multiLvlStrRef>
          </c:cat>
          <c:val>
            <c:numRef>
              <c:f>wykresy!$E$33:$E$42</c:f>
              <c:numCache>
                <c:formatCode>0.00%</c:formatCode>
                <c:ptCount val="10"/>
                <c:pt idx="0">
                  <c:v>0.36885245901639346</c:v>
                </c:pt>
                <c:pt idx="1">
                  <c:v>0.38181818181818183</c:v>
                </c:pt>
                <c:pt idx="2">
                  <c:v>0.58536585365853655</c:v>
                </c:pt>
                <c:pt idx="3">
                  <c:v>0.72413793103448276</c:v>
                </c:pt>
                <c:pt idx="4">
                  <c:v>0.41538461538461541</c:v>
                </c:pt>
                <c:pt idx="5">
                  <c:v>0.48</c:v>
                </c:pt>
                <c:pt idx="6">
                  <c:v>0.79646017699115046</c:v>
                </c:pt>
                <c:pt idx="7">
                  <c:v>0.78717201166180761</c:v>
                </c:pt>
                <c:pt idx="8">
                  <c:v>0.75167785234899331</c:v>
                </c:pt>
                <c:pt idx="9">
                  <c:v>0.82058823529411762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92-014E-9E31-25FF5D0EC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0397488"/>
        <c:axId val="1030399984"/>
      </c:barChart>
      <c:catAx>
        <c:axId val="103039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30399984"/>
        <c:crosses val="autoZero"/>
        <c:auto val="1"/>
        <c:lblAlgn val="ctr"/>
        <c:lblOffset val="100"/>
        <c:noMultiLvlLbl val="0"/>
      </c:catAx>
      <c:valAx>
        <c:axId val="103039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3039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wykresy!$B$47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wykresy!$C$46:$E$46</c:f>
              <c:strCache>
                <c:ptCount val="3"/>
                <c:pt idx="0">
                  <c:v>wyjazd krajowy + zagraniczny</c:v>
                </c:pt>
                <c:pt idx="1">
                  <c:v>wyjazd zagraniczny</c:v>
                </c:pt>
                <c:pt idx="2">
                  <c:v>wyjazd krajowy</c:v>
                </c:pt>
              </c:strCache>
            </c:strRef>
          </c:cat>
          <c:val>
            <c:numRef>
              <c:f>wykresy!$C$47:$E$47</c:f>
              <c:numCache>
                <c:formatCode>0.00%</c:formatCode>
                <c:ptCount val="3"/>
                <c:pt idx="0">
                  <c:v>0.11504424778761062</c:v>
                </c:pt>
                <c:pt idx="1">
                  <c:v>6.1946902654867256E-2</c:v>
                </c:pt>
                <c:pt idx="2">
                  <c:v>0.82300884955752207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1-D544-977B-D24D7D0F1C72}"/>
            </c:ext>
          </c:extLst>
        </c:ser>
        <c:ser>
          <c:idx val="1"/>
          <c:order val="1"/>
          <c:tx>
            <c:strRef>
              <c:f>wykresy!$B$48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wykresy!$C$46:$E$46</c:f>
              <c:strCache>
                <c:ptCount val="3"/>
                <c:pt idx="0">
                  <c:v>wyjazd krajowy + zagraniczny</c:v>
                </c:pt>
                <c:pt idx="1">
                  <c:v>wyjazd zagraniczny</c:v>
                </c:pt>
                <c:pt idx="2">
                  <c:v>wyjazd krajowy</c:v>
                </c:pt>
              </c:strCache>
            </c:strRef>
          </c:cat>
          <c:val>
            <c:numRef>
              <c:f>wykresy!$C$48:$E$48</c:f>
              <c:numCache>
                <c:formatCode>0.00%</c:formatCode>
                <c:ptCount val="3"/>
                <c:pt idx="0">
                  <c:v>8.8346655448043755E-3</c:v>
                </c:pt>
                <c:pt idx="1">
                  <c:v>0.38031131678586455</c:v>
                </c:pt>
                <c:pt idx="2">
                  <c:v>0.61085401766933112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1-D544-977B-D24D7D0F1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502368"/>
        <c:axId val="1514504864"/>
      </c:barChart>
      <c:catAx>
        <c:axId val="151450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14504864"/>
        <c:crosses val="autoZero"/>
        <c:auto val="1"/>
        <c:lblAlgn val="ctr"/>
        <c:lblOffset val="100"/>
        <c:noMultiLvlLbl val="0"/>
      </c:catAx>
      <c:valAx>
        <c:axId val="151450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1450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wykresy!$B$56</c:f>
              <c:strCache>
                <c:ptCount val="1"/>
                <c:pt idx="0">
                  <c:v>Nepal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wykresy!$C$54:$F$55</c:f>
              <c:multiLvlStrCache>
                <c:ptCount val="4"/>
                <c:lvl>
                  <c:pt idx="0">
                    <c:v>nie</c:v>
                  </c:pt>
                  <c:pt idx="1">
                    <c:v>tak</c:v>
                  </c:pt>
                  <c:pt idx="2">
                    <c:v>nie</c:v>
                  </c:pt>
                  <c:pt idx="3">
                    <c:v>tak</c:v>
                  </c:pt>
                </c:lvl>
                <c:lvl>
                  <c:pt idx="0">
                    <c:v>Wyjazd z biurem podróży przed pandemią</c:v>
                  </c:pt>
                  <c:pt idx="2">
                    <c:v>Wyjazd z biurem podróży w 2021 r.</c:v>
                  </c:pt>
                </c:lvl>
              </c:multiLvlStrCache>
            </c:multiLvlStrRef>
          </c:cat>
          <c:val>
            <c:numRef>
              <c:f>wykresy!$C$56:$F$56</c:f>
              <c:numCache>
                <c:formatCode>0.0%</c:formatCode>
                <c:ptCount val="4"/>
                <c:pt idx="0">
                  <c:v>0.23214285714285715</c:v>
                </c:pt>
                <c:pt idx="1">
                  <c:v>0.76785714285714279</c:v>
                </c:pt>
                <c:pt idx="2" formatCode="0%">
                  <c:v>0.71621621621621623</c:v>
                </c:pt>
                <c:pt idx="3" formatCode="0%">
                  <c:v>0.28378378378378377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B-A34C-9F47-E32219544ACC}"/>
            </c:ext>
          </c:extLst>
        </c:ser>
        <c:ser>
          <c:idx val="1"/>
          <c:order val="1"/>
          <c:tx>
            <c:strRef>
              <c:f>wykresy!$B$57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wykresy!$C$54:$F$55</c:f>
              <c:multiLvlStrCache>
                <c:ptCount val="4"/>
                <c:lvl>
                  <c:pt idx="0">
                    <c:v>nie</c:v>
                  </c:pt>
                  <c:pt idx="1">
                    <c:v>tak</c:v>
                  </c:pt>
                  <c:pt idx="2">
                    <c:v>nie</c:v>
                  </c:pt>
                  <c:pt idx="3">
                    <c:v>tak</c:v>
                  </c:pt>
                </c:lvl>
                <c:lvl>
                  <c:pt idx="0">
                    <c:v>Wyjazd z biurem podróży przed pandemią</c:v>
                  </c:pt>
                  <c:pt idx="2">
                    <c:v>Wyjazd z biurem podróży w 2021 r.</c:v>
                  </c:pt>
                </c:lvl>
              </c:multiLvlStrCache>
            </c:multiLvlStrRef>
          </c:cat>
          <c:val>
            <c:numRef>
              <c:f>wykresy!$C$57:$F$57</c:f>
              <c:numCache>
                <c:formatCode>0.0%</c:formatCode>
                <c:ptCount val="4"/>
                <c:pt idx="0">
                  <c:v>0.3925925925925926</c:v>
                </c:pt>
                <c:pt idx="1">
                  <c:v>0.6074074074074074</c:v>
                </c:pt>
                <c:pt idx="2" formatCode="0%">
                  <c:v>0.91311754684838164</c:v>
                </c:pt>
                <c:pt idx="3" formatCode="0%">
                  <c:v>8.6882453151618397E-2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B-A34C-9F47-E32219544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3219520"/>
        <c:axId val="1663223264"/>
      </c:barChart>
      <c:catAx>
        <c:axId val="16632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3223264"/>
        <c:crosses val="autoZero"/>
        <c:auto val="1"/>
        <c:lblAlgn val="ctr"/>
        <c:lblOffset val="100"/>
        <c:noMultiLvlLbl val="0"/>
      </c:catAx>
      <c:valAx>
        <c:axId val="166322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6321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'analiza skupień'!$F$37:$F$67</cx:f>
        <cx:lvl ptCount="31">
          <cx:pt idx="0">Belgium</cx:pt>
          <cx:pt idx="1">Greece</cx:pt>
          <cx:pt idx="2">France</cx:pt>
          <cx:pt idx="3">Italy</cx:pt>
          <cx:pt idx="4">Poland</cx:pt>
          <cx:pt idx="5">Portugal</cx:pt>
          <cx:pt idx="6">Romania</cx:pt>
          <cx:pt idx="7">Serbia</cx:pt>
          <cx:pt idx="8">Bulgaria</cx:pt>
          <cx:pt idx="9">Denmark</cx:pt>
          <cx:pt idx="10">Germany (until 1990 former territory of the FRG)</cx:pt>
          <cx:pt idx="11">Estonia</cx:pt>
          <cx:pt idx="12">Latvia</cx:pt>
          <cx:pt idx="13">Lithuania</cx:pt>
          <cx:pt idx="14">Luxembourg</cx:pt>
          <cx:pt idx="15">Netherlands</cx:pt>
          <cx:pt idx="16">Austria</cx:pt>
          <cx:pt idx="17">Finland</cx:pt>
          <cx:pt idx="18">Sweden</cx:pt>
          <cx:pt idx="19">Norway</cx:pt>
          <cx:pt idx="20">Switzerland</cx:pt>
          <cx:pt idx="21">Czechia</cx:pt>
          <cx:pt idx="22">Croatia</cx:pt>
          <cx:pt idx="23">Slovenia</cx:pt>
          <cx:pt idx="24">Slovakia</cx:pt>
          <cx:pt idx="25">Spain</cx:pt>
          <cx:pt idx="26">Cyprus</cx:pt>
          <cx:pt idx="27">Hungary</cx:pt>
          <cx:pt idx="28">Malta</cx:pt>
          <cx:pt idx="29">Iceland</cx:pt>
          <cx:pt idx="30">United Kingdom</cx:pt>
        </cx:lvl>
      </cx:strDim>
      <cx:numDim type="colorVal">
        <cx:f>'analiza skupień'!$G$37:$G$67</cx:f>
        <cx:lvl ptCount="31" formatCode="Standardowy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2</cx:pt>
          <cx:pt idx="9">2</cx:pt>
          <cx:pt idx="10">2</cx:pt>
          <cx:pt idx="11">2</cx:pt>
          <cx:pt idx="12">2</cx:pt>
          <cx:pt idx="13">2</cx:pt>
          <cx:pt idx="14">2</cx:pt>
          <cx:pt idx="15">2</cx:pt>
          <cx:pt idx="16">2</cx:pt>
          <cx:pt idx="17">2</cx:pt>
          <cx:pt idx="18">2</cx:pt>
          <cx:pt idx="19">2</cx:pt>
          <cx:pt idx="20">2</cx:pt>
          <cx:pt idx="21">3</cx:pt>
          <cx:pt idx="22">3</cx:pt>
          <cx:pt idx="23">3</cx:pt>
          <cx:pt idx="24">3</cx:pt>
          <cx:pt idx="25">4</cx:pt>
          <cx:pt idx="26">4</cx:pt>
          <cx:pt idx="27">4</cx:pt>
          <cx:pt idx="28">4</cx:pt>
          <cx:pt idx="29">4</cx:pt>
          <cx:pt idx="30">4</cx:pt>
        </cx:lvl>
      </cx:numDim>
    </cx:data>
  </cx:chartData>
  <cx:chart>
    <cx:plotArea>
      <cx:plotAreaRegion>
        <cx:series layoutId="regionMap" uniqueId="{D88F7D15-551F-4ECB-A426-A03D70DBC147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/>
                </a:pPr>
                <a:endParaRPr lang="pl-PL" sz="12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cx:txPr>
          </cx:dataLabels>
          <cx:dataId val="0"/>
          <cx:layoutPr>
            <cx:geography viewedRegionType="dataOnly" cultureLanguage="pl-PL" cultureRegion="PL" attribution="Obsługiwane przez usługę Bing">
              <cx:geoCache provider="{E9337A44-BEBE-4D9F-B70C-5C5E7DAFC167}">
                <cx:binary>7H3Zchw5suWvyOppxmyChSWwRFv3NbtARGZylUiKoqSXsBRJxQ7Evr3d+xfzP9P/NZ6UqCJD7JI0
xTbJbPhSZUIkMhHujuPHF4B/vxr/dpXfbOsXY5Gb5m9X4z9+i9u2/NvvvzdX8U2xbfaK5Kq2jf3Y
7l3Z4nf78WNydfP7db0dEhP9ThB2f7+Kt3V7M/72H3+Hb4tu7JG92raJNafdTT2d3TRd3jZ/8uzR
Ry+ubGfa3fQIvukfv13+87/tVTz99uLGtEk7vZ7Km3/89uAzv734fflNX/3qixwW1nbXMNele4ww
5lKCifQQJ+y3F7k10efHmOxhjhDGxMMMUfjA3U+fbAuY/h3ruV3N9vq6vmmaF5//f2/ig8XfG08a
qz+9u7a7he6/vn2z3x/K9j/+vhiAd12M3BP/UjDferSUvrrJo2R7J4G/LnyG9riLPBfE7zKBKCYP
hO/ucY4pxtj1mCcwl3e//En2317N46K/m7eQ/N3wUvAq+PmCX9c3V+kTCp7KPexKRCl2CZKedN0H
gid0z2MERjn2BEOeEA8l/+3lPC75u3kLyd8NLyW/Pvv5kr9MbvJs+0LVU7s1T2r7IGMKNu9yxD1K
mfdQBQ7ZY1h4nielcDl3KVro4AcW9rgyvvqChVa+ev6VetTPV4+eb57WHXh7gnqESvgvwpSLh4iE
2R7sGYkQaE1igK2H++Lbq3lcFXfzFhq4G14KXr//+YL3n3g38D3YChJ54GmZKyUBrL/nhr09isH3
IkoYJ+Cu5cINf3M1j8v987SF2D+PLqXuH/58qb+yddtF2/wpgYh6e1ySHdALBJYtJH4gekfsefDc
g2dMYs4ZAqD6xL4+ueHvW9PjCrg/d6GF+4+Wqnj1K3Ch7p//HW3rp9SES/bETsZAhgi4Z5c+3ASE
7RHKEFAhCtjj4SUd+p4FPa4G9cfUhRbuPVkqQa1//n7Y2Hxrrp9SB4zsEZeBv+WYCUI4A6S5B0Rs
jxPucU9i8MiIUQGb5f5m+J4FPa6DP2YuVPDHg6UGTo5+vgZWiXlqFXAXqI8nGRD+x6ICwvcI+AcP
wgVPEheQ66EKvmtFj+vg3tSFEu49WWphtf/ztfDP/7Lt8M344N8XGJ51Rfek7Nhle5J6ggvYi4i5
XC6g0N2DoIVxwV1CMPbwwid9x3oet4AvExf6/zK+1P7Zy5+v/VW9NU8aHrocYM6VGIIOT1IKon4A
gmTPZaAd5jHhuVwIsaDB37Gex6X/ZeJC+l/Gl9Jf/QIR4nm5TcwdBP31nIiL9nahB2SiIOsksBQP
E1IO5Ksg7pAUklGucF0IVO5++xMd2yTNXH6LnD8u/ntTFwq492SpguD852+A89z22+wpaYAr9wQS
rhCMe+yWFT/YAdjbA34G4Qqo5zZaWdCAc0hTDttv7MnHlXBv6kIJ954slXD+C8QmR13W3BQfujq6
M8gn2AwQjguIPiAB+NhmgKARYnUPQ/YZeR4GT3D305/2wvct6XE93J+7UMT9R0tNHF38/O3w6pYV
34nir2sBODEmkISSIGFKhfRAzPc48W4zQEaEcMldcBuILBAJltNkf0pOHtfA3byF9O+Gl5J/9Quw
4aPkO2jYwwz+nxUn2C7dBCQHcrEeRZAFfCj4XZoWuZBFBD8AO+C2dnE/GPnmah6X++dpC7F/Hl1K
/egXCMXveacnKws9e+H7dbtbQ1mW9JbVocv/87+j+ilLcwJqb2D6AmEhCcTiD0PxHewAIEkGwAQl
pNvi0X3r//ZyHjf/u3kL+78bXm6AzS8A+PvNvyEGB+bvgdzFbSZqyUKx3GPgCDwoElFOhLeA/O9Z
0OPS/2PmQv5/PFhqYP8XYKDrm7rYmunF/+igLp2/wJ6HXny0dXFTv2hv6jppbT29sB9ftPHNi9XZ
+n9+yzn/+0L1C5O0N9cvDqFsf22Lb63jB3zVcz0LGhweBcpPvQ+PPlpi6Pk8PG2llxNIpEjYxMzz
OAKu8DCcxHxPQCYTgn3CgUpAjv/OIj4x6O9Yz+P7+MvExTb+Mr7cxefBzyfO+1c3OyC9E8FfZ86Q
ynyG0R8w/+Nt3v5ppPBjzT0UsohSYgwldCo9DiH7w8DF3XMhXMHSg5qj4BDv32n+k/F/czWPm/7n
aQvD/zy6NPvjX4A/66ms7978r9s8CB2xXUROJZLsK8ShdA+oHNQSIX94i0iLMta3FvO4zD/NWoj8
0+BS4vrdzwea21TOzdNmzPkeJMLBjKE/AbpJvgJ6dw84NITp8JhQQb8C+l3G6lsrelz2915moYB7
T5ZaOP8Fqia3HV/dU3KgT/1sjEshOScYeQ/w5rafjUgmBVQWhZAUmkvuRyx3HWj/Ooh9XAF38xbS
vxteiv5XaGjTtYUWzCeEeigYAeQQqAw+GrAAz3EJFDRcKJvfdnpCJuW+6HVs6//HhO29qQsF3Huy
1MHmFyhc3LYXPakOnpunHg8AvmL5UK/4Ftb+GNOBit0z+n9pM7+FyW+lq/6za9qnbd8RewDtSEBz
IEPgAZZpcneHUNDPCSAEBWvGFhD0Het5HP6/TFzAz5fxJfj85y/AOc+HpJ1v6qcNt2AXSIShInTb
ugm0/2GwK6F/CnnQ0gPNO1hKqO49dAIQm27Tq2/1dD2uhPtzF3q4/2ipCr35BcjocHN984QV7OeU
ww9EvCc73jHd2eFfj75A+NjFlAlojFraPzR6IuguhK4OCHk9KBktEGi3Fjhn86es7HHr/2Pmwvb/
eLC0/JNfoHHmrpT4rwn3j3nh50Lpv0qBLhnQH3bxVLJ/NvwfQZ0bKETcOt/m6aDnuXX2xwjobVfb
zdPJ/7lr7wd2wL1mqqdCoOeesR9uGYCmkrj7VrPiD/rg556Zx85fLx3wpjNweuUJiaf73K3xL8q/
S9H7N6bY1tnTAT97Pjz3PSZ/tG37Pw9ufhBpINvAXOjSZhQODO06kB5k+wnUfomArj2JCDTSwHGW
O41/qi5++8zG47HW3bxFpHU3vIyzjt78/AzD3Vm+OwH89TD3+dDi8mqNW2P5Vs4zaFr7pFVHJuHw
KIVaF2QTGPvq8CgcWZTQnrq7vAEqLxz6xe5M4NMe+I71PL4Jvkxc7IIv48ttEPwC7SX36kFPxjmf
y14/eonJ+U394SndgOvu0soA/2Dhu5Lv8tQu2oNTUrvtQRDhn24U+KT9zx1W31zO4zvg7jUWG+Bu
eGn/Z79Ak+SZhR7JJxX98ynB22uVvgv7j7oRjufY5/M5O5a36K/9auDfe41Slz/fHPCVyL8a+Lfq
4H5R7smc8XP58eF1b9+FS7suve4J09DP/Ydf3763TEF8vs7gjoz/9Xjs+c6GH859wq1nN1dPmP5/
vtPte4uP++02f8rM5/9fV0guqNO98OvLUVZ/226D2ws6v/vpnatYTP3cpPkoQH1y2/vX//gNej5v
k1yfTivtvuJBc+ddTLSYcLNtWphL9+DSq93xccjQYUx3N48NN7sncMZNYglHueAmILE7BQfHAwxc
wBXDraHQbgfRHhyYgTsYbqO+3140trt9BBcIwZE4aPSCa/3gMZxavHs3aDeYImu+iOnzv1+Yrnhl
E9M2//iNQk/8by/KTx/cvZqANg6M4L6b3RWkCO5H211IVF5tz+D8Fnwe/6+u7cxchlWlhXfcuaTV
bkdGBcceDmtpK7/N48NOlEaRIiv9sj2gddpvWGHW/dzNPrHOtHLmMVYFMT4vxlqbsr6OpirRKKFM
5bgwqvcyNdumUnHCL+WUZnpOI7OBE+Evs6HpdZ2c8cwhgXcExyzWFenH/aTcmDZyFPFo5ld1niun
5udemntamnxjinDQczs7Grrw/MKVRsXZ+3nMrcZzVGouR+1E4Q1r0wuG+i6Iw2JTiHrwJR6tb0J5
XKRy3rAZrVE+noRjVqkaT9dDJ2pdlf2sRlSfeYUodNeGsyYh8Z1hlMrps9e5QXPAI5fBUFn6ZjZ6
TEOyL9NQce7lSrISK5OIQ5dTpO3GqSt3BZ19ncKC5yozoQickMZ+OBYqz6IucOJxA/YTZLO3ThrH
C1iBa12YG1tWL2tHiM1EkkbPvE4CaeL3IUuLIOl4ouduHP2uzLE2Ax105kZHDQ8LFfGhWw2TkwTh
XN3U2eSssddtkrbP18gc8GY48Mr00hvfOAk+aaL00JuG6ww+qCq4szJ06kgNGX+fV6ZQ1h1z1Wb5
wVw5RiUu+Vj0YaXcog3GtmVqcMMTWQ9YRaCggtelzmf6fnDOByY71blNotwydhXm4YaXXqm6NiuU
11ergtoP1cQyVR/F0ZBqtxp7FXsNhi9PVS1qV/M2jPyktwEpwm3IVlVrzttutoo2BQg8aTI9hsfd
gNcy71YRm47L/mOI0Sbv4zdd7+YKpLVPRaTcJvNNbxqNh6oIGmfeIviGKfaIKsNsPwn784kMJ2VR
FGo3L8rT9czmd2nat2rAtFG9wSdD8rFJ+BFy3PdO61wPNN60UR6AKVc6soPVU00ilTv0zX7Gkkll
SRTrsqgrVTWRqyg7Dh153PZuoUKfRx6Ir+sqJSq+dez8ZoLrKvTYyFSlQ6hazzmRyXDETXRqmDyB
5qu3bIhBv6R4mRSubgb3PK7rTsFBvFiJsN+vTP/R4Hh/7DIty9lTt6/sFt1ZjVJlcb+ucXvCqTiv
sdhvycc2Kj7wbHppcnYRjeFR2TcvqbPlfFoP0TBpyuJLHg+n03jAukhFrDkTuLyqo3AdmXbTpfmx
WyarMb5whyoA4R1Opjprq2S/64+K0HVVMVfwsqYmfoP4cZ3g1xHn+1nYVTqOeKTKnLyt6ugMVK3J
O8HLDyQtYWvIJFK0da6oTN5GjSlViVTdHHYRkwr14XvpZoNy2ibW+NAxSe+3zezbzsaaVsPWNnS/
nbpXSYr3aV30CjHV8nrr9PiKuf27oQWLDYUOS4Akj/FXpSX7njNvyjCiCrcHPAJjpKg7igvntB76
WYtMHBKUvUmx0TV3rIrzqVMkLiZtyfiuqLg/RnOsctK5Wo7Zhw2fDQdLbd8maX7pyTDRWUYUH0vf
9u55kvNQNV2fqiTOGjWc1phOipI+9keP7NeMNKoAM9TxOF7W7nTSI2NUh6I3fKpKlSf0wxhPq7xJ
kWrj7HXF81Zxm17PsU/a9Koryn3HdY+9IjsR/ZyCCOSrpKp9VM/wwTg+6+YBvqdhGy+TmeoA+Ekr
XhtrLpPB42och5euxo3f4gbEz1mv4ej2ezr3VIkmTZSRm6jB67ROm5Ww0XHiFgcNSQ4HBC+Vs3xU
YUuPwyo79Tjeb7rumtaWqqh3G5VNNFG2ACsoo1A71VSqBjmHkZeSgOL+DZb5h4THtY+HKAlQlaq2
Fqej/BDtBnOPvG286m1I6OU0Nq1i8POI8liNLTsSTrnudmuQyRgIB7ZtW3l6avFpL6tDFiUsAESl
Khnzs0ogzXvuIxa9x2k2ARwrYXGoeZ4LNRZU+oNbr6rmapppoYtqGFU/kEiz+bIvWaljhxlFMyfW
TVpdTrPoYAeP8Ka9ihJyUbnO+3q+9JzjPB+vw4gfuxkNnI4rZ8b7oupa5Rm+TQqvUWFTrXk7v7VS
dH4+2+OiT4O2S3RikwuZTdvBnbDvxu5pAsBMRsdRNZcAOjZr1Ui9yzgrytXY0Nynoc+a6LAU8jWb
WKRsaq6zOPZUaLtUibI7GgYJyNzyTVYJoqLRxCqkuFadAYcrTaJmNBDVp57fzd7bvqUfizgKmsFy
bUI0qbnIrbKnVTcNYBv0Tc+ml23YsJVhWa+4MKdh6rzpeTsp7nUiGCL5aiqHWLcJWc8zblXLRB4k
UfKual0naLhsfRtdS2cfl3OkYpK0fjeZU9i9QUq48eMMfBvt8k3OmkZnXWdgozpXpBgvxBzukzT0
46bPAL4droreYp3LYVZut5+Cya8cPL5KDagFtTHT9ZD5oq8OOp5OWqbV26QpR5174j3B1Tnu84sx
TDazNxpteyKVrA9Gk5e6S6NGIwpQP+SJllO+LkLwgm5S8aCr0kK5kTxEeKjXI50DJ0qMFkkKi0Id
Urgnsd/la1mGgD7gObUb4VJ581FDBAV4c4zvBhkb8Wrqk1iVQxu0sdQF4Sd94VQqG8lH0YwbJMrL
0faKRJ5VYc6PHCLOjMNcnyRXuaxjXTVoNaYzXkVtQQPPCT8gp4QNPGLPZ8AMhLFyQ5MwBQfaqSlL
KbxihYOiRT7N6rMmqoBzTN2kirQ/RDYcdezhrR29oIqmTVzOwAqiDKs43XnM8LXTh6Vy6/bSGfNa
TTZxtE1HT1U0XzvICEAcQjUtskilFoE37ayebRHrtENnaYRWDqJvgQ9lilcxDkyfH2DcA+erR6Hl
zHRcmSCWALng8TpN7QB+0FZq9sCPezuuOVL32MmREomrvNzUykbtlYnMrBlRIXZGf8rDK7cJb8Dt
748SBx12epXN+bRK+uakmosDsGIV82jjjihZ1UUMPqfyJkVC4QW4rp3DtM4DUiG6QXXpC1RkftgC
iMGhVF333kkZ9+sGTR9iBsrPB6Ad4U07DvtlWK6BEPT7MsRnU16uoLppFYsQ0dEc+cAhD+s5b/xq
trHK8vq8nbvQ7/P6XRsqkccfsyh5OdfhmzEqrqKYvRRpqaw3vmY743LyvNETi98L/GrsBV05Y5kA
jNWnwKr3S4MKPY3sOk28wLblq6aIuabYBGnpOXrnCU0KasEozTcF5ftThkZtnMkoFuaA8oXrG5pj
0Bm/8mL8Jk7ytVeyC7D8TGFWE83L8rSS+euyYKkaksSqCtfHbV5skalbZYVxlOxC3VsCZHUCzIqT
/nUVZa8ggALzq2zkZ/JNNfKrmsUeEPg66MGbHqQuDpoinY/jZNiWCNZcD+2J11R0U4yt9UnmvB6r
+WyepkHH84RVUvWuMqz4mIblcSvyfEVYNakUKxT39SYFYoi7qVJO1r4XIcAlOF/fNVOx8moCCNCO
o3IKcLtFxAY1pyTV9YRdFaIBMBc65AMTiVVv4lBnTUiUaYrZj0vkKjdtVDOkTE9whEfjGOk4m0eV
87xcN6O9SucQ+Ave5/X1FGbSRxMQgNYBg59wrutSFKuhMmbT9GWv2jKnfmTDTJuWhhoNbrq2EZ39
yStPvRRJ8CGZ8Ulam80UvUvLPAwkjSLVOAAczTBHm4ZMfgtEe42T8HUIPH5V4MbRyCSHLGuK44pJ
plJTAie0+b431gfJxFLNcbKDWaDMsetPYwLWFJUDDJubEQvAJHo8ttQqJ0ZXbDSVxkXbADiLM4hB
nSAsjpCdnVVX0GtT2o034FXHnY2TesURnKeHWDEjk55pDDEk6z7ihAG1cUiqiB01rzL3kg96aIYc
nBupA4+Q0Qeq1GgqaLbvBKzsAzbBvx27e0HFEtyBp3dblVIQnLFDqOl6Tj2u+6K8aVlzkE29s6b5
9C5MiKtz6qz7aZ4hXp1RQKNhPdWCbbAxnUpdGwZlwAZvVBWrN8MMVKBMjdBeiLTnQHSIU3RiBXuH
+CADZsy5k8Xvy3oA0MtjICBDej41+PWMUqN4M0ndOUDrxFs00AQcWT0FsmvWPcHxAWk2IqmzgKSz
PYniodHpWTak9ty29JS7WXMgkBl0VJR6GDy6X5vJU6QeFHPsK1RSgIaxvW48N5hMLPyqrVMfzmq/
HMHH+mVnWp0SC/aVEqzGPIS4Jy790Ep5JEQF/h4N/MDNx3eomXvNJ1esiqgDh7KLPnDoqNgAtgP5
liucd5sqjurNHNMUWCY+TAun0dYicTBI92Xd2fNwFIexsHY/ItP5hGy+blMKmxs7AeedPSQissqt
EqHysdp2UcfXbe+cQRoiPRYVxK9zZQ4xS4+q2INQL/wIXVDiwE7Dm1jmk2Il5CKQAMMc+i5R2Ivs
2h3qWRUufG9csByCBsBkpxH7XVQFZAQqUbn2gIN16dLUFvy2bwvwgvA3KgjAVAT7HoCJkyTXeUax
RowhVTQXsfdexmW4IxEmmFsIlIpNx6agQoOjCthqum9nvxpn4lehAxvTlTlsF/Rq6rOzMGcr4Piu
X+FVXSVyjQtaqtHJHS1lKXXcDcdOKkmQSojjOc0P6tAFThmNfug6SJUjPZam24gM0CVjzWtTYE+j
mpdaYvtx6txE98RLtVM7Kzcxo+rY0Cg4ubax4JY19noeVLHzJiKrMmG1ihHwlimRlWpzgOeuOhwk
j3WXZxLA3Yt0JepJYQh+IKbtVBgBJIViujazgL3gNBCGTY6f90mjJKo9XY120I0s+5Up7NtCQGQJ
F/xNgRUYEgn9Re60o18VOTDPIgpEnLo6g3UJDDETI/Qwg5Baw1k6oleWutaHMNZRTPC39eiuDcwl
cQQuPa6pBm+pewqSQXPU63xIlStKqganF5sEUgapN7kKefbAaYF0uqM5HTN8M3Re5pfTWCkITbMw
N3ri3Kg8ogS8UH3YhPQViTZ9Ld4WY/kRVbA9CmOnoCSt7yaZaiCbtJp5inXh8Xe5MbqY2EFRveFe
/5b3YXFY50MGuR57kpZjvrE9BeMridWl44Uqj7dAy6wJR5URSDBkZXiVMrIu8+EidClw7Jw0ftTF
r1wkXt8mJdoBqbxKTFBxCGLa2tmYrjwfO4ogZRQUqbiQRRoH+cyZKvLR1YOAn0ywbDTg4YqX5GBu
01NS2xsxHwlkNwC1rmasqjXr+yjowuyw7+paQZLLKzNX5YOE9IBoN6Rt3tBkIprmXebz4SD2sps4
HhwIOxwIdZHY2CaGJEU8Y0W9aIvkUR+moy4vWy+NwSt5FzhrryaMYz3D/ldV1K/quHnfdDLyvSHi
KvYrB5IwyOIIYDsBI2OOz3jO4fdMrMdT8L2w5XF42ZECAlR8hab8g8wdpEeErjMvDlzqgFEAiQdM
G9YVhj1dd1nm13bDY4CvuYHABZdcuw7MEoyBK0gBqzpr3nUeW/cFy/zC1FKHc/jeq6w/cHImbf6e
Vu47mp22s3sJJF3oIaqvh7S+wPnUKEuSi8aqmjIAimK8SYr2rQBOqDKaQghTnccdf1mg9GNL0Ich
yxTb/XISmysyxRtj8hWldFSERIWas+GQtuzKjQgwJfR6nuhZl0RBYoHKpybc2Arp0nKkUua4kBVy
155tziVNL1EtI3X7uakwH2oXv0WA70pIuTKIAqJ1clBpF23GAUgMcboagh93I1MIuKyTQzY2N0VA
01Lo3N2HdKdq09ZTNM6sTvq01XUK5jBOc9C4fhl35EhCMiWk/pwAzIcROFYxrEzaWuCLXgeu0+9t
9aZK2rWd2yqY4c8t+QkYPHBDvGqj+V0ySYgWehYIe1mFTawitwfwHE4zkoVaoG5VzdV5mkcfUMvf
l4y+HKpMlU3XQDA/ND4CvHMg2lNjWto1s2SXYJ0Oi+YKGQK7q4+Iclh2lUBoMUUSyvL43LOR0H0P
8a4jEz9EkJUbO1b7pM99hGZ5KNNAhuSqb5r3VQZ+tJ5FpuIQIvi8Sw7wBMk1M8VA41h0QHgc+VP3
oeGQOhxJ2QZuVUJygB7VkGGJGlqoGly/6kG61VDvl0V00tg1guzkPMw+pPlX5e45c9CHMKxXZOpe
l225iZFZy0p4qhsRZIU7trZ92kASfvaBBSXAud2PA+iBga/3hhZkTdIBkogXceNeFG3NtAfpUl0m
zVsHEvuqtE2k6sG+q2X6TkzbuR3edizooDjgo4JZlSQxJK8hAz3E/LVFKfJ7iQ9Gh0NGkLSQL4vA
dbpolWTGg7iqhl0eex9z6Lmqmv4ggnRFOFvwUDEoY6KdT0b6oYrrXBMMENyTzYBn6gOrGjXOhO9F
3SYcKghOW1IqVpvT3Ixv3ShROQIo6CR6WWKv3Re0Jb410wHLvIOZNhCmeQNTEOS/a91oJUOIsWlK
dUOBK0+OqFSEypdt3R7joqN+J46yliWBAfeuRdHqPnOZcmjW6iw5kuCzVryLrycvedM1sNi+lULX
4Nt2IXy8zywKITE9jAFuDp2up+swl5BG7gBxrK3XjgMbrh3dV3OKohUkYSDXCImLsodqQdW2Wyfn
p7mI2wMc0mCYZ6CgOTZqMt11OkLSqOSk1G2dJdqW6L1r+YWwXecXdRPAFgGIJxnE2WMBnEMmL/O6
BYaXHaOQukHSyzqos/GEhlOomxC/LuSO6tnwFPWg/jnsTqYxY9rOUD9pLjmKzsYM8iykwkiDzGEH
YGUrA38HbsgSoEvGKgkcCqKFNWJ1vHJT350cZyMbJwJmdIJEVOkwSasVGJQ/znLWOZ4ueYILlZjO
+GHmVH7SFSuHgQ9uhPuy7FiiqsnYoE/jy7ws/Dx0t7lXQ1IJAEsDDX7X4mwb0QkH4+xctAzqISVt
Wx3C1eOw9gE4XJwG3Wje2QKdjk0NfBmu7Qy6Rirg1dk+IOcbSFdU0u0O5o7FOkrdUmexUaVAvU5w
m647mwA7Zcm5Kd0PU+56mlV9ubJ9N0B+xwFQmk2jeM1yP6bepuXshkZhDrFbHmtSQKwoY6EJmcwm
HZ1ZlT1Q56YaIQsSW38SEMkY3HNl2Vis+qh6g2pU+1kDsg/Daj7kznVSRWtDDPDSFrIAJDU+lQP3
PZm/ar32QwKVtQqKWnEO+cMpNgLyCrbWZceLoEfT5ZTxegV/4VDFbBgCNzdQSpmcIPcgkmS4PCBF
Qfysepck3XE2DO46DAsJrBwrDrkdH/KsSPfcXocOnA15layqvpqhapPlRzilF7kgfheFBApK7gj1
mYSoWs7Jih43ElJg3hxez7M4qZy534+zy7aqcqBAI2S6PQitaE0BsuMjA1l6CC9RoogTCSWmKoDz
4FixrhoBP/D7AsqCUwdZSZPEVndl9jp1vFehM1wMA3+TtWhXYyvyXW5GJ4b/X8qubEdyHbl+kQwt
lES9+EFr7lvt/UJUdXVT+06K1Nf7qGfGnrkGBjZwgb5VmZVSUmREnCXIGcC9VKnbZFXhNAfEFaXn
CJtQJcoWc+I4PSrCofzJ3Dw02ccEjcAc8xdsTwUybHR+KzZ/WcysMZe62OlWFuYcEd+kyDM5NtGI
zCE4Ea9lSGnyjaDURelA7suAL2Vs09sdIUJNbEZdAnDl5UxEwQSqpJz9fT+Moe2CIySBp6KhLlJr
EnfqQMli2m/DYeggivZT0uSHVqEQnywACFq6XqjZoS0sHvOxD9dRtQfbMNJcBEEix59Brz+o6svY
6H0CHRRsbGmbGSVBEXfuspedN4e231wQmn/bfWXEJvuhWxTokw2udRU4DnNEiTO7MZKUFXE+fa69
BLZoxHM15L+qddmpqv0I/MYNUTDnSU/ArijqJLJp2KkSdy2Wj35o8p0etX9Qq9wVnJdhn1vWwQs+
/WaNaE7ksVz8U8mLH1UrOGBLhYHyZiNzaxRZNCgOhY9VaPmNDdzQqBRAMemIrOKJHixnPonGf8rr
Y4ugPZoYrXaZ7QhV+RD3KKZ01ThhrwtQdvpj9IlG2KwmiJsB8q1tHwlbnqs1/xUEhQXggvMs+x6L
bsTmb6Hb0K+SQPeYFvMNGXFJKg8XX1vz1vTjzlhXsluN8pMhq6VMNL9XB8y2vVogdCbqgbLjZSSc
wchaPV58nf8UE6BwJ3EV6QZ33+tUSCqOjGnrnRi4kQElr0jp154Fp74toEQACYOtsDXocfsRVJAz
1OB6sajMMJ9+ekbwPIrgVksPJE9XnWzIXF7FM8nPhqnbREDLTfJantXqvfLBsCIG9B5MgZms3Bch
jgYQEXMws1wUtsM0sURUxhzZ3gwOcPVinDj6g9nV2yBkcen78bXMzR3OFvIiWlAnRKXxUbnWL9Ih
h6D2QiZGfvNBYddLs8Qa6ReIbDi4a34VfuMdkBuzNgcKE43JQ3BW0jbBsJtNEdXtRneSZHbGIgqq
8kjradwxWgHUOT1POF2xEIb6u6H0h4jNvgV1aHOI2KtzchwMlFuJJilr+aMbkkmCpZtJ98tq/HBQ
HMTyENbOHXv1L5hJcjwBp4az0CIpmXoInn91TgEhfg3SwCc/89bZ59Q9kyBlziRj27BQnRabwhhN
1fRejgRrya9fnBZM1jTI8gcfa5T8pjukSpA6NUt+9SontgkzLqoqEoUyMek3zstWukk8qytiSvp9
UQT6MVhBls/9euhIn3qW2R5Nn8TNjOVLVzsdbAJKsLp3rPXv5V7rqk470z25q374ntVkwKv1usEw
+8tFwE/LHBwX1z0GTwNJTwbqlsUr61TM83cRtFg97kIPuvbObjH4YVFLGulJnUhBnFAa3nDIJZ8z
ybqLYuuFmyIAHpRzHDAX/KTy2XogE/+irVrixjc+FjrEeW7ksetOQ1z55Q8PCuDgOVGhjDxpVAmd
RtZQ9vWiUS8ioZcr5M95OvG2pSdExlC6y5wBOuxhhehiHNvixfViy8QMQt5zPG7vxSr7OBin4tEb
nhctc1h3T00g8njpIS2Oakl5wKFeck5BmJ8lVwpsQm71Ca8N0CkuaaNydPp4KcWu5roC5e46u1aZ
FDAUbKwQvnHslH2vCrmEgagVNLy2wtBOSxLMAY9zhYJ+sZo8bO1z0S/mTS7CReysVoyxeAHMXxED
To4rShBXiOZr72ZmMOAZYoVBw4qmldqpDWUrFk77WRtkSps59hgpklV4ecKd15p6+5qM4ugbS5WV
pR0WC9IZbcACe966r7rytbUnL+ICsIj4YxUutb/EdkB/9B5dTkjwYT1vBhGhRzAyg3+u5uKHh8MJ
IXH3kS9HL66C4UfblCPWIAod162yunH3Y7624UqX8sBL99i7Njw5tfdWmGPKfSdTa+7vZT1D+Gi8
JaFEB/EqLHAQrs4c3uKzaydSgDNZsE6oA0CIcR7Z8yCzfF0Bp8j0u4JitopuykSBCnW2mhcrmCQY
+hlQfm7x9mas4dLAQ7AUzD/2oFjojOK9b9u4zc31yaddGcHp8xoMC8Kk2V8ka2+Ie++wSSFDUgiC
3tKDTBsOg+U+9RMehbMOv7G3YRO5rb9bzOVzbvWuXYc80gHMILzTv1x8ZswAtWPL2IRe3+x3plO/
NgI65eRZP+0BlLs3mFcyDq8V6t/Yqf2dIVYThA492QWmY+tOfihWfKMJ9Fva0HE3jj4Nh0aUieHW
FCQq0pn0X1uKiGsw46UzlYykZVjhEsMtMJ1UNdZxR4N6z+bDNCsHFQgrnxrfOpmecR3q4BfVjd7L
YC1goBjfi3r5yTwjcgtWH3pzJxvAFmZmdQ6ydVLLgXnzPe+mQ28DNinLavfz4mWNr7sQp4UWsR4h
Ag/DsC87sSbKQOb0jdqGAbq9S1XwCNXggnUS0NCqpg+fTl6cd3YZa8SRue7PKLu+3VeLLfOBEX9P
+/Ft9qDtuMj1YVEFF+0hGGAzfFRTfncuZ/aJUzkQKBZjJ4JFxK0qvvo5+K5o87twDQCPYX3qDCet
XfUmGgUJHKvKrTtI0gg38WJW3xz6l1Gsv9hUrHuBsB1LIqEAkltneuRYOcttUZA/xeyCaq3Xrxw4
lXYgWlY+3YalRB6qrDE2ZkjWmo7bomVYtHkV2RS/qlTL0xp1V2iStThJp/nJhtmIR0vy2BvpcQQF
wVrrsxnnNXJE14fmG5xcOuwzxod+r0YM0aZWCl7tsJ43MTM/sBEi+m5dqnQdHGjDRQ3KaaketXBw
XkRdAWx6l8ZE4rHbmWWBmcqBLKDH4FqhlvWJ0gji+6pBS+yUrSG+amj7vp9/jIiAA7AoZNtSQrb1
27jKI9NkZjyPwbvV9fHc2VErSxCaEzwwq479Su4mE5ik4kYByoBap9VRDtjm8XnoXBqZ0MgjW5Uk
7PuF7Fz2EDDV8VHFSpgdvGBiPdtdFyuqzLATF8kJLDzek9+Zu2Vc3rulRcKzg+96rHZI07uVrTDo
uUWsmH4SrfXbRJVIWXmVDsRfPhT3euxehoLlWPdA9UUlzou05h0C09ksT8iSEsSuciNqEhD+ffHq
5j0K10ol0PKh8V9KLr51Cf+cDvCOPmAqbkqni2pjWkLQMwOkE6uSKiyEVpB17OFgvJru0u39bj6U
btVBqG10OgMglqP1y5/yKtH2cPd630B1xDzgOJWUaj40y0blGrMTNczxY1ZWKLJW/+R4DtB60GL8
gI6DgQ1wFbVTWnNjDIu1qRKfAFZsrqRci/485IjKjnoiECpL/tOzyx+9qTlI05bFnE17xkFEScHa
Q1EBJSoxJbYshodbtjuzrX85Qdt8kWZ9+K0wv91O7P26/ZiQo+81aklUzkt7CoxQcWUm88Rv0BG6
XQHUganrA4BOff86F86emPTVbjB9teGp1Fzaw8h1+TkY9V21AOxeL3zA1alLB+U6CRg7aPrrba5v
bWDyoxiGL1jVYrum7gEyBPKbzn8Vyt0Xlj9eNnsZc36wapVhtwJOKSE/aa/eWt+q9ljSNKwQTbPJ
q8y4m8kL9zTARg9mZ1qxfouemntE5DdX9kYalOLZqro1lAjee4YVqNhUXQso9OUMem3UI4iXlekI
lIjvSyvhQWWDO6xjcHni02LAs9B6aaAyUwzntsmno0+MGWuuqaNGCOPApmlIvCXXUQ+ddh91oyMv
VLa32vO6GHSTPq4FGDvDrj4nXyJ5EfZdMOe3sIfXLZKV3U5r00otp7BhU6m/YAEQgwTFjuILhHZa
DW0OJVCHvJmcBFaERVB806A+0wUUtjaHT7+DAlSYVO8owIK2xzUbVo/A6yQ+pqrjyHtle7ElyUbX
zUBJ/GxtM+kqD5IcFREkjBA0Kg8pSIUod9gx8IZUW/ITZqVN04WKJ+DaCaemTxrLbyHfjxiIGpLx
inDFneIySTtcDTaehm7S0LnGBKo+4kS5K1aPpk1HYVFqm0vdDzQbvfbsuMsLMesdfIiY5NxBPYeK
btE5ePTxhSAJhGOjHfh0+KPjw4d2r+0iSWR2cNuh3jyJvj0NqMHW3tnZPQjgoFdr3CwgPXu4807C
HU6DRsjORz+l3miAikIpVxjDic4wh43UgLdXFLGXg4at9CCiEgSu60OzMlRxUEGQDu1gH2ix7uZx
EwqKTRHY/IHcinB8F9T1wQWCGKUOW2N8DBUMLwL0zrabI0Kyfxd83tWGfyaLuYd3KzEn/zw5bI/s
oo+TQhU0wLLEYBYqKpLaXk8Brn2Ubxp2k7LLv6XYjeJel9W5AeVomPACqYreKzzmgYMZKUF3DNA2
GCPA0fxZVZlGCQAHisCnGJqGOI0UZ8xxaz+Tn2U/j7CLVpCuNIfjBELOIl7ssrkFtvrebpJ5Ter5
1a3urTeHsCdN+bOGixQJd9/n673j+XM+By+S0JOn+b4zkRva/LkmvwMtdmTNH6TQL8rKX52avTST
+6SM0CfqjQ/0UhfqpW69E5ufQDfs1VrdmEUvZTBedOUc18k6gvzdGxyqhA88MXq7XFQ3c0spNm50
mazYwSYk7DH20wlbkibG2F8NHuxyVr0bnp1YYPC0B9m3CV1vuQL9H2QNXq1/YX71ZTf5jLQBvcNw
HCgtWH/FAMia56hmiHh0zs4toWYGEjkz72rM/dw4o8x+dhTP5hHMc60jme+YX+O7ot61YX8EAbQH
8n8fjfKuiHhakZa2gABBcrAi35FpX3+VNfuBnPLbq5B0FyJevYJfYRCB6OC3MA51RwIGu+JYrA5W
yGCuB9Xr86SNR191x3ZYkkHv3SAPKZkiAYecCs6o4rzxa3GPBnfejV5cyMAT2eeJQVb41NZMqTnK
KUx+xXSyEY7zDoysdNoz5cYJiK0i1q0m4kcZ1AdvzN+6fn0NyvUklQDpp35jx++v0bPO0wwkXThP
KK3H9dg7asdN/CXvjsHIIrcjv9zNqWm4J0VLMNPqbaHGw+j0Ad+NxN4wQ5tsz1M1H3kf1+a7LMzb
MFV9aBHvg1X5W97Pn9V8ccjygGHmswHeq0q4jvvqsX6sa/ur7fqryFPFwQqMS+JgULAEE8rL1J2B
N3ibdAF/1Rx2hFI+ij44NH1x96mZraTOhs05w1N/Zj1st9Ojs4qsYPthFue190/eLFM30DtuL3um
nAjGrQguhYRNdx9F1Kx8lJgjfCbrIQeT2TZjVmyy9KfZBRdkwsSU8VCjgaG3808NMiDMLS8xXQHq
zXqDxH/r2AwmfX1yHZpUtbUbtHwqLfs2DcaL4YF2g/KB19+oq98oQJiBx6iUfAn0LdDDpdPOm4UF
uS1AeNWuwp4Sz67SmsmH7eu3tmpvyvvb6wHMUuwg5uak7OHDvQrC70Hb3lpdPmS5vE5VcZFVt7cD
8QQ0Ei02DDjUP43W9AQ/3iNv15d6ZncNuWIiF0NDgYLxtzXFi1GZb2aZEE+cTW7ezBYG+XqTabxT
rYqHznHzWl7g47oUULIcMaVyNJ6Ekz/yMbiYNf3YwgiVHsQMK9zuXomo7ouXYskfWyQJqIotJyJ+
TL33pb/xsXpd3ObAp1TQaFLzy/R7DWAy0RHH0kAdXC8X3d0mS57hrafTzW1fAGLOS9HFI1inylMr
LDugHMZUFfpk9lBOq/KmRPkYDH34Y+ori9eOW7fcEpdB0I8RnBntp71FsKYgQeY341qvqW85MRX6
sYW57a3Qtp6hAL04Ur4MsIbUi3tG98hjmJobhJuHZxYPD44xLvlrP74vxXKxPETGuXiDgnwT0r/U
dfFaBuRMhu9aiEuetzfp61vrGH++2DTlD8cgL1YH/de4bPcTbOMpwVOiKmuXp6luD46EzLTUt6V7
qll+csrPXI+HWQeXfCpenZJfmgkxGpdy8Q1Kz0u6/rKu5Zl5zpurxGXOjaftAWyf3zjT2ZCZ5/AH
nERH+NBeFke9DUVxUkh0bC7fHc1flQevMbLej8LzPlx3edpmlCXpWfk/dV/fAJofc0OuRPMHhcM+
aBpUgfIB8A/wAdcRJl9h9mEJntpn6u5Q8TApriW8y/ZaTdhuGD9H0cK7XLzqYn2ru/W+famVFDfA
t8keMkevd0iOz6UQT3DofvxJOqb/YdsLSlgIw/krrKFPhe9/DEX+cMfEdcRNi+6rHdXBt9nTuNhZ
TmVigbkG+6eDJTGN4Ue+CniTv51Spk1Qo3LPn7dbaKp6R+eTtNjHtqIwVhdLWG9SLs+1yEpZXmxL
H/vhPjnyaRnJl1+0N1RST9AGHu5a7gQzUw3/1J9pY8qXbfZyV+1bG/YFMLiUGMegn5/g6XlfV/ko
DfMNlpqPzkX16je3oSYfsGtkqnRTzEwkiCosNXuxu+bWYIFueXIhTbb1J1RYkX253Nksn8VcPFz+
SyIkE4e/EsM9UBPtRfgzCJ9/0mtb8WdhzpdlbM5WR6Km4Jkaqi/iVD/GN7qOd5aykr2MzW/N5BWF
7hNRxj1n06VYcHVXvEA8vGzmPghbU69hz27PPpVPpl2+Cyw5g3inUV9FIF+MUT0AdzsIbbn6U4Zs
t/XnMQZwg05oScJJwQmctbg+XgjY65/79OyDIZ/5an7nA3+AQECd92P7Ft7cviMC34l3CCi/QMR/
Upw/l6R6t3PzrcGkGJUHt7d4mQVDw8h6XGCZCeJ6ml6Ib19HxK1hExgrHTwpah6bPIXBfUdH/IWP
Gsvx4BppUxMv+90L4fnLlrxse0NZiTO2X3M//bQaHkvgJw+ICuIRf3UaNxWIoNwxHpNq0wles84P
MVqob6es6dazH3ipY5jngYjEDfiubIusRE3qA7GXrjhVvvEMY8W+8bsj5I+Ta61pYNRRkTeoKqv7
ltnHoNkF5fQzF33UFX62ePzVMmCaMixyZe4Y8b45O/7WyTJ3t6V9X0rrW9QG6iQbYbF/VqT9ckf1
2jj+r2mR16a+KiN4eCzPTM8JGZHPpY1oW9FT79CMdFYYQLSw+MPVZui1Tsw8f+cP9bvQ3W4d1F7T
5VDAWdkI1MshQ/+ZFfQ7asa+AuUl1h2FuQg+lozN5CQb/AGsTn6r48G1o1jDXlkwjdhAojYQp7Vu
bw7fqC/v5JfWmXfzSZf70RcZ/NlXE0KeqtP8hiRRXECg7momTmj2OSlfJjOI6tk8FuYcstyFQfW7
L7dGQfmo3Tes+uI6FClBPTzBm0I9fiJ8OM5cwgi9JKM5ZKat9znMMiZoSe0B++lXzovT0jURmLrL
Zv9j1IY2z54tBgHZbuCWQu9iHY/DL2ioKC/deOEoYeD1NM3uMBTmQcFv0cPh2VUq3cZ5qyhhSzQD
foKv/dCha8aWAcKBPriyunDUHNT9KoPp4YniIUp9R7MBLK99FriIaRDCZX+t2+pGYUJEfxjEnBWu
zhx3wiElwCcREQ9GIvmTYxbZJSKSkC/dLJ8cA7bIcor7YNoMzTZYj/LOa4QbXK56b7TR4GGgj8so
sl7ps8zb3UrgELv6HwX34Z7ujwOoLeUFv8jUHlxwE55rZRoEWoeGpCD49k9b4cpLDgGaZjbCmTR/
lRM9be7K2c/K4Gy7sOZ4+X5WVVRDpIRPA1QCiwKsRHvqEmO7S/x+EE1Y1k04lAOUUBVLeRdNFc2+
2kEJjqwZ0ws3w9EnUtkvLdVwDVEYNaG+Auv7DZgxvqT41MhLK2mnDvP2hS5AYdODY7S73FrPEuQt
m+geTVJKR5O2E9sn6azRElSBmWH5FI92HU/XvpQJLXQ8Mh0TSDSMbQvXiHpFD9xlY0RsNOjIfdeY
VzSIHdal2TtDnk16iC1X75a83s9WlxCdCrj34DBNqsGGrgjb4ZSQtUxHG305DjqV2mgxvykwuIsF
JPGV2IzM/e3A4gqnAOYprK6Bk1D9oOS8jQD+b6uXt6fQcALyf4xnvcaQ9B7UV69GNWV+YJ6DgCVd
oszgUKxuClahACFaPOSS7wynzYD6P9p8g2r5vanIR8keJaxMsiMHX9hv6sp8dYOz/4OBMAfK6qUJ
n03qm0cXS3/t9Hmc1DO8ZCfKm5uEu6AfTUiAb/VQ78tyyrZZUJvGGfGmRIvQz8UDVePa8OUQfYdB
HiI1IM+mjHpb64iOt/kdoOSsuuCwJbwZHkyuWcKVvx8rEPaLkS5szEbMwnx80KqHolM2Z24h8y32
1ZyKi0+rqBzUT2YGEJb1wcJdd1NEHB8ScwOE7sYjWlsswNVAVjt0eKDn9jqw5QmCyc2qDIRA8+z2
C0yqJIIHN2wRnRx07Gyl6cBBcKwpuo3Pi+um28vI6LFb0r0vkNbQ/tL4iKYNTzU6MPRC0EEIoICf
i8bK2IjH2C6pnEnilbueGGcgkrA8LSxpNAfLkV+Ut2bwUSdjr1Kmgx0yUOJII0Gf1NYlhO7hpJ7q
2Gh0vP16xWAbPsuwNC/Q0iWCwWY59/TX5qnQMDKiLzjbEqEqqruWzU1P5KQ6N1VBfjTA9+V3MAIH
Ta5cwizYwcI/0UtD/F1p9deidK42HTOTBVmZP/VQcB2eujxFB10yg7AypsfCrqsGGnT7TBtr5q3D
R+/we4+0V4z7KndPMHiCQdPAwXTfGjwb8dLUn22MqucvkeEhtBbouZRjjM6pWMIY6pRjPBljxpRM
nMY7eRDGl4aA3VoS26j21ISDVeWnEkMQLOiZ1jtvcWO07b32JR4cCrwCFvkNzQGxxGXgP0HSfyvW
6iAInCJf26SiQ3AYYIi23T1VzVnnRUZgRym196us94sJcU7Zidn2O0s56R90SOYnDihT1c770JvH
ucgzw/pgLN+TpU16FzyefdKYKi1AIkWHsys/G9c4TwIK0Fifa6/dDXuzcm6ujQ5k4u4cAxFGyBR/
2OyWGU1rCDs+azY3095vgqwZ6H4bpvl3eamNxPAxeHYYoNfwz5DjWhNZYwZRDtxiLEpUCna83aQ2
YCAugwyMQ4i58kPgd06VZwotlSCoUzbaaIlCEYB/y4Il9qJS2n3UDku9ju6Vwe82ca6TSVKay3th
iNOAnkMwZBFiKxQEkhaEIMe9GCucGLmOVd7t4JIJxdaSJ0xQCX26BWYp5C4vdsCQGJPh+CdWm3jo
gZk1YPda5aag5hORw0Pb/xkNXQpYNtt08fKT22MGyyIzfG8/82VHKRxKhUiJNI/17F+qtj5Utnzp
IcNVa7v3bbGvAJXRpI90bR9zRuAYDjJmwWxjTWgXUKlu3UsNaRxexdNUyDSf1u95HPG+BoxM8bbN
5Goqth6b69rX56U37l6AWovASAvnyjTmp1Vi0rV2Au16B8dYaPH+aE/v9gKpSk5Za/Vxk3/5wHXY
eaA2WVzSY9u3KfzTGZikeHvQgw/rRtHstNse6vuKmqSqn3lvQVQkV9NwEhigDv5Is76Tl9avD9hr
YDdqM2MFetUYjbE3wHEYxius3VdWn8euuxVFuy+L5tBw9dRXAD09th8ogv1I6j38sqfGKOLSwZVg
slnR11nDWmHiMSh4Uu2V7nQLyRQlN11Ps+72ekXj91TDtUUG8l3bpZPBYdSV/QCriom2qNtYthJe
fvbi2AZ8+70zpUemaJ44aw+BuAESYPDU//PWr3/fbeJvu0/87Ho9oqt9/suP//ncNfjvz/5o//2e
P/tX/M9P5+Ln2E3d7/nfviv71W0bHE5/fdO2fch/fxau/vftRLZNO/7lh+Sv+4f8YxeNv+wQ8q97
vv/lxf/j9iH/dveQfxyj9+vPDf3ZbgTv/9vmIThVznSoF3g2DUxo///YOsT+DxdbPno4BdoGhQ2u
ACcN/X3rENf6D9d0Cc7WduHE+9uOqf/YOgQnmuPgxsDHgbw28cyA/H+2DsFZg/+8bwj2CvG9wMVW
BDhxEFsF2Ni95J/3DTFJqeqhQSMCq+HaaHKs6slNlrF+Zk53CEry5NaAOxMkpX/aXOXvs+hf9izB
cPzvK3s4aI9AOsTOmH+5ctFBuCopbL7FQpaIrJvLsHx28wmV9e/eMfd1M5/cOo/LjryyxXkzpf4U
ZL0qzooQdOQBMxcVniUPAegL31mux+lGBT/T6SJssiPDsuci4w569Z0JFjd0Qt9U0378+y+C4zP/
OoiWHeDcQBwX5bnY6hnH6vzrIArNmWcyJLSVBDqyrDJtQS5EwlvfShCWKRHBF/RI4CFfBknZrPvJ
a41s6pwPruavBTIEUbAQeSsUYxg7uLdzwMCjvRGN9L76LWe0AList/C5MMAERnE2Vgazd093MMKi
IYr5n5zlsOw1Fpor6mPheL/4tufKhG5UpIUqdsdgip2hKlKqaget9bC3anP5IYMcjH2ZeJR/Li2A
lzdWPpom7ZPhyxfW/nbe3fa+mO1PAmtFAdoxnIVrxtyGf7EiuOEZBEBERrTawAcmjeC3Nht0oubG
UbDl1nnGcRWkfC2csbqSUlzF9KVm9Mrq2pojiPB1ZDToEcc+FlS0NFrG7uL0wW84lPdDvcKOC7Ec
9HkA4mb8GIRbHtAQcFseZGvhnxoYmnuIkisdDpMp0Mwk67MvnGgmkD9d1Aom2nZi3lhuXEFAvpZT
O4cU6Xdu5zEyZ+CAJmc7KHZ4fiXs68W4LBdUngfH5zUwKA3HHvAosNsircXW+1CRTKywlINvhc8/
L7fB2MMaN4GaL05i4sYuKCDPc7tqIgOwOyMNgU/VgbjXQ7kftr0JKlvAabyytNboZ89RUw+eBUBe
1u8wduZxj81kYW3VgMHD+twXXy5aAsPA4U8QuP+LvTPZkRvJ0u67/HsWaCTNjFz8G5+H8JgnaUMo
JAVn0jgPT9/HldVApqo6C71vFBDIzFJVeNJJ47V7z3cMrjBlIKh95z6LxzWDsPbY4F5oCgZXsgOv
j+Jbh3msVdlvY2JI9wUquFKXT0nfGYJDg39czHaZdzsXvPtGFJBbi08CL4qDs9vohWt0reknY637
0Bw8m92HrzDezAT6bGQDKEjqdA3lBMZORvW5nDq6Ez6CiLy6yaPoI8v8L3NkIbmB4R08Nlppq4k2
zwcjP81Y+dfwer8Z8ElUTfXgNe1JarO3pv5gW5l7yxlVEUIF7EA9A+9+mo5w4+nOc+Pb1kSnwk2O
MgxRGkwz3ZL6yRQ+1Icjyd/q+RPIaavhb1azjblE3+Vh9Q6jKdiBHlWxMW41r4II/5AcmFHCV4Bi
TufZgm4oTQe6wzztkFJv3EW1uswFthsYHqpvAb+zeM4pnJnsWOgJEjDhXWM7q86dh0NES7Irp4GO
OE1mXstSnGh6fcn8tN1GLYnkGcg+EcmyGqf8m2yJdnk949SiuPFEkJM4tt8jdEhxWZJiHNujV9Gf
brLsUjtUPaNbvVdC301atetJ+jV0OfdUkTPqzSb5vcx6yvs6cja2Lr/kxCQ9dV46TYQqaIpNRbKm
gBabO3ukMKpvdJU0aEksceANtc4qu1qXLR6akcAkCqF8F/rLuK9U81Spektbut6mfeBRJXo7t+r9
VYpqhYGtbMndkHefqoZqz4U4qMadPleDAh1lwCoCbli7qSu0J0xrK01bSfUkVcunuAhPugw/l4jM
1eSJHzlBvHWRU9EOMaaSPmmiTT00gG9uvpuAl1cewaxxcuVuCYt0E3jIgAjRm4K+rxuE8Is5JoEk
TJ4iWq+WGxGQLdEZ1RaN7I44vT0/AWy6R4bNW7dsSTWoZV2Fjr8Vc7a2fa87Gj95HqspAcJwUY/B
l7dAPdi+PjIhGoK4Qr3BPOrpR5XbXw2ZOB4/IKK06Ka11/Z3bWQ+XDf8EiKDebCjGRGRDNsNcyXa
GGR1lze3K12YBVtvYutBJsOH5S/OI4cFfANeGtd0hxOPL7jQ/rSyrM7ZmUbthDIvjaXaXTeUd1ap
LskYdetOTQ+2Z6Wb4p3WyrLxg/iXVGHn1lwqcCK+lUp3YDmxAJrL3selT8+Nna8WLR6yuXqTusId
0hCcCcrjXJ2bbiB7FXvn+kUYbi7CgKMI6Gj6fLdz9Y02J28Ogw9pgGgv+D03vWfIlAHibULY67Xw
Xww8Gb0r9vIqVt9SIV77K3YeEiCHOSRVi9Npb5aaTaprTo0vu11tT4+l0Zs8Z95LNKZZN918yKvw
MOSGWZK/aU1l3TTncgnDnYgh/MfSftFp/Ykt5a6eiyMzY4lDKaZO8IrHuiqO+RJ+6a2ciXQPKJol
bNjKBRrEtz7HJHhPWTUIES9P5cD4uTCVuw9CUkzKInbWEsPBQbTsJp5DfwlpN4YmJV5DN7buvwRC
f+ltn0RwzJTdKrxj35FM7DKFWatWYEUOWqK2WxcV3HRRTcTz4wcnM/5+8ZObOXT01l7ItNLgZVZg
xVhsmp5MZlInb5ONIScu625jxpAGyEhLiLTDUOSP9jjRE2+KHY0CsnqW+5HgV0ur6EwXd81ra7D8
Z16V9KrJaeTDsczijYfTZyWQpqGUIn9TgGQF5aj3UQMx3vruPQE95F2+evDaDv6op9XStSBneTbH
O+GlFghzysPZMvkg8bvqW26hSs/51q3u5TRMBFlFuXMV9GNaXztj1kcXk4pQ8wS77ev3dtJPaCPi
Dd3F8wBtGAyv1Gv8u5h5Iz3aiNL3N86YB0B77abwh9twjKJjXU0PVVckq6yoXmLFQtLN3zNHL8e8
4X3Pu+0W0me+JIwiVyhh/H0VH/tEvhNk+ybSm2qwu0sdtV+vw/ZmYl3JdHyL0I6WqLMwa06d71Fi
shPXfD3WgBat24e3TpHegLLBS7vEPzxBCLTsPq2Q9idbZd7/VhZtx5GXhT8WzWqoGBm0aXzloveO
s0epc1sTVH5KJucltGMi7uJauDhZfRjDYFrPizfty1zf0VWgxo3nS+oWZLwYerstkBvIiOMGT6AZ
PhyEeTUg8SvWMhQY3avu/WuGTH6MWp8t0+6cUt4VA7nXqfsu9EQTj8Y/6L1Yx7h81m5WfpVTADab
BAVzIiR3wSKqjT2Yx9o0azW2hrhaEq5T65vfo8PKtIf172hHWb5q4Z3XacJyT9zokSnllu41CkEn
ub1+GMcP93E7bSdpvw7SYTCF66oDo6orXd83iUsps/g++QGEDNeDz3fjSCZ5NtGZPEMPhsZ7zHaf
kspfzm0ZDvs5bl9a155O7dQitqIXkc9xdrBD/+iCYU2m32HeKTf71G2CTYxScGWaINoNffY+Yb17
aup9YlH4SGmNOzM18skTmrTZlDoXVpKn1I9YkAViut6MR9lZiiZh/9bmRFqbpeO9IOrn2HPMoTdT
elEFbpM5XOIzjCXUsLvRQT8xFoiHU6JItoEKMjzi06ywaCwNFQYbEbuFnY79XeAvERjLVSDglt6G
yOQPh1Hfyxx+toOicVHBqDG2xovY8fAu0WWuJWm5qd1aHc4kryHuYk3tcQQD3jxT8YpnXtdH0ERu
NTnNTHWyqy9lee5JWL9pJtOJ9tp3zyv8TcOkYwfMQ+ADWRHNFLIDmlovTkO2UnJtZYFHm504Wm7l
r3FQfkGpgZ5teuviNLhNls7dCn5bGEQfQQ9AN4c1Sfg0OJTu0myjMYy+uDg6snro7nOg97OVqYuV
OQ+875b3uqU/tiCvkaak2x0ECAGYJ61V59wWYNnANV5+FsHMc2XH7Tar2gOh+5GUnTjbvfCp+6rr
TKD+hnxjZofX+8e8cqmB3PFJTPpinGpGG9gQpupJhbk4+kILw5UAet9apBR5NelxD466JD0B61A5
hwgKZ+nb5SL78ZQK52tFaCBZSIjWNn3c2PVrSMDAO4A2kHDKx2DrgVoTOzOrqHe+zyO9dAMCy9TJ
f3c9VidTdz31fHpXVDR6921uRZeCKb8MpTyXeXJwXOJ+sW0XG8+iqPv1A1/HuBtlSVOQiT2DCXU/
ZHa17zKsgkBtXjtXFzV98bp23uoISjNJDoFdveRz56wK1flnqZKMTciCDoVAORuHX7aE1bJYz42p
nV3jyV0Gvry3SqDpPmU433rFwyxUdIqiCfULv6dqMl5zKe+C0aZM8lPbWmVVU99KO3yZqkg9zlXz
0pbqVA3WdzIDzlFbhEtyxr+L+m7lvHYiq8JgMeT9KvccEMICA+VQDVgO5x9WIAWUXkBNtyTBaRgb
Rg6LfqdTXe7MuCBSHJs3hEd3BVsA6ERvNxFETHtZnDMSSyseHlMu/o4Y9TUj3wdbK6v2BuSXjWPM
kuYw5AoDzhqKibMlPe95xxDPyJj4tIm9b+3lSx/GnxX9PRK1yU/2cWQjF0qFqmmDbT5MNwauZuXo
oF4P7SjXwKnFGsuJtXY9c5vmGtS5CwdiPpOgoFz6c+brYQ9NaI5xz6Mf6dLFTGfOWVJa7/YU13uN
q3A3uG5z7OJ4WQ9JVhyTJslXfcqGDf6nO6c9TgizNGqNObXZFiXheTaY5rYXZh+xGiu+0l5lLQUS
FqtscPV2YGfSdJBnYsbmE0bVLX6ItzZAicEziaIsvh+iJN2NBZW9rYAv3JkNbNfcWoH/7NZWtdbR
h4jOnq+x/DHzGbzgTczJd2+xs0MlvB3s+2ufduZYf68NTpfBmu0jr0EeYYSIS9jdW0EVH8jMnNkT
lxtwAypz2qurvl4VHdhWPRxz22bdLMGUepdMvJPsyrz7nvHFO31MxTc8u16r7yjxEuX05362mnV3
xQlygH7sgvfKL791gY7XgwQs9VCUPDEEHG1GTFYC56pRysjltrPjd9l115JN3KCFoK8f0+ru8xuv
1j9cB+7HLag8ZP3LE4sFxjP2KRqWI6atbG3Fg32bDQqzTGKT/kpmd6/a4FnILDpLGDiGoaZcl6la
d1VgaPD3aGeK/Ixiyl556GfaJDHHkEnQl2KPemw3DH75JHhl4UG7z6bxaYiJBfe8s8FoT0Yr+4Jy
gwtVbFy3J8Ssme2P4t0foCVdkNIVGzzvMJD8X7gZYFKLdG/l4XuJheuyjP2qslJigynyriTWwUGI
9rRoS53DBIDQjg9plf+MYnZ4Xszepqld/IxsVf0yTfbd7HGFSFr2mlKSArqBxinZFZZ34Iq8HrKQ
doC4hEQ18sp5qoXjM+RIP2VoPYspYzN6feYkDBWPajvcJEe7jclNqkjvkykwp7pOb5u6ae+KjkH9
kmVsn+1+05PqeCFDPeJhcbAgxRXZh6hRe7LAzuNgxCEmD3GulbWrR+M9pq4ajrIgtlO4KaV/3j/D
LUfPZur2/JmmHvt7v7EYJ9UeToACxSVW4fb86w9V7Omhrom04ETs1/Fgitu2xNokHOu2WrJ1JFBU
REPR43joN1r7wX0GHX7NF/hb0+ln3QTBue80I+SSRwuFz7H1sr0XNa99MhX3f/wIvdfOoCw1WGwc
6FPf9fxDAohbome8Wxyis5OTD7t8EPsqsMnquF58DIf655h5z+SlsbYFst2Hfv2YEjxZ2XUWwZsy
7B3RhfTz1pFCb+sguVC+MNG0qnfj8vDLYvKQ9LXN3fSL4oDuCCY23l69Jhr2BWTuIuMM45XCjYnc
YyuypMH9hTfhTEMEPMFINsk4p+y8uV0mQu9YKKKsvu8a9Vn18Yuc2hF6B7obPzXloHvfL/XCQNh+
bMtzatD/hdr7kZlCYtXc225yibD8sE0EALKtqdiELRGwaEHx4lHEhNdK4psOiQ5cn/BS2wc5q4yt
Rc7esqvt7dxeGZBq2UUCm4XfmmQbJVyhAgMZ8S1376HTWEdkRFYFEaWFPmFOeGzt5Ul4TireXQMK
I6pobMvjoC0GCWTxPQRLaKEOQW+IEA/ZqcjZvnoGW0Ebzl8MXu91TMJopZ2YDz5/8N+YdTK2+fY6
G3bmSaysikckKfoPa6ZM6MsRbWHx7GA+W02lBFSvs349tq4AKCWuawkpt0G0zefpG31+HjxqE9PE
2S5wmkc51N89Ia89VVwRU6mOzVx/byl9G8cM52bCfmxZeGYrjLxJvZZtWDKaZuemrbg4J8Wyy1yX
zoR0ELR9K/m1t1oZZLMlwFSpU7C1hc0XPQ+GgumJBqe9C7faZXGOOiTP9QgJchYT+r2ETpJjq+3U
8xh73DyNsK1dmtB7cIUNOhis8zxTLP7hI/gQXS47Sde59Fasg3eBGy4M24jshn1yj73vItO85S6b
5d5J9aaFF1GycF/9Kfj0g+GD2IOlvjAPoyzrw6+kx3BBGURS8cxqCBuVFoNcxSXgRXO9yA05yHVr
inVihv6hogHXdTATpuhiGqq+f8mILZkJQ3dg6EiW2k02Oe33VcVUnHmsOXRueRzbDFGX4Z2hVLaV
Cu+Pa6cVN5dzHhHTVqEo2cRostkB/E7hbpRF+NiriTkogngLIZWpepnjuDjphQtNH35TM+CNFANO
Ia1HvwsJUSKZUzjL6CjjtWiHbo+RCP+wi/70asw01/xfMkzrKg9v8Nj5a03edUnabZe+FhV7v6mt
m51KRga1N4v0achEKD6j5KG3i8dBX6H7LDoFyh/OyuwRHX6MI+4g5viXoWrZO2bMf11PHOzR+6ro
jeWxZAGLskc8adRRfk3aC9KW9G9CY4XPa1qxsCmJnnERJZb5iCdWhSCd7nQ04g0gmZgx1V175G/2
1y9ywf+isoCAffySoYPb2hnuCSCJNYVkWsibquy2KMD3qROX+6ZVb6YgxOq1lJQk2fd5fuPu0Eva
O0WnFww9u4xZsx1D7R+rKnnPc7TWarJ4sN1iM7fxWcHCbQSLTlrf6S5/qpPWO7VLBqXo5w9VMd1a
oDARViZR97dpWt63XXaySk0wJ9glUUEJ6yG0yZaLiWfrUpU/nI48rS+BJp0lPTU2WB0JE1xfgv2/
axw2UHFPdL9iBXFyOMyrumQm2IT0cqU7TMcFl2psW0iTsP/ekxP3LYR0mrhLwOaHN7qX8EIc7sel
DRAOZXqdWWN97ddtgol7q0ppD2UT0ZOyjdRe1UwCwKXw/UQdYsYChzFD2nMl5JqRCDZo/7Z03e9J
RwTICseWVgzKIKnMwbToisgYoM5WiqhEoSGPfNzyqUMxaIP5rRCSVqrEORhgZHLDQq1p9e6GsEe4
5l1UzRawgddZ50mHrJI/zWNNlHmoloOa4AoDCsE0Ty6mRAYAtPKRjEm940X3FlTERcOxIakUl6Q6
hjJbRaXc10bwXsv4egL7Q/absBnVKlpuoSsO2WKXN3bCZbViaDh3SdcBb6YGdxcBHloBLatA6X02
sDlWkiV77n2aTRGvBj9l8kRs5igWNqjFiI1OpDievR7hC9107WG68aP5SesZX1rNckegfV5I4DHg
Y2lEabAl0nggqAYQCQ1VcS+vAz0MlyJq30ppThSRfH1VvmZ2i7uiPiDwX9bZGDFikYoWiRDFzi5T
lvP+bjYN9oYJr423fFFO8em2wWvTMMdRY7oVms2BA5C2RAV2eTm8odJ87WODoyCX+zFp7lq2ZmXX
oZBhkDgvwFYYLZ+SaHqmhXRQvT4KhhycYOBxoAC24SwfHOxRzpOS1UvWSwvK8IcfExyZ53jcZ9K+
T6+bi6rtx51rv4qlmBFFLdtADpsy5aaWrdkR3CPYlok1DU7rRF7yq4AbgN8hGzsVQDgtVBM2kH7X
6Vlc/DWEFe+81ayTeDt71e2CQ20xYj72NnmnRY540mzcnK656fkHDrlYjorA8hOiPK6d7r4izbRK
RpFtPSf9aLqk3AjtBhuPFvHsXDKp55Objkekn+Xa163kXqK/qUAK11VtfZ0VLlb+j06QM7Pd5bw9
4rsxpS43mVZ7qccPqJ3hPHnTqvNwVpYSiZWcY9IWIt6GYF0i+WzwZtx5pXdwR351MUW3VjYwbkGi
tYbKOwhtP2dXVahHI7ywghXvwmtkYrqLOuYiYYh60J89s0kqHjAXo+sKZqtYYcvZ8E6lP8Rzy3hL
rxbs56vad04zrs5zR5+H10tOM3Ybm/R1mJZbs8RqZ7Lo3apNcKdLjICDZLwYpSlneVj5lpY1lY/t
bFU8PaezeUwb9AeJrh4x9DwmA7W+Y1sbokbPzjX4gvyL+cSgPkJPrC36InyI6gWDMwZ7LvqG9+ln
qfT9HLKFi8qJC8XOfozYgMTE1/dZ4G+pRZI9DjwyzfXyYEjthAHbjQmvzXFpUPG11U030g4emb+t
ZG6y3QyfGwRgUokq0CX4hTjNVBfpVUoTdzgsGiJfTl2/jOLaWyiTnoMwJm4orCUEHzHlh6dlTklm
G/c+tgq4tZK9XTrRBCasumnJaRxkUB2HLjnbUXuwK5KmBeTwxtQ3phibratpx43uNllmcpGNOYsO
w44Nc5o1HQhqkj/R0Mo0ERY73xRZTO7VcqZVGaZnwkxr0cp4rwAwg7F8CQjQwLi6E1DwvLJTf9fl
WQwmfSim+ZFRHnZ4v38ge9ciQn+RvvqwK2oNNZEnD1RKIxTnEIbRbLO4KRqxS1i41qF2IV4tC7Jh
6O0Fkq985D7+SPzok8hKUPFvkMZAw5VLV6kmTo2H3lqVdUUQIvcuM/4gJLe2vylk80PnTbHqgBr6
zuWL9avH6+EAfnfv9CiDlnJ8s5fJbJpBEp0jxDBdmoKDArpgfB1qGdK9JlaZc/F13PyoHOf5yrD7
Ob2XbFbv9cyC1mB2X9B/7mfDISBBTs1QZEz4RZa+5ssQH4kiS9KF1TFb0JSGjNp3yVSDhl07Jbzb
odC7fB+lggFYzDxbS/eoJwVErzOypKm4zYV1F7zvMqRna0DzcDslTE51xnPPjgr+MwC97Nr21S/6
n3bKB8JDo1d2N31trPmpoAGFW6IP37zl2roRlGSW/+hVcXI72d5JTQxb2SteDXYi2zWuCsg2l+8P
SwQU3A2CWdo8vdrV6K6XpNnLiThzaOqdbKyXocXK5BmJIqXRzTGIzGM3dXeE6b/V17f2/9FVv5Ao
JqQ/////+171UBXz48+IMwD/+2C5Ky0VcKASJ27+D2cz7Zuf39Nvv//5fx7NFPxDgZ5wJJKjlQ+A
A33zz6OZgn9ANNlwUtIX2tcCBOm/j2YS/9BSk64XnmP7HNAEffRPvsr1OIpXSm2joJauFPJ/dTST
8xvmxMFMfCitHBdoyxZaQX/9GbDy3EHgNCYnECEuzxO1bBZMbI/eiDsnoHLDkcubIGS4KmZ6O/7A
kt3O5XPDnnsVhCyA05R32Griu1pQM3K/x4icJhx0hhG/edN06G7/dHH/DZslOHD7z2zWrw/NxVRe
4Cl5vRB//dBlbreNYC6zLrC3bSmv7txyKchRX49E+Nk28JEmkrhS/PE+8mlPVJOqDl7cH/7DB/l3
V8/3weZ8GDXXkdcP+qdjrVy7joKSbhPjigUIKJpZTyWKnIW95xq6joSM+qQTMK+tIOq2JY6hjQyW
z7//GP96uJbiIzhKOp7nKX0l+P78KcKYMhvoLCJZiWy+qQ2bFOvSyCVYeyQB/lgC/ri1/93V11f0
7c+HeTkI+Vz+IyQIq2PL3y7/EGI1ZC3EFSfc/hZZaTzgY8SoxRFSXbYVDsKuconUc2pn4BTR/OHY
aXizMLE9z4KPoGxcGeMbIrI+rtJzGDuX0YNZ0DmuHiWEv3Xy2T5kI4RynbY/OBFixfZPHIUlnYMq
FloETHgaEm+DDeneZF13nkzwaveTdSrrOjpkNMfWXZomT3bNbtMp1DkBUJut9jbKw9041P2uj8HN
REsWtswgZIfiXDXF2jzhV5qfx04D5RPfbf04BPQLXrsebp+Txu4lThy3oDtRJqiUw6RINrFSRERE
JLc0Rz57ZsEnpyU4EYz3NUKrMXaiS5imYu+UKOAnCHc74S3c6vipS62Sz7VINP4h20GyLWYZL6nn
yAsptWOYO91xlNPBsvocUUQxHvLcvc4T2r0C8gHKZ5uX1Vmwh6a57Ri776RILmhx7C0DcGuKzy25
7el6HomQeGx8B6JjUtFzNlRk+fdI1dkye/XXpXGwJGr5FuLBD9gqfzXDdJ26KoRMKLo24FIgT0yW
iFdbA/Nv5k9ZX2dH26lJter53OEeOekoWjYc21PeycncW35BL7fyWk4C6w+TP89njvdaOCqre5mU
hX+iCW/DymJ+D/VzaiT7Hxfnyq0KaKZnNrVpC8ky968GnKePnXkHgDc/dZr6J64IFsdB42/9rnmu
RmnfToNxzpRNZ93MKXylYLfRop0QPYYP17aig9SUUV4aFWsnYfA6lLAOaAjeC2eY+f3yMwyK4eQH
1DUYpobDCDg0hL7YDGHQPHTXH95ovXuif50FYJ/tImBFThiwix3M1pqr4A+q+X986JzfGE7n+sz5
gSNcEfiO9H4tiX9aaapSO0XCJI/+Bghlnh57RHtnj43WPAx7LZEcuX5U7xr9NQE/WdlFFd4OJCRH
NNj9UozPY8LhNEOQ3IfQeoBE5PiY1BGDaWw6eUkO4P5st23Pqmm5KytY7EO0GPTwc3Im4PP3S5a4
rhF/XUOEbSvtKqU8nwXd/uuaZduzF9PsitZD3TA6jsvgYj3qGdNBX2Mk7NpBc76MPFojYJg/3Ix6
qfYIz8kugUD8/Yfx/vXDOELYWsA0+/xH/cb65m2VJ9A+XDWyQZgAEAVNnV8c554M31zQ/fEy4d04
1x+x5zPdUrbYIkDo2ZxC6SCbHZ2dEoU5+WUTX0A1SOoQLtuNWO3SXnw37pAz902C+wgE15qcNVNu
va2GqrrB+kujqfHOo9XTHauVIaZcWzddkaJ9Ztv20mYTDKawP7XbOqveHcM3JyL1YpWx2ucmDN9K
034plqq554zC5D/ce8L915vPcYQGFPI8xwnc378s7ufJX1BtcbLJ0u5S2zmixGhvUPjbZA01sv8Q
i7I2lf0CIvU9mfzsJ0pZ0pvVyHuhw23fSX1Hm2M+ggus8gJUgmldfuepItwI1EDPyazfLDGXt01n
TY/GLwuSessT2d91mSl5MB3OI1tP5WMd8hshsfx9LsT85If3zB66+adxpbqzxlE/NHkJIktP7dff
ZWH3TQYFwbQOvHKOMXvX16uqklCsROTelXE63Mieoz0ct7O3djQ4m9EPiZNgYnrKR+YDbcp4YwxT
7sXG/+bG5qH03OVnRBskZcSxODp5mMbirqFiOdjTWO6No+ebhBEuJ0KBRdUNivRa9YZHjczDgmFo
Y4+S8f9kmUthC374bbJlabZ30KifFUkXqC3c3XwnJcLslnYKQAqeKo5DQgjkP4RZCJ00BuZDWId4
6rt7A4Z2HxmdrpdgPgaAkhdlkuZi8X60wkIcg8arUXRZOKBEcw2ILvpQW/TK0VpWRvvbwgmZM10v
j5jiYLskXr9rC8chRu09WKWnnoIlrTcuOvHaYnUGeOYmh/R4slKavnlhyccqa9Sj7q6uK18MK9kx
Ki7b9BGrdfMUjkRJGDuGq2qcmwflA0vkhPeTmCYCM+rmQrvZf3A81nBsvy8xe2nttGftdrQtrn/F
vEMf/34F8H+vKIkqCEUVrkTADIFzUv+6HOWARXNtwWSmUj7HdXxoOY/yJs6IMKMjIs8de/fobjlW
y3AOm2VzTpyDRPWyBM7P0YYdZmMx7LpU3qTNYs4qNrwsC1RqNtgUNs0+a06Mlp4WkOy3q/yAeZn9
ICm8H4qkvXfSqXh3bUJgALW8bzFrJkmX73RGT8MbQkRzMlHb+bqx//WjyLKdT6L8Tud451vTnSU8
9E3eE0obCj+iU7BmQVt+uPMkV0OSl4+gqu2mLLpo185f2t5pUEMO8X6iBtmN+Bu+ttUAvZeY1zll
3z8yyvBSxz/WkzWeReOM5yD1X3XKy0XlQXssfVFcMuUVO28suBl9hmvVnMtNPo8SH9qYH6Mo9IhN
9f3XgTNIQErc19BFq8pZsc0f/1z2LaI7oV6iQplT3A39f6pWfy+O+WZBtdjeBK6nhRf8VqJnAztx
h68d8aa7wxLSv6leXTiJlWVoKWi4xWP5WMBEEGWInHsyVBngRegdoa69ppF75hHo52eOiDScD/T0
9zce+7/rrfWXNyHZME7F1VoSvvnXxdUlWRGHmsV1dBI2+6iWSssh0MUkrKFMomZbEC6ObgG66zBG
b73orUMawPK7vNS6PURl5Z5+/WjiyT2VvCkZlc53GbKz8zTX4TmFlPfD6lG20NFTGcYvGihrnwRV
AZMVFRcOINz5VNKcyEtdHJg6e3HIJO8LuhhxdTf3hTknDj3cInLqV8TUHkeQVvt0dhv0TkG2N0EC
BVTSIXea0n2p02MUds05dKoY8ejIyw2X5yZFooxukr/79aORUbGTPQVcyGq6riJfHFKT289hTIlO
jCHcVAEtmHphtJjUU3GD97q46UPNaX1OUTyWmsGWM/UnQdADWwOrWq/KN4twGw0TlFicm3vqIepu
YiC3HUyl++BQPK897GNv5eR/T3Qy/eDsR45gtNy32JXT2WSCc2U5eOBNLV1JWQmAOTvtQyNJXAcj
KPA42vlLqT+sQR40cHanzfJYp9zrGeHqo+pDhavdSU9JXf2QwmTEHEJx8JKw3IDBX0+B5X/Qt0R/
RUIZrQpTbxFceBubBlM6M64L007Ss/f2HNpjn4cYyOzXX9nVmx3T2zVGJbsKnGDvOa7F1ej9Q3VN
TpQuMETXREwfJBi9gtp4ClV/qdg8RWWyZgFIj0wQBhxASI3t3HXgSpLkUnPaKzRlB9swFZ8cRrQW
AIlU+6Fz4vSrhaCzzs72DGc8MmfjyKC0vrSGZl0M3HnJC/FfPJ3XbtxKFkW/iABzeO3c7Ci1kvVC
OEjMochiKH79LOoCAwwIyZ5ry93N4gl7r52cjEqebPTRNx6ei9o/+93VZPrwsR/e88b+q0VsRrUG
9V5Zb/uybaGaRsjJMuJAZVuYp5+vGqTn7Kx1+a5dwTXGN96CkXhD6MSm7N6TbHLOioIFT4Ewn23P
201EBd6IAWRJIdn3F7C967w5YRQmDkUFk7wgWR1RlrXoqTx5Gbs+CjtA89sYN2O1GuO/+K/IhLL+
pbH4jE+sGVF39hPS7WCyr7VITISaACVdsgjXPI11f7pT5dDdrW1odqTrOg/q/+pGFbGxKvVkoYj7
40VI1vVubu9NpifnxCM29uc3TPduA/ubEtd6MlpyBzRZLyu7xt7GZSwP7RE/eLCZ6qq9aShwAD+h
XMOZDr7bSNOwqNIJryn2GOGALojbhd2tRcbDWETlSrA8wuIQbYVP8vRY1oQpaGPEC1BASFZtZeyL
2Ml2QwtQ0nYQkdmtim8azZ1Uw/w1xyxJ9ZEkt0HXT7NZ4KzvtXaLU7/nFvDHm8T+ohvG9ecbNj3k
DVcpAaUoQK6ox5zjmGTnOQeaM1IkX3PGryuzDTxW1VAtfbPUD2h61UnXWKf0mHU6vXYPZROD0sLb
HQ4tC7xZKuOomSj1R92vD01CiLc2xcV1MmEwRzjaQjvzXGoW+VTFVn5IAlaNrYM/pxEEcDBooE+v
xK6pIamPrLK+1YEOh+2BE9iEqKiPZMq9C13RatRjQhNBtDR5K37t+Ofm57wyXwciLU/T/y8oLEdA
ylipdL24QdF2nq2skjfbqt5ifyh/u5wvZCT2OP860nXR2ooTIcvHMvC1C5+SGoUvEnaKdA5a0SDx
wmkeMF+QAYAD71NPHZPCWamdzGV9TD3nNuekAJNzBBrJhZJuWuyHXZPYKs+lsJz9Dj4zy3Ds6hQm
Xh9OnjglwsJXnXvfP+9B4zCdCHiPN01bxk89KeU5bcvk+R96o4HWaiHJkebz7dc53pc43mid+TYw
twyn5SILBAl5gW5dH+PgkFaIJgSmbiAJnn0t8vIfFHHv6vt5Bs6PsMuGd+FoN/1Il+1Nz77q1pVV
TW9joJyNZ5TiiK6r+8CsviO7h30RFT2oRevdr4BadT3ngm29Wxlvs6VLDVrAJkYGtx7MUX+rhHdl
IKZuneOlVNzTXXaa8xJb8TVuFEmWnSGIVZshAyX1tu50czd7uPaM5eJA8l21KNmjwXyP5hYcjwFq
xJgRydnNHlowkpXB/msjowH31t88nsg3lPC0/GBjN6i1UdkFaMmKTJCLWLtbWWUjLAP41H6TP/Es
AFNgsLk2owngRqktSbEvtTvq27wx5NFLXWZJHQyq2mhhvBqXTMujJ9dq2aQzNYM71jQnHhvNaSIw
eTcHErHemByV4wR35SYoSdAIInCaz+UMo3Kgjd/jAfyquuRc2PW8JbQTQE8h5Alr5bupoXBj61Nk
51ipFOCK/HDT+a+VDtZHSqooge01uwQd6aBwkicSmCLKogZjOq/d4qeIDn2Lotgy4/hAyo9xIe4a
iFHvNgi/wPSjktsAmUlWBlb0S5r7IVUXlILK44BqSNIN/JRIdSVD03erZ6KdbnqbeVdTH8glmdB1
GnDld9JBixlgIUid5hNy59PUSnmoAqWFntR8Ej2nrYVS7hRMI6p2Gbh7wH7WU+Fqx6JjBYhuSSA6
kEythXio5THtOuSoTu9J7Pm/c0u+mqlo6A87plrcL4XjdSfVt93FQmfGtJKsB5QLxHO2+pk547hi
Gapf7QjECsXgaiA75D7bZbR1RLypIAXsCDGpQol9E80lKRt1kvR3WXtBqFkNiFkeHH1rt29W8zv1
M+vRDX2203A7PukpwkqXdWQvNaZHC8Q0bWf/mjiBXE/cl3/agbiQuOOoHBcwkVUxtKmy5NWNjDuG
uQUIPGb4M9OMV6RZ0j9njeGisM9+JF/SVHGk0IMQO+sgTTe6HC9/mYaoWRhI2Bpgb0xxMNrHUE/G
7OR2CHjzTpxjkcX3AcfNrbOf+AyaHwxrADl61BNRoN0DS2k3u3n2rCps2K7tXXMGMtEDulgUIDMc
/bpKyk+awyOrVKITVOTCSp2bMJjif4WFQcHqpvLQ9nRcOjvVW52RT29zDlwSAzyB548XTD70DHVT
AP5wspPewgZq4fPvmJDMK9dHaGIr3iHc69mBSOnpUlb/RlxsmHDY5du9jvvTQAUkSW7mUeel4TDX
040UVGud2ahdnK5QdAL0qU5SFlfGDNM7zLDZa959Ri7XGWSuH/XhaGgsK7XOIm930pGbBe6X2xj1
tagDPg7tcxz0oPP+f/G6NDpIDqjMTzjfDSZpjQ6sLXGrc20jRq3LMTig5PqHjCeidKqKc+6Lz3IA
z5gm2nC15PDLdZgGE+mNgqAuyv3oWdb95+JrfminhU8/lps3wY5RaeY1qbLglvXJ38kEGOaNeUTt
aBzIn7ZDi88VuSb9VTMIKCq5jZ9yxH5HJEF/NGKiDk6nfUd2ru5Rmf8zUApvgEG0IeFUiG8rk8Ca
hb4dqKZ80dtWEI6nD2fRAB0uph56vPDLMwos+6IZCV6vKUDr7MBZqdkXXaRW9kQVKaIwu11V1xC9
5ip7QjCwydov30iwCzB2QHHO3PjOhJ9gs8HV9jx+rVM26DZbp+ozMWjDNUZfy3xDbBjDRIdY+fEB
A1CzAZp+R5XNz2OCCPdmKZ+BlaE55sUcx8TFuavdDenHN55nyMvGbI3DvPybCHJY0xkeUqm4ef22
vfd4r05Ji6eW1HiFRO3Dnwy5nSRO/nyQ1i4zoSSuNIuIKg9zxipl/XCf0EkxANfXRkbIkUJBHnRi
rfc22FVZ1qGOiuJXf8IiM18TEVXrmUxt5lC8DN63qQRqj2Cu8bfO09nBT3m20OMaLnA115Luc81s
62AO/6Q9O1ejK7Ha4d3OTJhZdL88S7zFvkh2QkBGCUuiX2ltECvVjMamKxC0YI1o7z+XZfkSEaN7
trs6OLmOdUYo0N0a265vw1Hz6wjoif3oBXBYZz6qwhTbUVDKCCc2Q0OzjJDEOkbyDTRbVs7Tdmb3
3meFuDeJ2/x3SUR2ymQib7hiyaVpsn7bGiih56GUeBjuzeQCbu6a/mhNBNJ3Xv7Bxn+OKytBhVnv
YqA92x5MzHayrQjgKLx4EfAX9i6j9dSNqn+WfbNIw3ptxaA2ZiX6pzSrUCUQxLLBJRlsPYNJQybJ
4RGTgXVnyUfshF7ups545MsMZtbtX3B/iZ6w/XTnYX24BBV53yZPB0Gy2hl5uNzCdBjeKMQ/NZtm
cNPOlfteqkWbNOn5/ufb0YFv4uGgucpB+Ke6jl9iD5GnjI2F2Gz2/MjteK6LgrBO7Hdu2b42+ZD9
xLOsVCPbHcGJ3AZmXnVhWsbP5E52N9gYxU3dpiH3T2mBg04l5ZeX9RDRNfEXaNd3lywuNFQwpyHA
VLkU/huBCH6a6vFSM1lwV61OfWijROWuNilkoMkGyEURVdOv0r8FmzxNrGfQ3tQUTeW8IDv/rbs8
ajA1rHu9KPaRR7aqmfMI+CmhfChk6I+rg1cCkYuVDbpmLoMHuqL1ODftmyCx884be/MMs30jB3OA
T0ZD+PObLHcCLyNvGhveu63EoxBu+l5m8UEDARxmke6HXR6U25HcOVSwznB1FLjxvkvIUsz161jA
486ykolFYJKPqBk3NmhJmA1SbrI+VR+WQRM0p6MTSnDLTK1ntQflGfJXtucmm4eXtkJiAXICnXZU
dLcimbtD5vblOmI0DZ1CgaQu9fwDOxMW3eRZohU+M/xODoE3ef8ESeg4wByy3PvsxR5Vcxlm8Auk
F2vogh3vPliDfwdUlIVIwP/hzho0Is1bcbOBnQ0+DsiB4FkiBiqGs+I7I5M9cTNz5wXSeYqGFEev
ntGgJbkV/lw6LD0Hz0+OcAmipyW9uFr+G5b6Ie/wR8I28TD/SEgGPVOrfiKIhqki0KpBsIoXVE8k
ZtxGxoU/SyzGLFiV2ozEKMLfS01jboG2ZjNnzO1yvEhoDZPhESf98GjxSBd5f6zYO72ZbY+ZtY0t
ZIcm4Ty9V74IjQg6p+3emwwMo9B9yKY4cMbW+cpy0E59+sU0eQBiXrgPbSZRq4pzOnowBoEuTxig
jQNBXU9TE315ka/dBtspnxW+rBQWkZFjLQ16ZASuLZ848knGBOhZPskKDkXV8werQbcw/DGj1JeL
b400NUPgHt14AquI0P2jig2KAv+TpUJym7IC2bOAMNGlWPOH3mvDUZvhXAkzfdIL43nsF/6rBOc5
Q0M/xzoWENJSi33rSKqyqHVv0MIleyICzjJNvRpza+8H1oLw2qyUJ0jv2Ce0jMkq02LkWXMQbKLK
T7fFUmMng3xoZnSxVNWcneUy5Q3IJ1lA/xWe+vC58RhwzCBhiKYhYdFUn2mW/cOeSNknnFVgpf25
TbT2UqQVQRhzFArlc9Hrb91o6z2axWxsa+guUlykM28Z8A2oqBNj7y1eP3cAq9Kk6l/JOGof1Tro
WC2lKymQgmZtf0Ua0l9dT4NTnDbzxhnt4jIFixA4ltOLCupnbbBfWjyGdzcw+pcudzdmqc3vYhHV
1+AM8GSmZ57q2TmTOj1IhZY3ma5pB6ELlo92px77HAlYPjuah+7d19GJFQYECFIRgvFSSG5k2xiT
W9J4ya2HbigqHRQd+NOeTTp4v/bUMmD+zpeBfOL7COLM12n6x6Tzj6dN7t7Ap0p2oFnWVzao9ZWZ
Pa9VQLvFYGysKMZYZ7UAWEW+ywzD3OuOJknfUHEoEkt9NHhABhlELwnJ8fFECHNbDJfY+t2NggwY
Zc+gRuf0rhtPOZHXD3RAyMh09ygAFVgRJmtr2Vy36GJWZs+2ZSwrD/RC4N2kOWShT3u8fKBbbv8P
SZLZros62iSnuLYkF4W+yH/rRtY9CdJVdmWk59wPn7KvndcpzneJMODB4w1LeGG3zjLERCHyQvqz
B5Pa8BaIHmkXTIFPyB5wvmW+3GL0mrdpVbjbIiucY6PIRg1in4mk4PEGKeznu3os/uJD6jAns6lU
zuyDbUce52pTS31pixWBvrhhO824BGjS3/mj8hThpI6aOyIKbpekTJ/IrwKya+LNYa5g7Hl1ncdE
hOWpXUzifU8skaFsNLOaNhNIAOsFDwkfHRKfVgbWR9WWf91BQ89X2c4FN9tHYrKVASzd030KG9hq
y0BFVF5/IWNzuAANq8O0V4d0QA+7SmaJeFgh3Gejuyrz2toWlhMfl1evwSPIqISXUBLfo2lT/qKN
lXzHLPQk64wp7s+NslxSqXgUxITYU8Ogh6/rL9OHk0++QPlqwizCe5/8DdhIHqDm1GQj+39Lg7S/
Men9D1/U7srHih96nUUYmZteHcI3r5WRtavMruBb5Tmn/2SjihGdzqgviS8AIaZ3y8JsL1knx59R
P6prhx4HG8hkn3T+QkKXx6vDimMbmRv2CEhkY1BJYRmkxcXHtFt4inoxpTce3j3UpieWSfL08xUs
7uxEXp7Bac4HCPv7hOfoPlea9jQ2ETwXlVw1y6PCnVqNCtE1NjT44jKlVXtmvLErK8N6k2X74uup
/oyM0b2whAboFKek2zFq3ZcmFayp8+6T2O0SrJB3rFbnu+4o58UDop1XIx0bErQHb+CbMdh480kI
QCO8ioPa+Ve1KO3TNrGucxGEKg8iRCh+/WYRRYUsuOiXBywuS5FHWMr0dR/58E5y7cVBhbSLffC0
dVZxenkVEwvTAkdBr8gnwkPoAdE2N328giQdoIdu9ZFivyx9vGQWH7HR6ZCnfiBGDXU5FBdrApOP
8VreU1StlZdrTwEcIXImktBNVARsz34r7ZFqP2MetmoUUoEO1K1eGTFlQoJFNwDKKbHnvAQZm13S
UDZLvtkC0+OXxuFdM/u3Ic10vDjp8JLiSIyngQRXTuCP1quCaxSlOnB37DxBLyYAtHxLoqCLernM
96lXPSVmCqpU6/FUo2fdc3yu02Uu+3NZQOsu+C3MYjXoVNWVmEZixPIFn4aDD4OVgrX9LJiYgTwt
4ldggtymVr0QGgXZ2E5Hp7LMnIMl3cwfaMXjGvtI2VVnFnAUyLrvH4xsBCTpB4cuc9TzaCYHVDMk
OxJ29GseBnZwythEg52HS8bePsG0sS6E7d9jXXeOBFLUu8wO4gs/x76jKSXwpy6fRy8gk1fTg0Mh
GUKx2NnGQwO7mRolAn1gFll97gC6rciFMfcsYNW9YyaK5Fa95HFuPqhutg6l6Dza7bmA7bDHREri
F2SaZ1HAeu84+K1xhqyZadcy7fPz5JgfZefJcz4qhkXj5883gRjf54kEq8EyTj8XzZaIx5akOVZT
l5osr192AhqOqIa+iE6NVvdPxsQQdFLbBkPYa0TA0EqNicXHrU2alWubwyELZixfDURlQ9OCkFj4
9BBRw9SVW77FI2plE1fv4mBWl9HVPsh2u6XkVv6Lk/mmpu7TsRL8wZnzXTOPONMpYZKa4+jN8r99
BZZnBb8qPU4u2imjWMTEhu2C62cJV1nmhBYZKZPsCYARthdBVoZJQS/kbrpBjbugfg2IsX/WZ719
zK1DgA1Oy13e+eKh5zghgQJ4rN2qHabS4WwtxXVq0sqQtMFX/DqhjOmSKmzAmCPLeJygLjmLRMGv
Gaq63nPuZt1NxUPN/pr/f11bcEMzP1op2cQHKSMnnJZYksQiQbwuAx0XhSwpZJAseK1kKUm4XTIz
iDbxjNNS1O/znAdbHB/i1KepcZbS1s+tDpq7agT6CAIiqCcog1vC8ei4urIoyDL9HLK5PLu99yls
N3mQJJA8YHJQsvZmHjpjHmzKhhmigBMR/lwcmSMDF1G7+fkvCM48dzWhmxOpOROPfsAw8bmLcZnx
4PkQhhIY4wpavCJwwj5equ38nZlicfUKBD+0inAUVFJf+9ozL5r33xi7CIyD5hbWJbKk9mTquuDT
kLnHkl0brlFHren/QedUXvOEvffIWmj+o1U5fZBnu7fKctJzTAQjCSaKXQbOB0Zztv6MnK5mrBJY
O6//YmqvwmxshgR0s9oTkX3sSURBtZVdDM3LTomm7oAi5m0PmeyglX4PZAgnNm493PzkhLRBcdAr
yqMMCc+drf98FqV+seCq78sIyTBh4/098cvDzwZ6mNIshAiz94T3sMpB35MHxXaavvisxQbHmIlA
1K4JYInwaOO6pwxqUwiuuflSaob3O3C9EwxvPtcNJqtRiF9lj4iq4q5EGC9DacqyOFDUyvVcenPo
eirYEmmGG98fY+b8BJKl2nR2GUCS6Q0otRmajt2CwGpEEvIeItNMzitucQmXCSAJo42uN+6oQNOd
pksAULnz6v0skgPBOFkJP+Q1+pKLN3KCzB8TI9k7zoeddePBrJGwcidwbOqKmJqoGniI1/XVjQay
7ep+VSrv8fPo8Om9Sc1yNga9VGhVJuM+oVjcor8+ZBMWz5IR7FXZxosRy/748x343veMo/4cj6Qe
1yLOP/77SrmY41vzHvhoFZWU+Z4kYEhIo9gPCUzu3mqSf31u87fJKWQrgwOqFNWdM7tfD4q9t9VV
hKGzo0qq84ghC6ka71WfRsPR8/tzz978zTCs5Bzklr7SPFaPorTY5nvIC23Jpi/IuCfyvNt2Vm5s
STbTGEU1f1q8ZKET2fVdGNA9GW9anlOfE2mz8a6dtyiw3nLDcg6diQZI8LrO1dkbA/c6TLV+q6iP
b4vN6lQ4aehl3Im9rKABFwBk2lwv3gpH6Jhe0+iXOaYoJVNAh9MMc5z+Zz/xz9wF7jzfKux5q2ww
nqvRNu+FaKPXrHmmJnK2TZMgxLCgGlDSy30HJA9nG9/WMcImqfv23lCz8eB4+p4qRHqBkcyb3ofd
7/fZsDChQfSQQCkWpBuVV3W1OgFjL+rK9Wwa2rHPY1rK3qnuEU8HfM8mQMFY3tp+YJiZCTZorrx7
npr2pkybTV4D6m0nMyJyILLOPxfHrOxzCrNgXynxO5/66DA1Fo0rHdN+mIzs3Yk7xMEpg8Cfb8WU
H4KKsZBGDAL4j78gYd/HQB9xOXkkUy7leCpm+Tk2FYVWmx+HzC/vZLn8YvkeAUqoyZlCpuDOnXqS
OSx3m0FsQxSpEQTddSqQYhT4RvcFkqUNhyQudm/Oz8FySctS30YtWXtstaKLbC4EFV8nLF9HN/D4
7ufSwBqu24wbVnriTlKBLPQc110yjFcSLre2AT/HV1a/M5UjtlIY5rMqQJ9HHr1iXQXDiuxu41OP
yZScg/5GeuNf8N/TJUPvsTEwPptF37zYuXeOdCluP9+RPIeYQoMePtq+CmfTXXnSJKrchWS6StG5
kSWh3PDnUsTyo43HBHRMiuDNVPM+Xhy60uk6NDhlD1kGMzS8QjN9tktCiSIJm8ZqTt5YvspqYF7L
DP1GYha3N3mPO4stZgjf1GEipI8t3Q65no16VMHsP2aWoyubnvuIjMF/sNnDnSYxfrVxc8gS3zob
s0ngw4y6wK7crxkz0WFICYrnUcXJlcPWalpZvGmFDrxzFP0ftkzHWkpi0qeCbSI1WK6q5PLz1c+l
jiA/0am8DngidpUzkAuZkLGEf3+V68++FjPzqGLgQFkSf/V5/rB6SgzfwGgcRcv2LgMdUCEcyTDi
cZfz3c+vF5GH3S0HMpWib3pO6DEPWksy9eBUl9jMWOFrlf48KY9FQO80L4WXjusoswGVVmA6As8b
nyNelbQErxIn4/g8cPu5c36pRKUd2YTxhMFR7g3Nl7c4mDNt2lDU+Wfmc4j09NhesvaArQJw2c+S
5Xc/XpNYjvvBEnI1N2V8q3FmkakwD2jefVLV+uxium4adhKghJqVdq7QXe4at+jXcdRAwy5ZWuxY
iv2LSAHDsOcnh8IoxImRPjsVCeRmcLJp13tyXKEv6c/2culiQhutCflk1No7YJfpEfq65DVgtmVA
cjTgXNQtJwNGUiZzRDl0kcCqFr2gQ2hu1shJZ7dMUcZk+oBzNoQ/nyz288cy4QdWCbdZ5VoFEpnl
S9o1qBu6F1S7rLP4eDfpB+Cf6aDKPLqQHWpCAOM9/vlTGJb3e+chTjV+ezZsDJPWVj1Zh5/v54CN
+GizaR91jXPPbtRbLu0XH0sJOBvFSkvJ/OKYjFe7ATE0nsNzWbn7pPGdlUFiso4BBBYZSTN+ODrB
QbD8zwnLIM0OOpQzPAc8EREDrzW5ZwnBCCE/Yod8zqfyFmO48GM2s5L7Fk9ziVJNKGMP32UL0+ea
42aoFXSi9r2bGCScWcvfJ137U6KuyEqd1m5wzkb3kbOQUXC1kkkekXAMgRW6Ax5DtCrwrep1UyvY
l8MH2pywlduhSG7GgBhLfdoMeKvGIb0b7OJwAio3uh9pR7OPiJvg3m2eh00fXOXcH0aD7GJXfvFP
3MDNv/rRKZ6PifyojU8YbHdWgBw4ydZgfqmq+BTUv2zcuU3MzCRg0pKIjQeoJh3DPluc+n+iy9we
8mbeGQanTUGueIU+i6FwS6oSalo2kYpXIjG2In7Ue48abab9ECRAI62i8x7XA/P/YfYenfjTkV2L
QYOxAJkXARS84S/wrtAjwhWWgMHxS4pFNqPhm6DjBQnZp8Hd/zcSF5zPTMle5/RVN37hXjh0RQia
JtKjNQTmPTI50CVP9OxeP4e+/bf6XSqSHJpLDzQ5H4EQqtCXn7klz4Er1x1vP4/pbUvukd6edbQA
7rMy+41HcEPaE0vfPGZogolGr4pIlXBpjt3mEuPUrcD2y1GjYi3XS9UwuX1IMPEKZBd8NrQEulon
ks12wQi4R/WmN/VWCe8wG2LHg2OdcvzLPIeyZK5zEhWadlck1VpG75FhsglCvdnRxEOr49zjn27V
MQyl9FgEMwEZHeRVbKv4r3H4ZNvMYTTbvKRGxeSjimlSoiOljm90l5k582p2cZdmJJtnCZNPMHDe
VBxRMGmB+8mm+kz2x8YaTJy8A6uawd8CYqINiTbBgmKB/uTSpxCH7Zyr1PqKozJeYcwzpl3FXapZ
B6iZ8KgG/9WcwPg3+b3UzK2fpfj8uMNGHvn5V87NghTqyuRtZ6YmbRlp2445rq1jr/6oFOliEN/m
Kr4Yovs96hnQ0vhV6Wxa4ks8y32BQ6XlxHdIUykySGT0lfHQHfMexXka7+IljkNl4H/a9TR/oRJ7
0f3kRPL1c9tP8GHV72rgwVJPL0UQm1feje1s/klgI6BWIh3NXA1jDw7L3qSTffclDOy0g5lCuhL3
bJ9rV54P9a7jwV5p9bFptW2tEKkiCxjxIhMmu0PKQrS8U5BQSCyEhzsrYhwXLCNdTEIqCZuaoNko
3WbkF/eyW6uofkxuc0wBOpTodTLif3IGdHlMaHOyFmjb3CRHTJqFkM3Xw4AjMSC2BnVhOXFiIRIP
cUfsdRYQTDznt5hdOuuVU1lB3qQC/07BR/AjWJ9VQ7hLNF3SNCbNZA67JDh4OqNpZ36yUZN77sin
niOyCuI9m8xDUybHmgeMPR7Y6oX4THZGWyHAUm8sjTEHgrhyG3+TaSH/09zfTfEyBOO+Eubd2FAd
wCMu19Dr113crjQHCF1H3HTsAKX3kNAVvGQ9J7VzQWNIjrnRP5hXxPj/QWdi4piYN8kOwqEXFlb5
0sxIPmDJTdxa6IXBluASFRl4N/5U6rH3NAbQMiMm7yg2TFA0Mx+ugkwRwYCTGPL1rBePqDA+hjje
p6yydDhZ+jycLOX9I0Bo40+/Jud3TRTbOBNpWXJbwisH5e1+x5HaDeW46TXtxC14Y8UJl+eLYRGq
NADCosG2965mzV4FCai8tv6bW58APFcmocMDmRlp6msUWuRxRdPONuNPphvr2AJzmTsSNGtC1GUm
6g1sIJZdzOsEJzEf27TawXPcJUOw8cx221Ttn4Ah7WGY2/OIVMKD6werjCkvy5cODY5Q2son3pMs
yItVo87R/K0XtYfKqbZjZ24ss/wzcgKh/d53ZPMOFv5aG9QrUxzO4twQH5Au99wqG7sBBeu1h4A1
tdbMhDKKs5FVr2013Eukdtz+59Rw7hZYgdasd9pkbOYKqPjoXUtP/ypsb59nj3igdo4SxjUQ56Mc
sn9wygd16C3zLc9b+AMIoqcbKkRf+N8jiUoe+NOs8/eT6+yNoWzX+FxXfc1WKZ8adInG3eYmEkZz
nOvqu+UnRu6/gC8ecTl+NxMhrg3UYLvP/uBWJshTLgqfygytOHieDYSrSQpHDGyzJbiJgVbY0bFl
BEgAxaa2LER+km209qsnnGDlsh7oHQrhjFjPdgjVVwyxiQejeMqigijelHKK84tMWMOSYUTCc0Y8
r1cCCyoTJNIu57SGdsurj6KBNZhY51mQrJZcy9hd+8mI8rp4IQRj4/Q5pAyxh0N5rk2QKxnoiTiP
AFVyPlm5G3L4PnlQ03NaPHj7WyZbX/SCoTJ0cG7+26C3v9EK5jV7i2inR9p3bnTnpmm3jhfvoI49
QbHYOPN0KCwS2G1nq5Lm2vkaUwxfDwMp1pX65xCtbkffysIYNRT7tAwueSr3qXR2oydubhI8mqze
1eglJQywKSo3AAiMxjxEqHtXxVCiXIDBUy40f+9VB9Gyrq9wO/eotFcezIZCy8gUZngfoctV3jMp
QEj7pi3pjhSxfTmwEFCPcTZ+jTZM5nq0CdmzEn4/oZKISJWowKGSGOM35nQw2fHsje4U9427HVIK
2pJNG+yka8KEstNmftxy7QYKzAFw95z1BvQcO0+R4SC9bf5I9JBM0rYOXgMsVibpW40DajRqoSKQ
bO040dLU5Wts4pc484hX/ePSvfd5tGkIC27M19QaAbCS+kiWsCi994T6s+IOanmiNP1bZVLaxPqR
ELxdLJJd4Oi7rmvxMRSspYebW8XPEwqa3qsP+UKpgEkBgQ4lb7dzSH1smQubBARoII0lVJAVGTjf
rR3xoA0OI7E9q/yiO+C/ciZaSR1K0gn99Lnz+lOco/0hFBxe0ITEKsEPCVLkovfxw7bRtfA87ztp
Y8Pxv4qMMsRgSrYqg5wpJpoNO9O/J695jWcn3fZto44dcpXN3I6/R1g1kBotAI/sBmVNWFL+nPpV
qHqTYVa1jhMqpEg2xV7GzUppwElYLiAgtChCE1bSeC9WLBeTi0c8ZTmLaxkJwHojo4WpvuVa+tSQ
IoaT23qLsSP0lSA4wkRuReJeVBnRKu8ktC6dfnnkC5Q9/2q7fpSotlcjG7140o5+MjVbC94zpm8I
+yQbKFXQS6SsvW2vWxzd325LXHSvf6O9qv9H2Hk0x62kWfQXIQIJj215yzL03CBISoQ3CZvAr58D
dsxMz1v0LJotSnoiWQUgP3PvudhHBfAClfH0GpeBboBVQcRQ6m+dHz4HdQHk1HsEAl+IHuEW14vS
eEC12PFXakSmVdoXuKlzeh1Y88YtTh6yxWVZyRh1PHN6QFdhnf5BSx4uXxrGX7Pm649wgGURHe9T
Ca1igVNnbNg85qQGytokcNLOQQp1NJ4R2H/uWnvM2qUDF3HhNVh3MndbYDRiyy8YZxKUh0TaWggx
4FXK67WD3tQoTULM8pJ/h2ATo66/SP6aqfckMpnJtNJzGkryWAgS9feh0/5UqBuYkVAAWQqeHqs4
ZUCWFlCyTAH8fBrqNyd7dnsNldSIqjvnPALb3QJ402Fv9jDDR+/VD1MyDSsA0aI+jZVIVrEJyril
+kLCkfLoIdhi1NlnJaNa4+FMFmuwnVu/yCnnR99ZRqw6Vil0GDNLX+ZVsjnpYsVG+F0xBd8ijn/L
+GLV/D0Y4XS1Bzpl8lj/xhHRd+nUd9v4xEIdZmmRfBSMXxZusVcule442Z/6WO9Nvb78LuJiRHbV
ZAMWYmsk4o/GhLmNlJkOAorVWI/nfI54jp2YSsNJotXM+uljbsnChqiitV8l2vzA+uOoowcpJw3C
y+9/wcY4WyjtaIXkczr5ZxcOdzmOpzKx6AwZ1cWhx7ML9jn3E5qduPbetKDeNGzPFkwTLlInSaRL
33nM7bpM7RFuUGIF9hHHi8tMFo6iObwpIxyZ2YonF7MPfzzOjBjruVMuEjKDNJxIWJRuGnFipYIS
mjEtZGi31FPxXRjh0zyvWzgCGm7MsrZr6z9ysKF4IwDfZyimYts8emK8GcWTrtppoYNSbErvWw/o
dTP/amj6KynumI2xXSw1Bmx9Cz6ww7qDWx56L2tRB43BoPctYBr3MvZY3fvuLvsKIoFPogkeP3as
56TDChnX3NgV8xLJnLdNcgJCAkqD8VWD5L/MFDyjWo/OdlDOlQhpyyJgVILyL9eLv/0YzGhF9VM6
X5UhqgWBit2qNts/BHI6zN4q1h9NmjxnINg2LHU+UsTOKAUQ9erQizQWfzykzK8xc5nLtg9JiSbB
1/LwkF1ch6VmlyXcaUm1hk8YlwhAEIj4i4wAHBkiztLJXi3N4sbyCba2aX2ECddA1TjLnpjgha1Z
METTVZ9SKAc8AHLm+EttoNYzh+4zKf/qWQUPNWfwUOIKBq1FBVUUc3zcocxteRxZWHimRr6haNRS
C8vVKIiBgSXgsj9YwY3G6mEt0oosEaYuNOI2xzpMvUViyNfKp3gzgxbzflBug2wkRtB+Zm+Oe6j/
pg5Ry+mrZhdM1yPB6hb+l67/1SOyMtCpmJtAs/OFDtxuyAAX2QXWGwneMZXlp1c4Ly3eZdgd/c4c
qSyQfUJ/nsift1Br5U9u3ayzW2xjv5MWjxhBhFFYP5VJ9N7H3Ytv3fqGE9PJ39I0RB/SgyLz7YRy
qsghfJC3OEDWYj19dTWbmUgjt/mUvMpWHLSYOTtzZTzjrOdrVz+10nCZI5qXav5fb6ZLQ+U2oCnt
1EVshPXi03bo3xMTHLuf8EweU+QeDoMZqCLXLiD2sSwugoFumtDRVFZ6w7UcRcPD4AGTbbPjpBC4
IgLQbPWh8FYOfnduI+8Q6HJve6gKXOtqk9MjwmwXa8Wrr5Pq4LjDXigcHwAJkuHTaPHC9OXs2T5H
3WwucWxuW6CnkNX8ebKwkDlmW8DQH3EenwuDZUjdf/CUHNZ5l96LwEHnaCFS8mlh++A98l1Sq9C5
wYO3uXaJ8agiD0SzdU2LkRtcs95qnn3ESwye9m53437ob1VOpGqFuyNxHqNc+0rRlGn2c28wgDDF
d4BJYICw7Qas4wPU10ox8ZQ1m9kafwM1hKmeY6E/JcT7GcF0x091ijAmLpTONeIlvNXV1O6Ad68q
HUWxltCoFhWEZlfxGbd7w6GuaLsHOCMEYjAHq3ROY6bqTmzdcbV8pZl9Tz0Uttjx4YnWYOZgsK9i
FItLGX87MZv5cOqGVaXaF6dsLrpfIihyyjdRTq99dG5z555TJeK70EyulZkFOP9EsgDB2cThH0sU
2Hcj0hyjwdkCBMKyJLRHkbFABhDDyLR5o+1BVWaaoOvhY+sBibwlrDcgNqyV6gc9F89x073N/0+F
+6LJjpkS0zPbeXT8ctN14gW71jqwoy9l9h/gSpHVmenG1dCQDKQ8GvAE+3I4+Xn2Q3LWQ53Db6yD
bqUKWozfnyHMsWqW7S1ETAmG1rDUeeg5o0iehyZQFo9hre2ttr94g34GnbYfQ4jNUf5VUzDoyrwG
BtrXtl3XEZVKKkhwyImlWKCZJ0WNs5MhWRkPT1pefpu8s3jryaKamGFhKOfQerTi9mISt7GAYUQ9
YvckqxXdodUL9gNkEtkGDY6p7zx5i1uyt8xc/8sC4uDXxU5DeuOFyd2J5Tf1BmOk6We+yRsKr0x/
M2sKpLHHNV3EdFfZ19CH58ET330Sp6uyleinOvpEhAKy2SpaLgqnYQ2FhoF13l4qrrdYFl+io+QK
shucmE3XMswS0wl2PpOM8ljWb/EELRsDFDqbJHqSFhdhY33P36NeGH/8OPiEmreHKPTtGmSiKpoR
ZdTaYswFVpkJ9qjZrUTkLTsCMRd9FSF+pXblQZz+8dx1bMOEmPGxgXpriJnnDQWg6ezNnkS2uAOi
25GL2pv6ilt8i6L7ME0APcJ5LGc1ghgAczMx57L0lDc+ymiIQ+ujsdol2NZp0RsdUDrXP9vzJe36
KZW6gUI8PSsPAjMj8DBvi22hYUIwB6NYtLZN72ZfVFr/CNxkuGqNN0OxO4Mhtq1dc9NoFasTyyTd
iT9CvcAgsOjeTDf7UTamB4E/eNnW/QqT97hBTqWW1HrHHvEsO7qT4ShSwgP8vKZ9MyNmx70+OOgZ
eH8yg0zD3mnJG4/uPe6aqkP7phUQTmTAK195+klPHbApaoalVN4p6MHlpDrjtWrA5tBSypZIfFzd
X/iSd6EYQGXVHTpEo6J3UQTyjj0thxqCr9pS+ZpZQCycYl0WliJHLLfXBPqibZBTx8AUnZtFj70U
YU3MeOmG+xTs4+Cv/coHJ1oeC7sB0WGcwya92lH9aRBjPGNjx1X4gYuc7A2iHUGyzxGw6B4GE79m
roNboUTx3OwrzLVb2fEoKpgyI2nLq9ZibH1xwTuD+iOMsp6WzOUcYGfxQ+4l12FOJU9syajLekoz
T9928eBtSHSY0Rq0V6PqnzvXMhYDyXRrlxXzkdjdRWNrDkBhMsa6XPe2Yd4/RFNlbyPJYeIK2APS
CjYV874lSdVYG2iQMp2hP+tA5IdtvLUREut6Vx4b+TGmszOhpz7wK74SfN69auJjSOgQlV04MDr5
mEr9q/etnpOEvyMIryoGYy1bijorcm+eCAjEm4ximSbiWFkKaAM5TOyiABQy7FQGSNHcCf8mLFgX
XonjOmSup/vqwfZZZptsOXz+buo0n4GicZMIbSmx8sD9K7w3Vvx8cy/wYaDy6328JJJqm5tFg7eS
fBLXyj+cJnhBh4uFN5y2hKsV2zEb5lGCh8qNGKCyiS6mj/6ga+msKg/NBNu76s7kylh3zfiXgDvO
THbPOtNeXtZs2VfesMiEPNlSA5/sJD9o3Q6yKEDgS5P4gBLWncO5S0DQqAYU9IBCFkYV/+g5Pg1Z
PJujfaDaphe3ZLkOpockMLRtq42HptQRbqXjSwh1ZaHSQ99R+BQRTZfWVHd0pcjacJlJLkQQQ8Nz
jRNqzhyhbJkBC9TVeBudbWqk+9Cg8dIgrpuKVrTAkxNBc4lYpSIOp6SCXrvuSlxHfRHsiP1EhZ+9
Dgj28Y6IV4f9sQXfwA9jbWWOgGZK2AGsB1G5WIouxSJZxghoipphZeMFgHO5L6rgxFToLNBpVxMx
cVenjxvOqfSzDcaDoUO2NqNNrrPPN5sbwMt1YHonOVt/+OIC+K7F9ndhd7Pc1YF37tkMlfS63Tic
iCYpDSgVDxnjhP4S9U2zsNP8Cud5Xhke1AC1spltPVEqVolw3rDVf3lx+0N5+O7HyRd+gqWNSTGO
WVvErMf6EQR1of9x+dmWQZgdug6xXzFVmOsZtekGHqMc1aLbQbWxMX0OyD8gA1wlqtNlS9IlgrPV
75/GQnwzVIOR7z2ELRuwOmTBDmKf+zJ0Vg5srUkfDk4Y48ZCkDnNh1PhhjyWxDPa0S+IvORrxube
qZNPL9QJVOzfCQ3YCVmcAnDGulY/ISjbWtSJvWrO0jRXU0ryatq9WrVcxXSPeFnpzWm30TGrxzrD
3luoBCBccsgZInIbDB9uGG0DXAOGxVCpG7DdlpEFpZYkwj6PcBjhM1rQNvghZl3nMS9iZwFRHU+o
vmgk7uSSW0U09aMxDfioJuBEnl0wNRmuTbMFNDnx17N92aePaZE/WwbiRG1+AQcTRTvnL4wCWMtp
/JlNgi0wmk6clsltKrJb2xovgTXtPFteJ1Fpi844VSl54Mh0MEaV+CDY3jsD/6TQ25fR+Tb6zl+A
vH1qqghBTsa+xSJDvBTmMeCeC4ALBsxUu6Y79UV8qUrFsRqO51at9CZ7hNwX8aNl92boDrINjgyL
UC68+GlEeYDXxo7dF3v4qKb4YjrlUbPkU1UUJyPEwk0qlzZMvBgD9Cb42p9QmD9g+9D7JYxias1f
jx7TIrLpJraN7bXRFYtyilq4HiSwc/BJ70oVwT3eRvh4s1XUywuZmyQ+JPpLjY7Wt8UKi1sLaYTq
OA4oYtV5ovZdaB9WRqFX4i1hRA72XiHt5852KkJUPBW8Jx7AQnEzh4wjd/JJ5QBUsPDeC4tZfBJD
wQrn9JV4ZA7OxT2v2GDlg4Any5VSiaSIe1LymC7UScLKOEjfvWHV+RGyOrfe+A2OBp+3+5Q0rOdY
56CO7cydG6GztsaEfITC/YSw9Zz0ALzb+d0keBOugkxfALaxU+EBsPB4wjHkHnDxuNUT7uyPrgvb
fRWjxAmg9AGWm9ZJsIaM6q0xeAYLGEG7pkrONiX4Rnik343R0TCZKE0tPVKOSlWeMm7/BETVAgie
WoGjYAay8cLgQWnaYXBTZs+ueKtLPNAGq8noI22aC2VwukBQxsUcewdjYIXHyc3R6JA6lj87CbrA
IbkClVkhjLi+FgVBLZao8MZVJL0VLn1YiEPRb/u3VLfqtdGa6SKpZb4Jx+kDxfNTXuQNi3zjO/dY
IYJE5V0XvDBDSVHhOdu+AtY0WNG6DOoXQDDo2nDtHQssIah3tT333XYqyG9wQhIdeo4uTGDMh0FT
O6bzjU11bTH2En6x87EclaaONGD8lB5DWoc4hH620LZmdTXjaSVTwhijyHhOrJiyBTA3w6pPblii
aS25xutLOqy2L01X7i3Rv3ZOkuwUGTuh48gVKptjOHg1+0BE+m3PkkUkRGemjBOxrC/G1MTHXRjv
U+C9SuvkEH5D6ZjNySkaEcgZRruE8gH+/DhevQrEte+D5uujG4a9eYIcPE31xp/Ej10NOC4IJ1rk
U7Wttfrodt6rUVzChktoKJk+1Tr3BkoX8rq8c0b+SN4TOUolSFSv5BGhEQ4K0Y6lr5mdtSzejGWx
niAl0bs2N5Dvx9DmGHJXI4J3iPzudvCeszCFoekhq2gr/dNA0BSnFZVFOPzIzl15M0Yp1Idnz+jO
w9As3Z6vYvukKQtXTxeGc+KpytirJiXW8fC41EK+4Tyh7jf6W08qAXDFcl0F4avqsrtvxEfEWEey
NMgW6tKFMAr8rlC5li7XDJJRhozheawMmsiEEUpuZN99b2KDxgPAatsJ0WICAzDa8dGdHHfpy4e6
im6Dl+MKbF4kXq8lpimu65J0G8QQ+HzbD9g1H9q4lsifF3ipnIFUXL3mwdi6Or4/F733C1Drle/4
J6rwU5ikxEhH5bLO8LNkgKUMjUk5/qLgADKXEzugrvj9Z0QG51884UqgZnfKM+Dsn46dxRx+8sFs
AxDT8DDW0OtFhccmHuRL4JlHVHlOgUvXUIJXIRd34qIQvTLwGNIjfDiYcQyzqTjbU8RAcBFbUOTZ
ebr2eMRHHi/7FFNBJjTkeQlUn/A1KhuCQvPDkA34neQrC8HLWGtfaN7oSlAl+a8kiAEA9e/IrD6H
xv2u0BNNvvUnfI8NmmltZO4mCQEdTANinto6fUrkJlcIGFMiqg0wwqr5ijngEYzHRycbvDU6cTLD
48DY5VqZUEkhWwlXSfKaSq7M2PCfQqeipGq3dsP5WhmsnoTV/ekL70U6JgVPbOjUks4m69GDptgz
uqb58lnTa521aix563r1l4XIWQcQA8hnp4mKFYdZsZyWO9tQ9yQl9kebmwBrdI+6pIDswA3jZVN3
FmoaXRguMTQ7EoFLZqfZ0infC6p/5UvO1hE3uLYtIpwqntPwOiSSQ0artpmiY46YI1mtd24yHZw+
UxLAhdm6FF18IO/3NNBR7fSwenRkZlKXkzDHdMJaDTGntTcmK6M3moXUGQ8iMFzxvd+LokQpWFd3
MysfgjBgjQxoJyEKZhFk2ooxbLMSgP+XwZfvosxKKoDIgEkjiuDyXKU+cIrQnoUtzkOZ8lThKiYX
KyzwmI51tJnKk+1XH6oasBTqVOtkBuyZj7Kv9aDh+myG86Y21mPKQzVtwz9Ohz47gM238InAkjPq
PkRbiPeetbTtYYoD/h9k6V3XPIAb0pyt8tpC3bnGeFgYdDDcd/GyydqPvueILVMOJsOinC1bs2Q9
5H5J1zrHjk2GGD9mqDlya/T6N8bp+SnTp1STEEiA7RaKuLOeiSJgMwpEYR30OH6xwT6yVSa+tyEW
aqmhx14EprOkh93l+vCXJz9EjfAmyIIgD5WdBe1iSIgmQRjstEMmXrhokonma5i4+QEQoQHuxJmt
zI6HRInxY0Em9WlCZ1NRCgfyoopG25B/li9m5uBGb5zm3MIOXnRIqTYi6bYlpP+Vart0lSsIZqF8
GHL/rY2h1qMJb2LbXwu7bGEGetOqBh6XYRncN+YyrxNkICJ6in0rXSeFvipsXvVA01HhpBKltSd8
RuUqQH0wNeuSIRrx6ai1slKD4OEyT2Tqheqnfsro+I8cLpvIzh41CMhboc+2HfKNbo0dwK4TJCIJ
rFpW9WQy0DrGUsf0TQjOOpUNLrjEGciN41ogh6Km67O+0n7o155pVTSDabS2IlbTepCcWPyV3nCj
gPfXZmj/qYupWBd9iD8kEncjssZd23AbYEyBatwR3CIsQulIG6K/8UKIcvWlEBXb4YHpQkBxx2ru
UHm59sDhXkH+H2Gmzb1dMF6sgvVywlLnQD1A5HwLXthAhObm8VNvMcBABm+vANmIVdgS8ZmLntWq
AFVmaHtKK7JZmTC5TVu8IlUkwj2GEtVHFsK/liyMfpzWQ/RO7kNySAXAX+rtZeJWIfEY03REf80U
I83oOHzzMzJLsbSt8T3OynzB3EmtI33E2kK6tqOtWlFHJP92XMIEg69B9CVwsaLsGYccGw4zDbco
4ruT8kBUIE0MknVbwVAC6EEf0WLsYUFbX53cJt1AGOZWYnHeaw3EV8my8NmT06Z3jQdtyvIfnkwb
uDrWZ6JqSLmFHM5BkX7HdcfoKOJvG0bJQNtQ7Hr80PzXp8h9cnxBEAaBU51zoaX3TF7JvRvfQum9
+eZ7o34kENLTv4imqXzDr6/h832yhI5WnNP41Mso38N9ZaSclgTquaR3WIxbkRzE0LCDUr4Ybn4L
I/JXav6tpaikdvn9gI4+20cp9DHstwvk4c4zq6NqDR+rPrP+ZkgnbS6FcjoU8HpP/WTZVwMfMrCp
9E1Ppg+tmZyTm2TICTNBEvlQmaffD1PiJkhly00RWI/kzi1d6CvozOT02kz0iQMJi08a4waH9OZP
/4pQu/5u5oLRDlpsv95EyJGbgukagr+DKy4BvolbN/jkxhfjQx2AvSqaNwoyBPq9YzxrtRvsfj9N
TUNuQffyPOwma68LDhnDBNBOpd66m8Ru5G50MsF41D7rYyr3pVOpcx9kybJou+pUjAN4NsvfoxpC
t4q95b1Njz5MR3duC9hVk1Bk6d6p9MB/uhwHjAypwgdhFrsEps7ClmZPoqGyeboV740EXQOQpHsQ
k3XzLVs7hwUmuFKp9CyaYYYxhuRShp5+9ssAPIIZvEUBFJQ0zfRVlfTVKo/pkZvIC5+qQD3KqSk+
R9KQl72HKcmoy+lBh0Z9YGpK3tIUeUfcEgheE9KlgZmD/NXcq5Xk8pZV05NwHKgFHac1HgZSyVSt
krUNmXNTGshulBYhtVOwQ0qDMURnZtR7ibtBVFVeEj/pt76WQD4jD5pSL/cv3cwvZGWCfbVE2eS3
rr8FIXYvrbZBL+ehyCQ5bpXWJjoz5OtrnAMlC3FFJJQVWt+dVuYPphFkD8P//IqESH9P0fGv3zfN
bNoXDo9It1TZMcuxdJt61rwOzDRT0SZ/fLbDfbtEVuAdU5Awax7rM1ym7naTg7wEDG52LxE/rAdJ
1CQrohj4RmRtfafbjk7NsBAszZhEirBSGDw5gwFOfkRsM290AKbzLCKONcWaPI+MVy9AUBqzvab7
jJd1k7dXTCtzOmmqI4Z5kkFbXq2mYuA0c4LD5EmFrstXItRvKvlhKr+86TWwUctWaE3Lir/ToIsA
SbvW6KJINWZK6ytmrRZRYgdcSIdstkmp+CFJG/68jIDFd3G2DJQaN25DTzmAkAm15JBw0Bxt/1NG
CkB3a8dPAVNCCwkK26qhIERwQmCsXm1R8kx3VLDxoS0xLxLFBQL4OqpJ6FZ65p7xABPAJCZ8bmkO
2xUGhGQAxC9Tx/kbhdkRB+K4c818IHsQKlU1WiPI42l4sW3tHTQsjLuxj/dQyuqVRz/wPJbjTJhr
X/1BaGuJqHnrpUH+ioDSSS3kjDoRTaZd2wuZwGZJLR+HieHvKt+82bPdhYieYhv2dB+N34/LmmUE
loQRRsYQrhN+69g3IA6TEX5j0mvjyQ3Y4ohgXLETCg+GZL0+ZO2+NWWy+X17UvWdmyq6GnF+bcqg
eTAyjXiD0NEfTR4aK61Oy2s0nEMXSRoINInvA57TSFG6Y3MfTifCqortoBlIxdWLj/HpkYRhwc0X
RztlMUlxtVStGOBjGhyCS6PSfhMUmo/+zgPdMGTNugttdFedlt+MejiSNKVoRwp2goF7tjiOVPwc
wo+7j2iVwCobn9RF2rOI+f5cUe8TXde2yso83h7amWD8kNUKTKZgQ/7fBlDd4TKzCcpqotmbWRmP
uoucZWqaHYAnvKOdQ0osQ/q96aM8RDsmxmDA94veyAcivRvD6dnHc77VHeUemRv0mzql/q6wZWSe
6S9tcicmq4nPjlW8BX1qPtoj2faJhtM18I38JL2qOCm1mapobfcAeNuL8Uxb2GSnyTEVWcy9fyg8
y8eFTlB7IAd1tYMKT4XjwOqjRUYUuaqDhmfL3MbWCLJuA+YN5B9jwYaqWBmhRECKFChSnGu2bxBH
xaghYEuNpGYsH1JpPKKvJ2N2dj5VBWody2dmNft9+9ZtLhEoLuKaGKZhZorMsd72BGNgtBWzq5RV
Zju5KPEtLoGSSCR0WtXWxs/MVtW5zmTPjSN6XtyWGYDvM4PSzCjh6KkOhjPZJ7gqLs21ZBc9u5Gc
Lr0UZeLu1MhEfOooP62s3kPhq4GQ1gwwUCLrO9eZp2k5aqFekt3pJWm5HmbGgkEztnRc4R9+P0XF
tK/hTd5su1InN5f9udDL6MQAconIMwj19nXs7fEcVnJ+1QL9hD0n20ijRP3gDcSdtUhgtILljUXY
HY5i3mGcvv02i7r+iEtiDdQneiGTsAWpDDOni83wxVDaDxci3+gskwjDbDiB5dI3I7O9W4DkEbzR
KF4ICtrLUd8GCgV3nbnpo4ovg16C/M5c5JlMMeUpd/piCwmUrqEBAwdiH4InWMS7CLLwzO76sQm5
rIxUjSdmKsM+o9BBrGgyx5h5UzQ8G882eRINYF4nyww3fkfoXouSF1xzl7/oxESn0dBuzNpmrCRq
dcAarm3YWF+C2dTFqM7csC79+WUsdbLZ1QyidLJ+Xz1SHTQ1jWe3JGxZC/GFqGjDw+0UVzN2Wiq+
P7qksguewcy7d3jFdhX6j4POEZYblXHvnfFSAaPjiGKa3ZVQyTx/o5M6sup1bJey4ZpISsB5dftp
1G550cx2N0W8XP30FeogBUnlnJcJprOPu3Bbzzd5NHoxA7bG3VkQg6+5twf4ehzZUz1IuLm0opp1
ACd2zyrqIW2gtbR7xuFZ2g5PhW+CToo/p0ZvXhFUovPsALDlLk6f0kEpFhN7jO0YwUvWbvuWkYKl
Nvxc5vmXTYOPOODYRYlfuBa+OxFH599fxRZvHmMOclLj59aKi6POMGSFpCT/oP5/ZaB0Gtn0EZgN
h8+WCN56JrU8asMUssHC06b0oKB4PHZF43KlZwxl0Vu3BfRWBjcPMqtrjofRh3UD+TlUVvvQVZ7x
oCyQ3oE/G9XIKXiMeKhPXc0GwgZH1TKkXThEitydZsSxUnQghJqcfOdMYIRIgvyTDItTHnwOTLpL
v4Ve4oYFKT6zOiYme5LdcKLZfAG6XG/+gPQ3gxJBEPTvp2BFiFOZJmuL+gUKaFZ+/ut5Oj9U27BU
+4In8kLG8N5s3JHrzvWcR9wbUCLM+CW3NZvlhLmzWOIR32iFh9FPEuCH3kNnpuWpLFvEJghRmNJK
wDqzlMUv/wapb2/NqfdWXt8AURXEyMS5fCqY1kP6Nyl9oRogDx7S0+8HYQWYt0ePRbJT9KcqGBmV
sfR8nyp2VnUnzAdRIY/CVfM+drb+PiKjW7poeLO6guub/B6ICUmbCPuuWeSSLeQNzRt4wZd4TJJP
y4u2Tp1uZ8XT3YNnQHIOsnCor4+/n02zO1LF5dPvZzCogcY3z1VdD4u6biStdJGzpySOGp+BfOqS
goexi18sYiZzc1uHJeGMmNL8uWYKM3HOrSjeUEGlqOlyD21Wdeyt3niumS5bTE5PfuRM54HA5rPM
HG+JmqJdMVZKWeZn6ZMd6dcu9qy/BPysaGQxf958Rxs/k47xKmOdDaIb/LhSBexl65oXYf5QIIk4
KoT7WKpq5OFGffz9FbhLioRYAa/l94kDKc13B6rdD8o9zTJ+MO98swANrhxbwSGIvOBciPYVgJ4+
k6KCsxqilsVuaa/BoiUXYAbufhqap3H+zEMIsPCtpt/qM2pJT6c/jAHLF9sYZ6dE5OwSN05fswqU
EaAT+WC10TOQS5pPDWK70iz3zRvTZ8pq7FzIUmJL126j0FkaJGgWc9/i22AfEEBYy7UmOHpR1t2j
of+yZ1FzbNU2WsZUP/5+SOdfadYsEUI6vTb9FuYymekMpRp7Zxe6+VxnWrwaJ93e/fL2taRKVjkC
9x2R0ptpVJJo02Rkc+hzA+W5vcMnIk6/DYRo2S+llSzh/0+1wzHtZot21JOT2dvqPoIP0VscjU0O
lkqP21uateku8ZJkqwcCyaEqPwsbkegIsePmxfbrwDJwIZRtvasxW6VtDPUkKMVBGma/ItPIflei
QJA2dDcxCvuh5zpgpeH188Ct22DmCC9+M4bnxOmXOrvAy++H3KP/dxKfkWev/U1dUj+NQnQ3qHVy
1XriwhV4olAdH3SZMt0jQeZLZ9GtZ8zp0hT6429pWrQu8AciV7QJlpWmGwd0JPlM/2fSn4/vblf/
P2kiNpF+/yfSAfGY6+iCRAfb5qM75w39W1iTMxR91qWEtbsBod9jlfdXf74MOtXeez1r71oXdEQG
e/swMz7gs+9ckuX3cVGkR9bpt2xu9OIwEizEeNv+99NSL3sa+OpPUR1c0pA/q0H6K9sZnaNVp/4l
99h9wi2296pgu9/6VYoRJEzPv7/SO5/iO7a5RU3ZH7Qpob0okpNP73enwPyuOVS3cdn5KwgXQAxF
9xSgrwd+VXjXwIUpFkFZXObac4qeMufprRXNECw9Ah3a2Hzu0aCtDbZ5gifEuUgqc5UpkkX/c2bG
PxM9LNMyhSssqk0L6oc+h/L926s71GSaJzYwA2iD3s62uoPvix8GAhq2DxyN//mrGf8Mh+LLuaZO
1CD1seN5+j/CoTqswzQQxKAV+Em+4dcvbC9tv0uJhSmGfH8fBz/aRlb7UbUIkG0T5uXYr2tZha9s
JULvOrHWPVRSmPvYyr6rNEOjEGb+PrFJ2DF8ad+qSaVzpfH/BFs5/8wntEzX9WzXgQJjmK7u/CNl
a0jywWU10C/9VpwGXpwDnXNEFNuVohjwTuabdPe8X6a24bUzobpWr2NZdueRHd6UcMjlyiLQGXIB
joJa21iOLdZ05QEil+uY6fZ74Ei5qgg0WssswgVn9eneAskXRireupH80Rt2ITYi4eXQasYyDzQm
qA1nT+lYE4MEEskS2Ry1qfKJt2t8FFnmyTLc4MUx63VWOps4Z/ZrMqD5L87ObDduZIuyX0SAwSCD
5KtynjM1WfIL4Zo4zzO/vhezLrrLkmEBjYqbkOoa5ZwYPHHO3muvqCLXbu/1NFzxWbblXCcXUJwL
LK+cEXRrndY68bVldDKFtTaCQD+Fxlis+wjOa5Xj19SJiF2UZYcxX2Cd//23BWX2p2ufFjITcccy
pa6Lj4GasQB1JCRGD6nEWfJA68l3aZW04XrApYczlRK1hYV3MYDEbfVmpD7BmpRmTo0SMFvSeSof
bdK0Nl5RMmtMGA12JWfSumTjK4axuzagzVGDILj0k+lbZUcTEcGGu2wzBixgc9We0rY50Wlznn0R
0WFGTaoADmOezi9t02Q7q6rCDcpC96WuiydwVe2fCfpJg+ZYfK6nSLyhgg4xXJbJHwYiOgO0SmfN
XQSv1k7jSJvBCYxD3aXMqueAPBen2UrAHb5iAbwYjS8faLtwrK49/TESlrgQ1iuKahk4NazBXD8A
Xobkavja3pkKbd/J0YeKQzux7x1GX5rj7pVGSnfahz1ugnQekJHXtQprOS0hPlSPeO+q5YRBQnq6
AGWeNuekMVDBhAJVA6bWJL8aen0MnLB4Ea0nHptKLWj3ObtOohfCdHFhZhe+yFIrd4YRJHTw9vRz
hg2ZOdQ/gey3kELMVe8znnA1veC+jwnQZ894CuWAlEIPTLIH+Al5UnvhTuw8cIjYao6THcCpNYff
f8PMj1FVppLSFEKx8emuZd6TAv+z/RVSihbBOQTpVH+GTSzuB75VDdeLAwaO3bavthIQLsZAAg9j
kLYPDUe0VdSW3qKVvn3ONesUwqwLx/TNnxCCO9MPUBrjnBUU2ul2wL5+HBttCTOHOQTBMFmje5eB
ZJJUN9ujFn6TwnOvOOxlW7q8YfpslYekFZih8b2OAFbYe6g4b5oFzbtzXJovkOIZH/vB6vfvhzXv
YXky+nk2B/PaBu/HHJJLxKEOeN3RP6Sf6uT1QB9GreiWQEB90x33Wt/hUTJt0r/9/s0VyFS8oO2x
rIK3k2gJz0hlDwp289Hmrd6Wou3pm3ffgsQf0djp5hkJb7TUCbACQ2j83eAfgEQJGGNYWgEfs1WP
xXOn9rpUrxg6NCzz3HlCXbxES1qZYg0GTAP1evUmsEpRUtwinYtdE7jVysBOfmBShCoVE69Qxvaj
H75jlFM7z3VDLLkiOsdmsCcbOvsnEq2z1Bh5fRGie9/7P75vUhrsVbpr87Z9KFI4qEbC8+IcCwoz
efanGgezn38v6zkBaz4CWH3q7RKhHwz2+RMHrX3+owfwHqOeiZyFglpCH9LJXrhg/86j94gi1gis
V+QUxqLv1lmbQVFohPNAzxRPrO25i8J2jKVDWtBe9Thpan2ceMMsD/EItma3fbeqGh12Tm7T2JFl
JniCFNLfQzVHUWAcS0KOElXDNgfyaDWKDht/B5jKo3PAdE6mGzd0jY1HrD1DKPVHHsn2KIxkKU0m
grqusleOHFctFsXVkwK2WnbEOFQ/tl1I1H2tL37//RQf872oU9jmDeHqKKsAnMzF4n+u1xiho272
frEw9bA7Dp0d7qoYv3QTu4esDLHPmUHK7Bq0KCDeQ+6P/bFt7B9JHsFyD+3qJpIqXHh5zLwRuwTk
7l5tUQ9/mfP4q2dKQNpcsAKJpbj6+ZkyI2DcgVUUl0AwAL8JaEsFi9SNxLNnFz96ZiPHtozsFb0N
ucKNu6uIobm4k/6kMtWu8r5LaOdE3zGeMs1pUybFpSe/KP8+Fde8n45hsP850tJNNYdV/uf99FKs
al5T54twAqmkW4QCxbbBNlWTpRnghFgUKT6uLz7Fucr7+Wqh02YZDvUm/xPGh12myBqzGuFl8HeV
G2/KA86lND8gobQm4TkwZM210SUE1feA4LJpNHbmYL1DswL3WmsGvQtMm188qc9bnwnTynUtnpGp
2+aH8q6L8qoyRsAakWp2rV22pxho/s6nObQaiRXZBqIddkUSNchfzV0/ti9fPINPxbFi+3WVsCxD
Og6Rrj9/GE2jw8ikP7lIIiyPLuRrbG0eRA/+KhNJ1SY3LVqfcbejgcJtMxi+cd7cdoq4F9LF5BcX
mzV/DB8+Jpfvhe4o23aFY3+42JwWRYyRhOSpBO0pUF25yeI2wqeV2O9JBRgfKcxOz8L0RBv0GXah
+AYGFnp5ZFqnWJvsPSDXbyrtkh1nGEErIg7WilQZxbD8AJshYJ7nQgC2atGuGhF616F7FVbQx5y1
pdxR8MG6YxBqeY+NlWn/OOWpqc3glfi2t8kYwFfMCTYcwDSYylFyHPr2rZhbnPcH1wb7kiqLlGt4
ho+VU7uraAquCZ2DsyRG6yHTh/BtkkgetbrtD/eW+/1BC5u/TSf1tr2s/eMXn/Pni04JShrusxyH
OAV9+PpbsQxxNiFU8LM+m7MmV3KQ9auDKGgH0H1a4sDuHoyycI85aefeOKRPxjxWdoKMJskbZ4jA
9EpAbo44OW38x++fn/x8eSqhHMOBuSUdm9vaz99DLSsgWU0cCUrcBSfHzm+TXrerYCjhxw4tA4km
85dV6PxF16pdO3Owd19XSETm4KGhsLqVaqlNnLTzLrk/m+4p3+8P0KhR/I56vr3/2uSvIchEaSDf
J7rbf/Sd9yqV3I8G6HOw19xdWNCpS80pPNu6faA4cc50D7/4qotPx2ClpCEcAlIFxzznYx2oOC7p
9CFChlnpng0iuiivdE89JOfoOuLL2np+TrJ57Z2hYe2IUaoPcv5jg5h+YOB9w9LCmXZIbl98Fp8L
VCoy3VYKtaSJk/9DlioIBqgFuM8XLdOEk6bVLtB0dMiSdBuuTmOlBeZw5JKcdi5Aq2VJy7PJ3vUU
VhDhJcUxmMbp2Pa6PKOmyYBihuaiUo55AmVkneaxPZ0w21tnVPpp1gE1mobvUdtNK4UFlDZKaD0O
tY11FSjxEhwI7Bib7K+GidvvX+svbu7KsiQVlLQkmXEf00XLyjRrpizhwjbUggg8GtWNgS7NsLUL
Mu/10FbuY1BC+0TneBgCLQAo8xanctmGRX0kZk2e+6HBG5EidEHAQjqrCJ3L75+m8fkjsQkQ1ynG
bJ4t1d7Pl0caIFjiWznHx2MkoXagHq/G5nXymFOl5Gn4Y27cGLCIWxKlHPzzeGmzKT1UsfdEcUSP
KM+h+DuxRU8Lxo05TrsWEi1oYx4sDmQ0cU3UGy7xK79/8vdo85/3dC5oTjuSfZ1q3/yw92ihRhB4
PSJ+p2sNahZJeNsOz41rm0cMTn9hOALvgqAxqYjO48QvTllYEtId4er8/XORny86DgTMd7nbmTr3
9I9vZGzGrjAb4E3VKUUq/ZAn7vja++gfXMvqgXxjcdTyZF87Irl0vmMf4La+6p5LjzUKjWNcOtbN
bQUQEdv/C2COtlNZNedNB9PKEAkwubI93vPm9IlrKDfUOwzbY9pxoAvsLnxLWp2MOwlFJC6t4Zim
6h2IrH1qiwrmLDrBtU4O4tpPakZE/x8vnzsr33lntjDoH2ovfGdxUlZpsqgM5+9psuwTUcXelgOz
gO5iavAQ3WJdAYC4ublhkiw6dN+EYqritVa4yYuAiX5VzEng6Cm7wHnSrJGBvPVOnFNyimmNLGot
BCk1/9qHub0PY9k+KoG8cdJT+5g6VrWtEtSQfm0U9gr2+oqjfWCKHzaZF/2oH0205DliXfOLTqD9
uT6mNJ5Pm/dynrLn56to5OkEMOGzhdcCjpyKS1za/hs2quQoUxD6Dne3jWdByuKjGxZGkb+BYWpO
+pSjMakTEq4C8hSaIQrf3K5GD2Qlp2BulyWji4cAVLelYVOMCYLEChJuebHDwWy8CSZi2L70OWKx
uiDizFiwya5IIQHg70kDdaxPtFYq3FuGE2Fp2YV9rjW/2BOe4YONavUnM8WVC7x1WPu9xabbONnZ
Nxt6HKACdNI3tNqXr/ib3okaf+6kR2IMPrWHMq9rtJGiuoV2UWwd1HZ9W8/ut/pZ6rG9iyGbrY02
tvYjxAQ7D+R7IT21UXFLdsuYppzFAoaRTAZXURDXOyudMbgrIuunFW9gAObD7XCx9OrVDZ0O+oOY
noRWmEu8/Grz+6/wr7ZCZXPzpnMsabqbcyXxn+NDO8YEMBo6rF0iKq3CU7esq/7SMwx9GYKbTWxd
08koNnU0xNhCiTAwB+MGSU2+OAzo2qzaY1n1HgfY+RCa3WtCUNEhd5Dr9Tiw7r/RcJwefv+8f1Hh
2HhDXQeHrDTsT5UtmE3M+C1URAn4uMKHIIdy0Y61v4r1AiwjH8U2A1y5E7m1CwIoD3XNNKcGRrvQ
NeUe5l/t+XOMO+9vz+mRcjQjiV6VQcY5Zr9FNLYImgzyGDq9sTeexCfGKIOaj297g5n1IHwnvjID
7ueI2QF7gPFdhsnElKK29pWJc+X3L9r61Eydy3jd1Lm7Ghz57v3t/3xYjI7G1AzBfLo64dg97IZD
SCLwQzf67aomKnDH+Cw6OR6tE6cPbkNnYtGt7EcmO/ryHjFTzImnkHpC2PHw1IlLjRZOT2pzyJnt
kLloFPIGW/MC3HO4UnoenyYLC2eDT9FeGXEV7fpB/GEGRk3/yK+JUFpAASDvPdjWQ8oIBBzenu9y
uSu7rkRpatebcfTIW6h0g4oEgo4bUFEqPSCqy+lurrUoSEV8k90WmYz+TaOXRLcN/xaizvaL7/v9
7vjh7ukYsCwd0zKoj+WHE5HV1RBrnCxbqCiU3EFIVtBFCjc3qINrmNE07GkFAG3v4e9ocfuE6Cci
B77LHqd2Mh5Gvxi3rtaFt97AtiRQB3M2ibHOVZFNE4j8hfVI7vLazPv8YBgxUoGui16cqorWuuNO
h64DSuKWIhfwy0Swzn2Gz/djDEZOd9V7mQEr2HWWwsPgfW8vV6WZb1FL/rj/1keGS8CpVy5Se87c
qHSxJeAB/9bcOPKhcn11sf2iXnJt+qumqyRQWuPDJhG56ByZiUMwIHgHTe5Lmzc4MwzECfdfs7zY
WqHfXku3Z1fXHGulgc/dqSJVK0Urfpt14NoSOPvfsSmblY43Owf+kewSu1dn34r7iz8d6BhDJmAC
Ty83v/bh6OMlqVZ5BCgNgf+w8ydyWyLdRuIjv3iR4vPZneLccJgOWbbpmB/PdJ2nVFbEEn1HYU6b
IE76nQrV22jl73w5/r0+bHN8DPNuWJrAgg6+8oa9Z0Ogwc89fVFLfx60KRjQLmYGKlVsgR8bkoOW
lyH7E2cALdlQTeVPIgrCizlhj68DhFaRrLbmMOqHIC3fC0ueOnaFN60djt7UvrXteKzUYHJXds2l
1ZVEthomggcah4wtR/JzCTyv+78hCjnfv9io5i/Ez1eZIxSFAW+kpTj2fKhRFUF2eCZHPPYtzG6U
Wc4aMPzjWPaAcYMkOI8kJ58zEpv/fbD8qgd7WpSLASwUzgSiTQOQCvbFkLL6xivt9iWiMJhG/BpK
C7Ph5AKKPDS+CXyfmO61ijL7eQIPWwDHe9ITUm4GTyvPShPvlddYjw2BMg+lWyUX92YhRf5GJZ+v
lWEIHCxTs6wbLndEzaS1+ileFveZDIL+HObZuEm0b2XS5TsfyvsilrWitiraRZE5DUhRTd1iUnX9
sCGcnnH7F5uW+lxmM0Sz53eT74ONG/Tnm/RgqaoYkI2hCwY5DIJjRptqe/of2tUEY7HSA9tcRJkJ
lL3CIcW2Vh/uWSU1pNCNN+LJbW0TJ6heBtsxAvU+NyO0qQmvcromGjhpTXQhe5H6Xy5mmKj0mFrd
gUys+t+oTGTDlFoaSYM5tfTh/z2MMuuJAb21jAIeZJr2703EpK608aQ0fei8NBFnUSw873YIpYmM
uR+MWug/yC55LHsw0+RvYGxHNBSB5DvAFC8XCTKkjSZdgFid79IHdk4Duv0otpuVXrVyFRsOlusi
yNYcI40TpG92Baq3OmSqOJZPE/hZIm+BOXyxU8hf7BQMkg2FeErS6fs4YnG0zEPLwXbozKbKUUY4
1FqjO8tw6FadPRo3tEeQCFatwjUHCqZo+/KgFYQ8aHxcoJrEtPVG3CZTDBy56YlOs8XKMAdQnOTL
4jl29SN/b7oMqqJe56MR3GwoIVY1RZfaYCtE2ew/EfQARRJVdJ3bMCMmqKhgUr/qdX3uIc49JIt/
HIsN8mOFGDeEIab4GlAcu8lNOfUfUerY7+WsHwli196nRTi7PeMdXzPIlki995XT1ntbPgx1i8Za
tgHpOK29+v0uoz7flriLuzw57kpQU60PBxD69nCMyJ1alH20CTqcXnWjDY8WEcoHrYOxB/nv8f6v
fLuAKhoq8o2Smsoi9E9aoQTZ3om86L5xGcAhELMSXoVj/lMgrYJ9nKh1zADvQTDbfqi4ee3LwoZE
G3mnMm7Eg5w099LpIj8NGPUXwZROP2iq7kmsS16NXtO3DYF+D56T/iCsd7jJ+cGO1XdonwERG/1r
rAd/oknNLhZpAEQeMhpKvCUJXqQiFTVaysx5qUhx2JN/UK0CJfJt1ncVmlLHP+Vh4z0ktb5Jinw+
P7ftdyah4RnK2K6IFBI2/6IJ/4sjP22GT3u7K5RtmbwTiHrUx28/F2HPPRpwTz1W3RYHFOexKhi1
UwVPyg+NkxO72THFCOAQQrIyJ23c2UMOVt0Me+tB5zBrmNe26wE6l6XcDtMSkxhUuqxTa0GU31+y
FD/YsAeqeMwhU+Gj0XQqA0ZSWzz18dKdwAwNeitfMoXjKWhd/S/Zk90N5H/htjoNA4XISTABWKjZ
SJCCVNs4jZmuEgN3QNGVYlOXKdbzYSgea94++oG4m3w4IuRvbMXkMS6OJyIaMxNCVANd/sjYfc6N
6W81Mlf8DzbODd2rl7J1/yxdqrmoqMxb7zETLuVR98H4PbTdfEWEEIXiACjKFOojp1FkT16Xe6ec
rCGEs3+oNFYgry3r0cWiyOR4gvU9bnOr1em8EkHMGBdeTYu+5JTMfg7AgfYD2d60dtvI3eTMaRF9
WrNpxliETmRio9XhecGWwmVYhasazuOVMVC/TomZ2scwdFPUchBLeVCBDvpXZx4t6oYZFRb3V6fN
3sbGEycMuyHDy7rdpOziC0Uf8ULeKxrN3OA/Vhl7C5Y+m1cTASuPktmmhLwFUA8cxylehonI9u0U
Q8us9XLdFaO1GbBAbMxUhGcjK7d82dyjnB/COaJ9MPkqyCQb92Fldc+ZtlU6voIBROYzE5I/7Jae
l9lu25aKp/+/D7Uu3n6/vfyiAHMN/rHmu66Oqv9D1avHlRHVneJYmcoT6eOwQprEJoZlIDm1JgzL
itrhFbHdM1myQJNHNDxaWf6TU2fdTIJmllMNZcuyspfQl3tEGcUfAFyI4sVCa3mvjQG/fT51mYX5
RcVwn7/9XIAxD2EYSHPO5Hxsf3jukTfMNoGiXqTMYNeOxpemqGaRDJXCso3YugWlxBxU3D1G3TBS
tNcBtrbMRQ+lcJJwA2rJP1xmBLIw87cTDI/I7sP5J83vNXYekWyNwkhOZTbAMu9sZE7DyAg7ffz9
ByF+UZq7Ni1lSnOOv5/HaqhuLUE3lk8iCMeTI0ex8wKGwHgLgsXgOtmuyszqRrNFhwYChxBz7K5D
sXJOR7Fv3di+ya6MzgNzwwUxIROzpjhwqFUIXp1ZQZX7o42bxyDopjOa8OlZJRyvHEUcNP/lix4F
8kD2ijzEMKAeGkR+WHj4VXnF32BNsoNKS7UKtLDdTEH+j40F+1rp50qHuFgWGeaowT96o5Feo6li
h0cUhRQWU4AjjD84MK8nTVPv1vDat9mwtcraWUtNRZAhuk2mR/U2NGKS/Pp61ZiAcJhqphfiICWm
NxuaKG48OFQ9LVboTeUWyE27MpwaJTjCxV0dGHgQ0R7kyEFJiAq7azY5Era9r1E5inQpS1c82Uu9
7cYnMf9cdlmDAiQ/FumUcJdEBkJAZ7wn+iR7GkrgAMRdoSfT0jnAwlwRT9J9y2ZDEwOIQ4yOfOVW
UIByzeQsm/8VMIg+E7I1HhM8+4s0zGZAuVutJmL5lrQWjQONv+uEB32DjGjACCFIRZLT8ANa/EPX
W4gDxkAjA6NnoqEFLZhAO3oxa6Cev/+2fVar2mgTOAPausGR13E+XjphmSelAR3KNKpu12fwKQb5
rYSJvkzizC832BP7zeiWyVbY8cj4pkvexIy6agzMk/lABzgGkfCQWwCi+6xPf8RoH3XUS3/6lXVI
EB7+ozmQe6IC9BVuKTbFQ134IyHAA7JY9tklYIF2W+fhi4WB/R1x1/DAaM46k+dt3Ky4uNrpGb7I
tNcZHaMEmX8Mymbam4mn4LrotKisiOSumqa8S/91Awqq2GSpInhblQM7b6Jf6rKeCOnx3O/Smp2Z
kwXiniyQiS/93uk9uc+xcWUPOmlNXxRv7qdeFm8zTQWmdohM5kHqz2eaAPxZ1NrcsPM2f6FfnK41
u6tXFl0vmixZfxQNCYh53r21etUxqR6m4/0hyAMsWcGtM66Dca2r+bGtrp1/1cWF5RJUJS79uTT3
tX+xxdkVZx/T5bVWMCPYxAKIBBYctXLGB+zdjQp+aIEGvwkIzspqquofDIYHL3Wx8QSxor2umVf+
9I+ubJFOZ0W/jEqmWPNS4lEGT2YzL+O+bOspTp9Z3fgcps++9r81VS+e91ybL0P1UpovWfLKys2X
dHxlRclrpeFtgET2LdNeWRA1HrQq7XoikmAYupAebm6Qb4iycr+nKepGjG1vykyCNdac5rn9su1j
6J/OnTaHDASzqGUNA13Fh2aZsAyaEDHadqEQSO5JBcdLB1GyTw+Du5e8SeaBxwY0dXj0MJeRM1Uf
a+1IOpd1IG6wKk71NK/BPansTI+dZTpnLzt3GVLDi+NgJLqwJoyi7qVwL2V+rSirp+twX9N0dbx5
FeXN8/gY4PHdGn4WN5+5xCrhPXlWcFyguqXPdZOaOyP2jxreKsjLqtz5hR1c/DxGA2+JTW7sNBpy
e32G3e21bm+TOu/BSuQ7P6+AcBJ37yUHlpMcYpTchESYB1USLn70vWOhz0sSTpGdRHYChTVCssJQ
mZxZwHSN5Nyqc73p5cGNL6U6j93Fji+FuvTdJSNwUl3i5MoKk2vUX3N7XkF/Te1rbF+b9MZSw61K
b+YwL/LtGmNlDLfEvenDTeWPkXtrRGccXOI64lbSY50lqOw2hOM5YPdjLeqIRbLYkGzd30B0iW+G
hiLDb6t+g8OCvNJHK3uU9yWyR5ZnQy57dOwb3zKUfphJTftmxrekn5ce/29l1vXflVhXNyRl5mrf
H4PmIsOrVl9MSSLYBcdjGl7i5hyHl7A5s/yG0/G5NU9Ne+KxaE91PC8MOQioVH807yuBSeYeaA+y
4uoQVocgPDAkzvp9n+2Tfu8SDRR9IQv/rJJBD4VqQND84yjpfvQnpD7ssCowkXUaQf4U5LGz6hq9
Xw2YOJ7Gsa3OXu3ychLriQk6MWSz5q/q25bgCZNgeHoqAsXF4f6v7g8EAMmTKQ/haLmkwNvIxaFe
kGDXTbfAdeqz1rbrUiDSDkbYiAnkGAAi+fg9qKuFErHzLaoYYHBlhuu7EWn+93YKin5sHLXl0Bv+
++d1CutA1Xsf5eU6Blz8YNpFd7k/ZNj0LmFn+pvGqNXDmL9NVJrnSpbJFQMYHpj4T2WWybd2qKtd
nX4hfPhcP89DdjRiSqJmlsxpPuzwNZm/iL3zhTVZz1EcuQiGprU549DCnqOrPoKFmaoS/1N2DrKu
5gxPzslICteQDk+Gsl4cy4pv2N1CiwOujNuVWbQWrGO4XgOA4gu6PFKL8y/uTWLe136qnnnmiMEF
KhIGHp+OuA6d4LxNByg/bdBumqniLlkZLwn2lZVpYuOI00JdyWgBnuz6rxZqdDAc9DbtLm1o9HQE
/s6x2raBj6uJq305Jwn8vk4xPt9AGQHRlgHwgMvA+TgMiuxp5EQB7KgZQQjnCoOL5Tv+ttXh5sCl
sc9jSxeOGnnV61kEuiQfF/HMloZNopFU+GaVabXpRWtCm+nIW+jTY+SiTjdG7x1wzaXJp6/mL59l
Ory1NM7QDTJJQAf9QTHAbMmf6kqmi0ivPLxo4AMdi1yEWibE78HbXDB47XdWc8hqaG6qHDdWaaID
Te3xmDnatkLEj+WmJWa55774+zf1s4CFp0dhYiKhRkH9aQgwYYcmYBJuW9B6xQvwb6K1+iqiZeD1
K7OWyJE5+p08RaQhJrGz0TFZjGqD8aIzftfDFtijR08vNxXjXVAZW9dy6HYOxhcnvM9NSJ6pO6su
uG3fRZgfrq6U1Kuhgu8ZjPMWW6JAdmuUeXZsVTjTzCp5cOwpXVeiMZCjESCFpwoPfweLdDLm/RuZ
wjx8Esum6PC9BUSyVu5on4RpzGMYB4RI26FQCFKhr1JkOWc/JXA71q0R+o72wCHLeaWFw4haeOJJ
mZFcdiNjLkMLXaIwrGxtBxxRvviIfvG9l0j+kRsysDY5Ff78wvW0oHOKjm5BH7s7tHnkEHXZ0HjV
H9JQ/hkhFl5jS8bf060sj1frJOCzfv8k1C92CMmmRgWEiuiz0ClBxuUkIp2BGsFaNwitgVC/baxq
Tk0p/D1sT1rSHDHpG5LthyV0jZImeiEL4s+AuOG/IE3sa+JHjrUOd7LnhEtHGOqp0Zh/5GSu3BD1
lZe5cfLAhaQfBh+50lil/RNYbRTezZL9s1gVJm2voB6PuJmLs+u3BCmmeNvHuV3SFC2ZElCS4wTn
Q1Di24DXvHOcRr/KRLrPWllEDxLhOy7pyHu2bQYvtXTz3f3/NfUmWrXeQ9RkiLZsj/REjOFb9sZo
65MnsvQGaV+mQDv6elG+2thlRBroc8IMPbpQPKKNOfU6pMVRT8stQhL3UZVqRJ5LYt3vPxAMH5/3
bItZDUwIOh+2+bFNDY22bWk4FaDPEKNMvntyTPR/958Ks70pSdk6r6RDHrgjY5A1NPNqk93U7Dp3
O7hbvjvN2iBSvJlXLzeutxnlvKidYKaS18CxBTtNQdqeQMUBd0HcRhrOZL29D8Xh36X7Byn31n3F
hNx1e1SJrNDbSTEvS+wI5RkbbG7bWV0rtiyv2frt1vFoDhMKvxnkZpKEMG1UvTHrDaGNub0hQXFC
CsNBPtzid7WGbfhn1gF8JEVpx2qCnWftpmFXhXvHAkG6V+XeLPfdtOd4mDrzilntIUgOIelK7aH3
j4k8sBDK/rvK6SiLeeXTMZ2ONnQWckGhkqQnFniSCBreFx/hvR74cNd1UGhy52Vjm+eHP1/YWR0V
xQiFFsVmPVxc4C/nUuwDVGdYw3BURYxSbnTKMa/lzj91J9dxC+488ML4iO8030cqIafLb8KnyPvL
DMr0RD81Pd1/0pJkPPiGzY3ci/cqD981vDtPihywZWA3+uM0WnJZksmyLakobsUR92L2gHzxG165
8prndnkda7fcBiEdYTvpy6vvmzd9BOVtunNiqNMqgtvqP6OomC5NqOlXBBDBg+0W5jtGtmRZZAlq
oZTz1BROg7Ok92E+NLxYUFsQCmNza2fNiwG29oQP2z5FdmODiDHVOq1cOA4IEOHtWT8ihcnUwGKw
lKSRP9yVGwJb7wNH9uZGJPk/BGq71yitUCzOzeocyx3W08xCZA4suu6MbGveEp28a6yXmbYhKrde
qCa2YRK6NYgGeAt1aMg1Jki4ZR3e3Vh2+VWk2mszqfTP0Cn+RO0LPczweEu+Kh31T0MGPKaMvbnV
WA62hrsI8j9KFwBampmmgugdMvj0jR8RX7cVbCLlFsFFHe4aEoSAAIU7Z5yXN+4Ke4eJ3Yn2WK2H
ej/V+8zb12IPkL3MDl1/qDNOrXghl0l0nPoDTl9WQcJZdOyMo1PPq/RPk3FkFeWp9edVIVi/r65k
M5vXeF9yhsyfbO9k3B9dj8ikU1qcgW5p7oMAf1KcI+3EqotzKNAjnvviXGgnVnVfjXZidRzdFMFC
q5o/c1+9OLFG4vyCE+JNMzip4CSr+TExj979kRkHyxVwZapC3Wxyut9HO9IXpVvnt5TgL8Knx+iJ
iE/jARCfcZ2s4lsh4XgdMnqZxbH1j25xtPlhOlqIjN0jF73mHN37MtKTfl9DP1/xXT+vpue8Nq9a
nYb4zPU1hwOpU6pOTXyOerCVpAmfsvgcqpOvwKrM64Z00bFO6r606DznXfYL0Z0M6zR1p+G+Rusk
bW7Zpzb53xrsI6tMTuQwNPYRibSBSjqfV5AfR+/A6r1DIublVQenOtghgbTQEPaSQyNnxftK8/0E
9F/bxfiN5c5qdwQehd/QqbDuJeh2Ys/F5dduCwih3K3lxpQbZEtf3aLmA8/PG5zUBbc5G9cDNftH
ifqgT50VGS0nOWVrS2zbOxqb+jEiluq+ArgGBLVh1Jo9ePMiYcZP5zV4m8kjFmCTy03QzwuTtYbP
OtzEkNT0ealmXWXrsVxLkm+XSq5NuYbE9e+qE5BDZD7DJ9uQwm6rTRluLWQ7xZYo4gy4o4V+axsG
iDLnFRT/W0joWOjIG2ungj0+vMyM3HU/aUBkjRI2RSZ2rELsIF7HzS5sdr67DYjo5eWgygX70mwL
sR25oybb3tuwRm+TcGeTG58Xks/LCzYg4Vi1vraaNRknUPBCgqHXLIsXwsuSa2xz/6623rAm7oW8
okkwk3B69xkGdeB8eWahoPvFB0etaZmctmxUkv+HsTNbbhvLtu2vVOQ76qBvTpyqBxIgwE6N1Vj2
C8J2yuj7duPr7wDszEpbFekbsRIhUraTEkFg77XmHPMn/UWjmKMuEUBHDAwd6L2AVUKWNljQyIXw
QGmNG6HpVNxkYpjpEjsQcSmN4Gd6Q+FNgKU7TxQe/U1K0b258zR9LWMri4WZ7mWSV2xVEc0LyGwr
Uq8Grg2SZ0HUluAzeSTjUa3h9QbLcG801pp52JM/QOPCmxhvIJ4GDM1utfRiZHxg50i6JdFYcynW
6dTcfa8xcSkobo6+V519IzPDAQK9V2BHbRVBdI/WYh4k1a6dub28VrtVLZEK6IaZV5JBm2FxW2tp
vIkGCtt0EigmjzwbmliUsD2gtDVPQhW2vW4rhflHgoDEW/UPtkfRgaGSrSLbw2NPaVuRFo56sIc4
5cEvJRmRUlNvRASTeiL1HJJmHbdC8iTcQnehsGgCaY+bV25Cbl/qpiFLBnJ49wWknTXVZQ+oPhfY
g/fYrMPAJkSCIEPe18hdcldvXDDhKHZTWO+KC8AIyKwKF85y9cgjmYVatmI6IzqvfM7QnXf0CTxi
bJm7acJjw5TzDgp+RV5kkKWzFh731ebOW8bbbazVbFUuXmeALfcGw+v6tfqFzFAPCquylWDahrM3
8XrbTRIPLE+kraWQLji7U8fIyu1LdywxVbiIQqDM2jrKxH0rr8dV/yXWY2mhgyDR2HVYrmdEi7rp
uFYnuw2hasZalcS3OC1dK/MowRs6rceJUr128obtOPM+qrwSCI+8qrXarWhfJbzpNLFsD8gSlfIn
QWkRtp4cTMXTFc+xPGX0LDBvoycrrKBwsXpTvdaw1ZJ6tuOClEQCXepurru6cEk273u3JQCa9Rvv
K+9uiMtsrxzpfmAmHuS9M/6iO7BJAH+6gOsO0h/TwFtNR0v9cYVaizovwOeiUgtVXLy6HD/gDY8f
wlbzxmkqAjIOYgRntuxhPGF50inai2TdR8gwwpDVV64t9wwHK9+W8+OEdM7PxohlKiQxpOnx7X8O
OX6IvWW9ONZLNrwUA//MyxK9NMOLEr1oW5EBBv50I6C+l/L3pv48LO+19tnW1wr1Z4uvwycqFk/O
KY/vU/HU5U+5eAJia+mPVNcxOHiMo8c0erSXB0yARvlgbWVb7+JprXR6p+n3XfbO0O8rjXQcQMd1
VZC5nJj2QyYkojKq8DU1k/KJ3MOgRb93h0QFadTQp/scH/O7v7+V/peOLcIrxugO5led3tdPXSR5
7ABrhmvHq7Ru9Ror13YQOXkzVY7Up5oQOM9CfZZrk0TN3lDOTZN+aB0u0IS8aO7ECklWQEt2pDaR
LJOlLwLwi2uTUHbME3Qq0MxbVVMORgjjPK3W9MCqkO+HfGEp5mTnwpjl++2pjoc7C+Ykqa6xwzDB
JtdEQtFl2Yn9IObZ2PXsgvMwfSZh3TgTGvbXQ6K45RrmvjTKblQn1qEk3GKUiE5tL9mP9kBuaj62
XEOgprlgZQOjq4unFnX3L05w621bg5kJbl5G8KgGGMv9eILPphpmcrtwgjc297lVpFlZnTgS+EnN
zrFQjovD+mQt1i3fKoL66+B1WoulC8W6JczXI+sWSrfd4YbFizR+X7mgAkysAysXSicXZ1u5sHhJ
s3X9wrolnr+vW8bwwLql3+rbuoWlS8UGOAmGOdDqddFC5UaQUvUx2pYuYfR90bL63yCwJqU4wBqE
1mTFl+1QSQhgQ68ZkNfZQrodAIFd//4std62JDR6iatIEIOUg03mx99mRrR2DxqyJhMLBElOS/XS
Id29CPtuRBEI6q4WL0m7INy1Rj8ijAVys72ct8PQ5oxB0mzaN/DZgtZOJnxC6My6XNU/9aqyr4F+
uvpSDb7FiIehJ2ZGPg+/x/mKxfrzqe35tm3DfQU42du+QVDh11kVhImkyaFzSpj7A/keNoHV55K3
DW+yQKn/4gBk3hfp/OxE6ZeqM1JvSUX4MEwqCRrJwrTBmOxTBOWFEbR5N6pIYLJULp/UUtLPw7jm
8bZl+SQjBb3aX8yO/ljVONlHMos/hYMovsx9eBnpwz+1KAs24kZdoumSnMUKnERF5turT0qnNvdO
V7ZfDbmRd5mOQiAzYJUjsOu8ui/qx79/66AnvV3yITlBcyvzDrIF/em9k2kySoTZ1/tJUWva0TqN
MkutbjFFDJW3MAJw3MZk7eexlG9Jtt+qmMlS9TApUy1j+WvS4B48LNNhRnqlrTVOB8c52BmGIN9y
DiR66RkKXV9rfVuslZt+utUUB8NWksEKOaAYNBGvPU2BUQXaVt0UIArEULlUQTUFcxWM5G9P6zGZ
gr4KoinQo6BGOFhhugzyio+KD1hm2io2fHX2lVrAsITmBCcdnXuX3xq8vNbXAJq2viN8tfUL0zeE
n5l+stUYB/1WbRzY1Vp1HIxTgAukn+gH4MlTqwBDcT0FolqLxkqOv7haK+WP8ENEgTQGWhQ4Y6BE
AdivGfFbFIzR+kVk+FSor7UgBWx8KDQG0Hi3wsWe+nnqg7unMptA57UEQUblYRoOU3wYYvYSvxgL
vUWE0FY0uffLpmMpqvMzaSvPrbwcGxVQc48MWy4yQgTSon9QmF+VUGkD0gHsB9NKJYQ3S/LAjIEk
iSkpAgNp6SltkN9kKtE1Lf3bjxACz50JyCTuST0T1qLcxtEHh0whsJDiphZjf6G9E13jhdtRXTnx
izxNvEExoZRNr/T7UAFzN8oQH6Bemrc20utT0/X0xZwxe4rs/Mv630gnbc8UybpFbEzcU8mOeZAd
ULGjflKNmuhcGkt1IXdn2fykrMDrvLeJyYi4ECyxIDZGRNqHyJB+x2zQf2ZSejcV0pc4NZZ3Vcbf
1Yc6uwO8Kv3Kp/u21Q9HweF2xHwWSc42A/lLF8giHiW3B5lfZ2aOwWCI+NSjswIFmDwY0GflWBya
1lneV1FS0+UB7ECU8og0PMnIL0Ja1GimFqASEs9V3MHgNSBkjUbISj4er0YmkS7Xa+Ev2ldvLbqg
czUdpxb7fSj3m57tL6875s2scYggUNMt0Hoi0vdzwbRT0prmBCYQtsucHtPEHN8h5XJ8pXqiH6jf
kwIp/YJr89bgh2zbQbytYibitv4zgEvJ5kXPpkyCcYgfI4/r6mrWyRf0APbByLWSkGwotYnTN0Ga
k2QKALzwE4EfIwdAvc6kU23N8h4yAlesZQexVYWJ1pnH1DQStl6L86HP9Xu7depfWGBYzr25CkOY
4yos68Bx1Tct4T4q866ctWg/LaHc7CP4mghHJeHacqPg0xyAb1arFGLSVVo+HAaNfWdsEre8faMy
UO4lBTgJogUPymiZp2XUGnBaleOmZVFCbo1oMKx2Nm09ICjrbodk+Z0cE+PQdFZ/1iaa5dtXgzK9
VFPX+2ZP5lNlpu+RyIrjUBE4XtcIU2E3nptqDM+9PgIACdPpYJI7Tas/d0C70q/bbV+WctGdZOuA
ZLqwH6rKmSs/qiXZY4ZhkIFUGxcCi0tGoxm9kA7E8/acEGntYheK3WXFEM+VicuCWZhnx61yk9oh
YFZhknYUa/FdA3J7H7UjSRyoq++25wa1cm6x50rdH0+k9AyQIFgEYtg9ObLsdUObK63Cz+kOtOsh
w3Iw62zHkpZUl2X20tSq7+WCRGZZJkAxrTrubEN30+LoPsea0tzBLSf6bibIPHekQ98rQ6CHVf+o
aKQBjpWNu8Z4TUp6KfkC8r1NsjmYHNna4eDU3FKMtLAMZYT/CUNf01YEb+9HWl+R/QA/3spJOOUi
dpoR6xjRoj8UocZ+PGXMlZuI+DOJqL+VGknaHUl5g6rC1nRYm5hd+mJOk+XOKk3kgak+2FBuk5kl
P3Z2G92VmqQ+684n3TCLpwIedZSEWpDpXXyaQF6dtq/oxH//qi4ah6vv2HzzxFgFUIemr+1jXS+T
V3ZYBHu1H8/wF4bzAPjlXAAlJxtmcXyiRHZw/9KPOV6Sw+j04rhkrK4gwL3HbXct4hRPbThqTBK7
EMyQLrITKSEytGXox4Qxt59lh8FnJ+wbkaSIdIqyv7FZkGyPGlEsrt2AlTJzqWdIp+h4T4xeQdGo
j7u4RcgtwSXpI/FoySgp8Jfd9Q5OVtNcCAQyu4qpNtuniu3nqFXTCUzfdGLH+/0rdZinU+lwErN3
5YbLT3s/9vVybw/KF0nv9BPSanH/7fm8wxxfOZft0fa8oN9kJz0xJvqCDov9bu/k4i7BDnNSVO7j
wsQIwZ3t3rEskOcKQ/dIa8JTFo1ENS7yQoJBDqF3l6zPJtuzMUE9uYJia3N0W6Qi+ALdK1MYSCvf
Dt24HEopAmFWGR3CLIZw2NVQ1WpSCKqIhrHMpY256EwUdD1asw8l77YZi+7qyGyDqkkOnH7i51Hf
L6HOL85U+xUTbp2a5rg9GOSvwCuMoywGXQkifV3+TwrR47n40Ii4eJLK6MCN3H5pscU1dTIdC4mZ
NTvKNGqcM6aodNxtTy2AAy7bYUg+NpMNobnRx9jdKOLTCpfvmAGWa5LXRFCNM9TfD/b60HZIuGky
ffKHeWnOfVP9PqzEVc7M0usIpfTM1Z0ztTZxNEVz2+pQv5nrqP6YNDrSErK2IwlqtYn8etebtYIW
B6i6HWvRsUdgsGMOVd/JREYneTvesJJ+tYAHvms04sWBXHaXjEywE4SDB4YUHWAvCzNsCbIr7SSA
vBob4yI2S9/hfxgsKrlrOmluV6dMExpzynqey5rYIc2KGFwpdCm1CMtjMyznjKCx00L6HzASgf4w
ZZKxfrUdkFizqhXaQqfMem9LSRkQJGpcbak1rnqpaqeyGp9spV/OkmFhtGUTt8dntJytLYDSXioy
xE31uS6K942J+Dzu1Yz2acgWrNaRk87xWau69iT3Y7XXAdy4MOQIIe1Del69TXIK6RCsXSoZFFQi
lzhQtAZpVtN4Q5+Toj5g6aqNCFMHsLkeID56bxhGdCsst5rFSSsIawuJ4bkZ67G6kfQsurEYOCt7
Qs6HRaq9mK7TIXQ6pKbTWB9Ti3ko7hkriIFJ7kZdcQhdbb8fBnK+dsg1ANwby362o3a9U8R9UBXF
F339LKQE0e/6qi4DEoG728goyJVmZcEEJUbfEaWfrVl/xcehfxh1cyClQcTPTXIMa94NYVuCoVq+
fDtIRdhKe6Ow9xafgWMU1SmxsvWa/pzBw1uq9gypMlyM/AZd+GC4ulZyUuyNXZrNn5wkjomo7OK7
iAa6k0jGqTam8B2CjIvSgdVVpNE4QFqab+YVRC/EMrv2QOayvcjH0GrgrNvztJcyvTyAmWpcYVWC
Hm6oXbO0OCrFIGhujq+OxGZMr1PwuavCAvHIO0WLmDumeniqIsxIQHe8OcXfkw0EoSl6lDzAfGeY
tLodyrgLH5DdfJaz1PpsRCXQ4Ijo4tEh129NNdHt0b6okD/dZiZubY7lj3XvVL93rU56uxW/5OE4
eKGJUzI3tL2KwoM3mOCLopAwBf15qMmgO6e1IdOoT03PiLQvi6nXD/qsa0dFI4WrIlTEx9Fqn4dE
sjip1Xezghy2SiwUtjh7Atab0S7rUhH8Yrf8dlpLAKlsgWFQ2S+/0V6QQmXa/UAqU4xU6yZu1YBf
qezKsCftpGIwMpw1yH17/i7JqQ72AaA8JXGugAwUcW3S9COhqMO+GZ2HqlM/yvjBf7EO3tQDP/Zu
HRbCcPJMTaMn87NcbgGcElrIz/askmnwS/mNaZScbCHCbPZuT7OexucJFldgctaPZ1UlBhIRjWPM
3S0QPE/QLthrI3v5BQOuF9PLdbOc5LyE9CBAjnHh1sq7aPaJTJFh0bPoL4qK+KNk1vmkpL/DQIOt
oE07YJKJJ/f677YTgmkd1z5+kzLGUFWE3hPcj9y8xJmCIcfBu91YMY36WuxRfi/BggOCJkNS+XBt
Ut828XiJTvUxGghPqX01YQBmxeVL7OTMjg3OQKDbcLM8s2uelHD+ktdCDpAKaCc9hGk+iRKK7QTk
AKPaw9+fGerbBTyv0OSCq5mI6ljD/9gCq5Slt7lrFOzLoMCFVv4Rqm2CMzByS0YEhtai4tea98NY
1lwYlu6Gz5zjx1rJlCjPo5didpTdwWvNFH003NpjbMaWLwODvCsc8aTomGSNSCGrHn9ZfDPkTXxT
5431C3GK+WZ2a9MIwnyNm92kRar/NAJUyhy+e2aV+3pW9EfSNxfta+IYxUOqEVtllUl2rRPpbqi+
sOzMLttBVdhGEyeuBOZkj3dN/zWbS1xInXGdZ4X8JDyhIa36Vhj50ZlU11rzksD8YH3Dr2BViezm
Wk9U0gKyGaTr5iCKVOUDMWryI31mthNYjT+L4S62uYwoOZlIC3T5h7Qg0YXOH8qIvP+KE2Q6dGOt
eLWI1ZuiI35Hk7+xJbTGZkE9cXcvrCR5hHTqV5V46Irs0ktjdYrVZH4m+NvD9WI9FVP2QTKku6SL
xsfNkzeGX8m67H7Ra1EU4+etny1jOrAsHaglOuc3sxY70iOJKMS90npwry1tLWerBBY3c+F2raI9
CP0wSgdZP8zSQRT+Ih00gkh7MhHXstg4ZEEBqR9Fg7fYfpYFMJOKLMDLS6lINNuAbiOB3XGHpSfQ
rMBe0F4HZnq0rCBitWcFYXqUrICK7SDJjqkdcEOf3dxmVRGUdlAT5yzTpQ0GOWB9yCeMsjoIq4HT
BXiFpC6wHH/IA8fxpa1U1Y9DfxzXwvc0bDXGPuUsB9U8oJamuv4AxEpEh55BLuA3b2wEeaGz7EBC
7Z/iKCsuS1e71eg3W5WVT8HLbvi3zEO3HU1oqcuhzoZ5FycG0bK23v0uAovIuF985I03dwOUmRAr
TG4JdL4V/ScqVqVFQoqEA3SyueryVQNzKK9lNVfEMU5zDeVVFgMyLFKuKGOyrepx13WHAlhZS+75
tW6vDSKY/ISoLb727XVsrwI9THyd21UYI8FEj6+xfhmGS4rYE8/vcBF8na+VA5JkMUIElDjDHBP1
95JroD1npIBUOq5SQEoUp29qQJYpJvONTRA4MZ/LjwgBFVLSV0FgV6w1FAGCQClc1YD9BMHLry1C
b/3S4sIbyEmQN4E9B+YcLMZaU3yca0aSR3U+yls5zckyjhbH5mQ0p9rGHYsS9JShxtsqHc4Ug4sc
fcFF6s9jdOmji1mv1UYXiID1cim3su0LvCFzXWasNRdX1b6M6HKKa19c2+LaIMoprtV0LYtrNnkJ
STDTNZmueUG6xDVGy0ew5Hi1x6uUXx1Wx8CC+TAk+qVjOXKp8unR1i5KjGPj0g6XSF+PPSn0fJ2v
pVi87ItmnSdxNvhNizPuLESj4x9KSGSQFHpIxJDIIAkvRg8ZhUeUkN/EkBPbL7LT/hBDLn8oIf8q
hvxTCdlNvpZ/F0OihCzgUW1KyIzOavOnEvKbGBIlpEIUXv1dDGn+NzFku5zwLKOEpCQSSbRVD4kS
EnVUuukhkUY10Q9iyAXVlH0xtkoWEG9Xxb5QA7924cufO37r/MohLBWbeVyNcXP+/WdsoxT9sJjh
I2bRWXToMyJ4/Rk8B+a86GHC1fumiDOihCz1oSyceBfPtXUmwiW9QX3deF0W11x7ZhIWVUzLwxry
DvxKv0UKrhEQWRNkpNHLIz9thvU057elg5AA0kl0oENqcMZV+aEzTOdWxORh9VXUYnfhihw55Fvj
etbPljQjqCDj8urQca+zECHcEo0HWQIKJI9V5ZqFFD8vlgOREC/oL9Z1TNTe3ChIFVj5ZYSCY+Cx
1+//pdmKQLFt0r4j6GR0v5VgLmO6ZeQtbFFeIvYPrRfOntR6HVZ6gaZ5LSs7OFvRRJ5gmQv2AYdQ
PzAqtKQDbSsqhAlANGBJr8ZPSr8cfNhilFD8lgmA4qtbpY4/D36OlVDxS8e3udls1Tq+MfgRm2nH
B2WVqX6h+ux1V/28Z5f4XXwAB1RU+XHss6ZLYx/7dR77jXlYuPZDRFgOSb8WWn5lqyY6sAOIZC/H
csw8QPYqvL1bhcyHbWiIaxXEE3ZrsWegyNw2JLpg7JzWI6BtilhXqnI82NSwp8b00FM0LUmfrQ91
engEGUD6nMYmST0ozkFkQLv8KfOHzJ9bf9yqb+mQ+G3rT2KtQfjddsS7oRh+2vqL4RfCnw0/E+sX
yR8VCcwdBLf5WrOW0vgi9ZfGB+dBASoe7QPV24StHYRymJjGD4eqOmjDQYvXgp/VWB6VKl5M1V44
eFK1VvqehNjeQQi3VksWce8SqA2xoWtcZXQZu1OLuRbEcSpsvRTwH7G/wiMyjRpDb96qbyFIHkBv
zO3B0Q+kgUj6ITbWwksTRUxv/bj0k8hPOVm2aga/LH3ACcNWbenjP5xYmyu+GHxH8efSlxR/4TRQ
fX3wyQ21txIqQ9OdVfqUs5VERjf/C86QrUoT+d2hNknCOyA7v0mjw8QKoTik/YG+Ug3t0vQS08s4
S4a1kq0wAlm2y1FiHI8EjO2wIHp4rXl0dXmtnHhx020hTm5FvlfSeonmSZNH0kTueEN6oLqU4fVa
zXSQVDIvD456UJ2DpR5k5zBzkjiHkfOEU6L1B84NzhYy1rg8+EDySR/iSlm1vm74rfhetfApUEuT
4eecPpw4Yq14K4ltVeM7s6+SKd74MtPA1BeNP3KOpFjM/cEmgOPAldbGWGcfzAGj2aGsIDGSerKW
HB/gY1LS4CG3iGrPYd/NaZKuRcwK8m9K6taiVfCLK/YbCSGCdoxwusVFSmML8ZOyIhXFLLUCFx9I
2JMFZORSxxE56/JMWILpmn2TXbanE8bj375CSjp3O/wu7xa1GvZ2x4remKLnpmvC66iSH5mTKvui
ryb03kwYJRiSvo8lC3GJXbbHmbdaaBaE0Vy8S1v9vMxRfLOlWhnxENHdcEtYTKcuimkud729M0zp
g52pw93gpOWDlq809+VXo/W3ABlbsVZ4NoM9JjusEn+8YDttGOWpZJHjrcYJAHmFW6wWTr5pmE/J
+mh7SoV1CWWKyvRTHJ/H8VTpJ7tYi/jaRD2OazTw0eqPZr6W5QTlEERqwCAmg9FnrGWRPBwfLSb4
9bE2jweNlVhC2vxa9nIyl9Nin2g/T/mZGvLzOJxlbS0nujTNxYouVbPW4FyK5tI5a+XlNZmvaXnt
ICnXh2i+htNVMtfK8ptkq4i21ngTZjd21saEm1sS7LFZBQlLc8eFdSfV5zA6R/FauX4axtM0nqzi
5BRsuY4DnmT4pImr5Ue7P7I/NB3iMtaqYJ80a9HHsY21TH68+CjNa1XmUUlOhXksmFBsNednQrdH
fkD7NA1nhcXNQOttrRrvcENr96IvF7k5pcB6LkUJyOdCxfOVSsqrtObU/mKX8F8EFjYcM8hJ3LGZ
WL3BYiuinMI6J32eHhcqxFHKWKQU+m0cTpI7VrX2MHdShbkVugJLoGcT3fRiJ8tdCJLzXUWEiBYR
bJ6rdefTOexBUMLlnCDtezPO0tshUk+lYXWP9C/7x07i0qV1/Y25lFyxEgTFWEmDylqq93aTH9JB
f+3b5LkynegRNmNL9sjaKwp72ibJa1WM4+cSvaIwIXfMWKRWOAO93ahRPmd5dzR0Lmr9pDZ3NRC+
/TK2Ej6eptgl0ly6maG3j3xMTdbd03Nl9U8ESDBeU+kR0/rE5xg3JnA2rb9ZjLLeJ+VifLLD6ibW
nkFnOGui53Bq8uhetSfLt1T2hEOpGXeikCa3VZL3WdlaVzyUSK9bHL61hN7Cqs4CegPmhkl+bmP1
BPrbJB+wAMokKox9dWx+VCXcQpHQboU8Kuchlue77ZA2BBXWdLo8Ww8JtMhADw5teY6FkB+6RnnP
72c6ibFg4JkYaOk75YJ64mE2hQw1ogMba9r6TuHShZyuXaW0Q3HSJkAW0ZC0D+3XUQD/tcEA3W0H
SUThSdunU7Psh1BfzjTI9Pe1eWYFrL9UfVifhDHbCDuj5CMjnfdyXeQ3fTzfguSsuaROsqfSEiEF
HoqEPLb3Ni3H+yikgxZmDUCSOBziPXdJlcwndarKmyI0KxwcWBlrvTJf6F+9KpJWfpkrcSK0JwLT
bFwdG1fF398M/ssOmdbLynCVwcep2Ad/vAL21iiZhdERmxAJ9T7p0cmEC8ZyG4DnSykrX5YFrlct
pQZGI0l+SFk85mCQPcItJPwRjp/YcQSw7J5SClSZhKCPNFLO/zn060NM0kztcb77Wpg85JVifVQy
TMGVRIp1Pw3OPeOQ16m2r5Hx5OTPoXi28uc0eh9v1fTvNRNg9VrdRHS2X1QvWfUipx9E+kFTXsb5
Q79VO3/gbpZzkZy66sYaq/ahM5y7v/+9ATl/s9ZnmY/kE88zQESo2z/+4qaGuFxDYLscZem2NePx
IOTF9EdDmT7YsFvJxIavnI0KjNE5B9Bg0QNVxtOQ3rW1DY+nJUJc0SsPkjJUsl6BFySAuMdJ/Fmz
u+iuTiN1HyEyu+0GixTHEsZzK8NQNAzrYqra/MGYNBPqjrqrG34fsYVWnPDI/l1kSR8d0DGsONi5
pmrRE65qvIa4ZPeLCdtUIjwpU7ob3ey5TWk168qq1QIjLJR3bRE+LH2qvR9UERRSKX9R7M+2bIEp
thdBxjWHvmrEpchNi2x1tTimCnldIkue0BPHT0503ydFzg6LHG81S/fm3Ja3zoAYuiRgdT+aA5gK
w5yucjIXF6bse10tXon2nB+7Iml8I+PWyLyoCnRbiu4UPoc7KIvownQs2uBlz9pQL18qvfo49hAn
aev3rPJiOm1D1/nt6i1247HeDxJ61X2al8S7wYMfavHRTKYK8wKNtBlVN0LabQ2yHUxFTXfZhEby
V6fKz2cKGAfMY3htmEuQPrm2F/+yK+QfH+rJaYe9bs5NIELpWR+nr/ECBJNQ++GKIqIiYs/PHHPa
1wPCjL9/AW/pB4xEWOvxEjhZudf9tC2NyJnsFDAPey0J8SZExqm3GoyDfRcC4sByUBo089OaZWnD
lcu2JjcZ2CNDRGrcSY3ckTBtNCa2Zw8fih6fY47aRGeZPUVf4GIWcDFF/W5YiuDvX/mb9h0vmkuS
xfIMxZX1s8otRpE5Kjj/9yxSkaqZQISSItwNtmywxdZ+R60grtKAsXr7//7Pl/l/o9fq7lv7ovv3
//H4S1WLNoni/qeH/36sMCMW/7f+nT//zI9/49/X5EtbddXX/m//lP9a3XwqXruf/9AP/zL/9++v
zv3Uf/rhgVf2SS/uh1cIka/dkPfbq+DnWP/k/+83//G6/SuPon79129fQGD3678WAYz97fu31sg2
dY20+5+//vvfv7n+AP/67X3ymmef/oH/s/9UJp/e/M3XT13/r9+Uf1rrNRGFOry3FZPG/GJ6Xb8j
2f8EsaQxSEOYhdpNXc/Esmr7+F+/mfI/bZ2eCXM3BZYj/unf/tFVw/ot3fknoOdVx8bMQzUd8MN/
vMQf3sr/vLX/IOX8roLc1fFyfhSWGzr3OXO9YCu8NltXf97+cN4kplnHiMqG6iuarLHfzf29rmUe
9N3QwOCnPmzZ9dthBo0V1K1R3JRqT4LLGE+nuq6MZylNPmvQjX9hzVM3Oe9/Gmrr6yPFR1sVvyg7
wQvwi/jr5SLLCD8vw4pPWT2yoRjHcl9o8s1EFMedqE19F2odzrX14XaoVG2XN6X00sDP2CUJIN5W
saU9Ug7DrdEtwpQrtSfyO+Sd09c1eiPyFVOutx8LJ7uvEeEW0theeN+Kx1aw5otzpzz2o8XUff4S
TZ3MUh6MfGrK8jEutMllECSPO00ih7Ex0HMYSfK5C1MF1xIYYz2HG2BE/a1tgWtUpRsVOQzR8DPT
V72MjxHB53639MWz6kh3ZtvB5u87xfQtIebdPJhsNds6w0ZbZOdqmaSjnQ0w4OIYiFFCnok9Kh8z
PB6fSXSEi9lY2tmaeN0OeR7bUJxQUldSdERbZonbuCKhs3Bm/PIxcqu6l5WD1szprrKm5NJNuJIn
kRh7Y0BD+f1na02Iz8bk2Ls0Hz5qjT7fmQC4kyQ66QONgnownXtnZF02j87BaRLps0QAnNG0wysR
B1+xbAxPtsKddZn6Y2xpyaG2lbsIB/Y+yhD9xY1WPBZylD0KzxnDCCNURn6tJsXuiCX8uJhtQR5E
9K5qyok3IXoXo8oKlFiNA7M3H3Mbfk9DqPW+VOh9qygl6H2UNnC13hsdGjTb2rkvpPlulszSlZvq
tmA4unfqRHnUpDY/sWGBQLU+zEwofjupd27VlcZspk14a7bSt0eoXsUllouTJaJTKshw2zOAnBDC
DZLfYBiBPO/2SR2fM7VEN5a5pr0sT2m30FbRy8atJvhT9nKzQfq3Q7mAd5ik5Dp3awpCzZXkVKP2
CIrBmq8meO0dWZBsqZDc4/PLkr2xEuxY4Tzq89TdV/Ad77KUsGrirncVitXrJkIS3RTt2A0ZRyI2
XnsF5QsqxxIdQ1Yk/4+yM9uNG8mi7RcFwCE4vTIHKZVSThps+YWwy2WSwXkevv4u0oV7y3KjjNuN
JjJdRrWUSUacOGfvtUl7C+Lvepkdgha5EzF/2a4O0m0zec4zpPnnhJC9c/kQT2b9OGELgJwKy04M
5j11eZ5VCA95QRQAL2IAm71W+L3eZXxlhiWObWC+dK7CdeSgEdoPFQEWUk1/TbwQapjfxUTwaY+w
NWtw+deSpSSWoEEIDskQ941FglJca2haxc61JPfKTqprLFvnamcqfSqt/CmsREvg65w8/Tw39XaK
udO4WePcHNfvLmW8b8evRLIEj9ryZeb8gfKS/OChi3RLuvKcUcETS7Cay8XLR0gxTiC3Jp76YxDh
bYkRZW0Lxyl3LeaPr4piaujr6kUb1VG5pNdEQtNeR2xNviuU+loUIAjSLPr2r+3ln7X732v1h5n9
shY6cP4hqXNEwdPwsT9D+TzZkwOHodUDxEJqKB7DyGDlgUsgxzPZEeocAFB6DfubqE3xVrlYy2Nk
+fq1m2fvXMHQOZM8OvgyI8wAHgJAbjGnf01O+EyAtvXqgte8o3F1CEbUq1UxjE8OCNX//kV+DuV/
XdVdoHXkZSDucyTGpl9X9Tm2k27QJhoHtZfdZZ1CvCimezPWc8S5mnlXWQAuakvpF3A1dFUdMAhV
rwEBsAvvFEbkoNKAUK9h6ca+TLCoove5JGgYGK6Z5FEibd1xYlGwdlMU3a2HUwd966ZJ9I5Wa27e
1le6kn6uyBHvGP22mWG8cgohCjkJ9b0DkUm4wfQFwS9BQlr83FBp69va/ZKyAjtLRsl6WWNLUDp6
fkTJ/iR7jm+DmP7KSOL+XLOWapzL8ijW3/WycWFDlCSAI1L+PMZf6y52Nm2lhnOfAIv2otx76+iY
bEydxkWU5po/s45uXIJP34ZSZ+uI6XdpTvqtB3l/cVAsHxpZ8Cnob7WDzho21ad0aOat5k7uE9FS
5HoKg5XZLjYG4PitMjhXDS3RWUUQPcRu4ODsGJdtxm0dspCjYZfKAbps34nmKUgwyqgAzxhIdbdj
ZXTxyNSlQaBeHBiPbZZOe2/qsuts0haz496DDYFPSWrd9MBJUfc1h75uLtLJ8vEACBx/eWd8m2IO
AcoReEcLzKrTkpicx3F2WbOTQdmyC5QhFFvZz9vQBaBVKLRv1SAR++kj97AtSHnpSPB1ctfZh3Ve
nrRG5xU4Scip933mmRxIAxTkadlA9ztrIqnfWsc7THYsbqYzq82AEyBYpEJ70Zr6izIjd+MGuHMG
t9JfyjTwwCYxoPG6gggVR15onZX3Q45/ef5jZPwaXfrrg0GlA1cDTwCP+G/+SbhgooQ7wiNO9ywK
YFg1E+yHue7rA+L3wZ8HWTNpTl1Cwt2DphmYvN2mR9EQEA2Tc+hlIU4+R6b1jvqHXOygfrfjRH5S
eFVUF46vktDDs43ngi/N12PjAfDL+MXIl4kMVq5dn8lnq0+YEJQ2UgcCTFVid986nafHndqMlmZ0
NQxYM6FpoPrsyfUComj1bnRPBGH8Bwjgh640qx4FMOw/1q2lRc9H8+taMWp2RYRQSD8yRRFpNNF7
jkVvKgftkdRS8y5uiW0v9DC+Kh2J8cCQWJvwJXfVzCBGByWidRWQAo2mc2y4h0GRl5ngsDiQDehd
8Vtkvm0N+V/sjCgzinLD5lahVAAJrgp5j0u0fkIH3+8IMrf37uxa22SRsBs527TVBsfQE93BCcFF
FXqi4+cQ5kMbMfz/72WT4p5f9Ze7g+hoZBt4RujY2frHeLy+96yBNI1iwwZJ8MuxIun2hUlzuaPs
6/dDkQCirQtGBS3pBRl+MTJIuzvgYZcxHsLtWvrmPQ359a1rVBNKfrqzXqjrQGpyevFLy4TE0ycj
JLV2bHXxZqNU8utCgNNf3gYlM0hpvNmThbyjiItNTsTjNggkZ4fIUaU/xohLC7tmBJiiZZrDp/US
atHXrNW438hEdCpJ08/O5C1MhDyZVmu+SirBrIbyhEjxHf/G3x18h0XoyjypZl5SzjCqRuIvHyey
rH2NU/fJFcRupM25rcV3swsQzizLMgp7Mg0HrwCYGfxdlRUjZh13zUHYZnBcL7kY531PMejPOQFg
i/KZVIGi+ATfwAii5ywL5Q8UY/5kN/r3EpZLQVCnQkf7Pkpm9kU36Y9zNMJ3dvPk0PUVQWR9nB8z
LdX9nD7AjUgovwJ/cZv1hzjW1K10kSu2Q4/Lgar/plTH6FJgnAx1cJp95dh0Ual5G6gWMbDdBQUD
o9Ifhki+pROlVeqM6TVLI2MvIRdhRk5SfELmRS2yr5Ut1onIJ8QDaWRPN6tRKdRpHY1Wq/V3dSDr
bcx+dzbQuN95Gszs9a0+zrukXDC9xJcwM2a6bQ7Vo7f04hwRXsf2RyGUtrOMOTT9LNJZl9af0cnQ
5pZuX14Kd1D4yi3tfYpQXIaDoY5aRnACENzvifQIdpjT4PHncosIwIFktF5UWf4VRG3n0ztpDy5s
85NOmUOJ7hIVkOOvWDZFjLnBZzOZ3jRL1W9aGJ0zWoLvOMVOxHijxinPddUWL0io8uOQYC4pm+Yv
YVnD5zisrlqY2s8AxL/okZPvLCDH23a9udb3feOeWYtb31h/P9LsxI6UhZL9Wt6IHyVfrC6cqzM1
24QcQbK9uKyv2Av7TTbXut94Ateu61QH1IgbfQKuITBqfLLGhRRXh9OT1RfhPh3B8hFyaezC1tUA
r3jlu8Cu2IYEMFdVUn/CfWlqIvxbzc6DUQVXbyq1sxCgauuCM3k3Bv647lkd9/FhSnTD70Pmi8WI
ekCw1J+AsQ87O10K2cnKuZ0KzC9a2KDgb9sElVwhEGqWh8oyzhlJkfvCK7TLz28miavaN2WQHFUo
HT8ta/HgtqDBhT6YG2FU5SUySNCY4/htcqqbKDixhK42vOVNBcCQm8t+oEs1HPENO9c44XHKp2Da
rm/tyrWvfdJVGxFn2cbQRbzVCyUe2iTRHxtleiBRdPK4YigigZWMT3o7sjyLV/096GfHJfeBREb1
h6bk79uurS1tFmpRWirWb5rGMIx6/heVzIf08SZYPaXo3NOM82lbU2opy9SQoOHRCuIOpxcn3J1u
ltnO4eyyI7qWAwxRYDcZ1D7tW+e7Rdnp63V2gphaPTX8mx3bam6BCZtnDKry3dLsQ9xo3TUZrPv1
qBJXQX7fipaEndj+klqwfpoEJ+OCNNv3M6DY9MFeFjc1xrUvFGwdSxYMlxY05BToyZ8+lF8lwuvG
a8Pdp0JfUqqdj9i3htlMYNRUjU05jxs4Zs1xXi7x7MmHKbhMyxo2BlF/oDs9+BQDyabxmJHqthVd
04YoXdXK51pbEOlpfJV2/2Dlmvm6/nM+w/uBXjxVl4vluk8eJ3Zjx2ouQwLsK87azNfvEmH3qMqc
VPqNU4tTt03aRvlNgI+u1rTgqZyLXcWM3lehgn4W2BdLadkbCbMRLB3z1GZWeST2MzsaZTTfNZqb
HP57Wzb/x668ZvDAj0IIzvTo1wJF10juMpfPKWKi+Q0db8k6CHiWw3t8S0FibOyQ2t0b5ZJ6ULL3
0r6fhnS8lDFiB5HbvqdnpHbz73mNbdjDg2W6hwrweb2YHvte/zG6yr5HVVDvBtUg5Gj1cC/zkmgP
AdRaVtRmneRRDd0sIiXRH8yseZ3RjL0K+HeUCLs0K+c9B6f+OU1Gl+0LXr9W/n9219ebhrkGAX4I
KghW/njT9LmlEt2hKWL1gK4IUikeg3ZiE011vmAuYEO2c1eJT71bftfcgE6B6U6wwjznWrtpVvuu
dxe4yrdcxDJeN5oYEwJUU7bVPoVm/BQNZXAY7Kx5JK+v/YMcRF8ppR9qLNjCSwVOhxWZ88dvE4gD
38Fy4qu1eadGFR/XSzU0/7z6f39m9TUTr9K05H3kcbpprXGrus461bmsr40eyn3dTxmgBmjAESFk
O9vIipPBt/rQq/yycqxN87ttVzWekNF67t1u3sggaO7Xt/Zk1w9mTXoG7cziUJkhNQDNgWMY1+M9
cUb6maSrYlsbpXueKRkRr4wnh4HZYwboMPBlIKKN5b73LlTKtUjIoxadLFEnOKZEdBsTluSHRA3M
Wp3uLRUDKeKoJ5qooTOT2q+NmTifO8eeN6YRT1cTf+5+aD1tV9aQgrLS4zgy4gMOMW71k/55ngfO
U+5o3Peiqx/b8Vx1JCjkbHfIq+XXtfIJg1xc48NaFJmVoza6ifpHH9zmJofs21Sp6WjDMcowoPrk
hUzH9RJSe1Z+AHO9GjWNkSbqs4L1edeYXfaiG+FpGJ07VATSu8cWbfHd1OXG0orCZ6MFmKvaCfaf
QEnV2s2dEO3mZ6PJjdDnkHlDIK4G1TCL2PLzWdKCXCgX2VDHh1DrPMYstJD6cY4PtVV6m5/tQa1o
7mxSJowGzZeQmrgW3A2bAGDD58qevph0Vu+NLuVjISdwesh0VT+tl2FowcBlMXbTqkCzMuGh8IuA
xVTvKM3nVBKVNcxkwCrVb7AXdfuYHqczpzVKwj6yuYuyA5XneMisCcy8dMqRcLhqyyFOO67QYCyY
ETCLtN/WpDXee2nDw++Y7jZzq8rXcBzfGInugmHszhkxc3/o9Zi/2gWWBcFeZhXWIihZmN3y19Vx
5q7sHI3NHrO0dSxL496TndhalRc9W2XKxbvWaNAkJuZkh74kPxpJVZwo2ZMHckcwvy0ru1yWE3qE
MD1ktczgsDGtTlJ29ePc6a/uOLu3vrLfsHhNX8pCczfR2BSPqcbAvlQoU7RgbyDVn1LG7tjFBh/w
i7GPizk+6r01/cEjbywLxa8LiY0fjE2B6Y5lcZb89RcPRE5M9JCTSqjaOPKbXOf6c4UL//aGPH/x
ymk4M9A7asU4bnMNhSS85mOS2cWnSeX5MZwZ6rpqvFS5Zty60Nrq0ArwLJL7u+79EbE/T51t/Pjv
LU3+NhUioIifnS8N0jb/+fCzD2KIRNkEyWYY56+TbEXDLLiC5LxvaXY9RJNmbcc4crcJsuJrntO5
aqMBdmmc0myMm4AmHjrrpNcWYmAUPU1N9bLeACpwLW7iQXtIQ0t7WF8ZuURL6KXjkiFA03mc+uns
2elN4im/mnXyJgYn39ZNZH9yw4wDdn2JGq98mwIeqfXTFUSAaXOFj7IfEJmTLv7DIAnqnI+fJ+Zb
O7bu5uiYLSiN5ZXRJsP+vz8zc/lMfv2+ub0xUi1UDKq3j76Ynkh1ezISslizKkweYuLXHkypfUpE
2NxrtrK3BWqC6/oqJFRprzIj2OvptAucwXozKcRPTujQmGce7qKbyNsxOGV0p05TCaHPK6k80yXr
AOXJXjaN/WKbNYQ1eCR7keFI180aVXKnvleNhUHajCT6Sptywuvqi25n9VNZwGExVQeHOjCTP/Un
GGX+9gmAvJY2dkMP6ffHuyYsndDq+4Szf65jGsMM0y/pVVGlb1QBVXDOzWQ/dpb5ZIxKPpFDQ4Cq
y7nEG5X3iDf+89qo6wnNfGpBHvgRhAeCMZKTtUSIO//3kohYHcUUvP33d7jyIn/5Dh0NcxONJkkn
nFyVD7+BculhZJLkZCvtqUTq2P08RmN8HXXr3dX1L+ag0RiEe3Br8p7ADxgtZTG2l7pXxa2QBvFL
WdxA1M53dptngGs18Dzgu6EFxMmN4RKK0qmXQB00cT9FuKjWqcOQLAJcPfgm3Ex/7Jy2eEhBoGH7
VaQ6BV+tnmODTtM6Gs3m0SGlsAEqsx0GMLqRYTe3yQOTEKYbUG/3htc47/aiCgi6pj5nfcv8Upa3
0WApjDMgYj9XoYbDTQg0/rk1cwhpTHS2P5eqdrb/ZZZzIEWQF1lDPNQNcb8+xROpN+/kXX8Wqhvu
8ixDBkrzfjPhsHycE5hK//3FfAB9sovwxbimxo1F11IjvOLXxTQeIxIfF7uilQUIL2ZXviYY3cdp
+KuvZ9qcul2/upH5lzOMXwaN4K401sNt6fTmJ8JiN4Rfbwss3X7iUAFPinhDC44C3qD2D+u+9asU
av1RF7QM3TuGNZbz8SkI7Gouc3r5Gz3iqRv4ite2Wzjr5cP6FsZCcTd0zHGaOEac53jfrQbYGvEQ
03G9tGBCCCN1Xk3L42xcxtVxTir9jiNkc54rmF69hQQTj7u6DH3s0hDQoEbmUI1l6IBeTX6s71yB
RFHkS+j1glABYeedHDPVr0OoH4a5EAy3fdpyw9lSgzzbRdGxbtkpi31dP9UjRI9EH+BTLh9jWdBr
TtNcZ6LH28GWrzG92yfNbduDEMYfjIa/T7scTS7pygbnTw0E/Yev3GgorA0hgeuvG3Y6y5BORrnl
BoyeusLI7kUINbOvg4EoiLG8KSeguNDwfYm8eSm6QGzq3B2AS1Q4xCSg4aULpYj1Wx/uGaMzrD0J
RjFwDv9sIyEN/pxopU1eTOYf9Dv/6zeydMnYnKkX//34G+WiiDIYGunmZx0/tOJY5+mumyMm+0xh
N0me9th9i+SQJrPYJfMwfeGr3qTZNYrTeAeUIUAMMIsHc9Ssd6uAI6FB27ScLtqtxSi2hy5Mn/9Z
vjiIyGD+1Mzy/b+fx9+LG0fXbCmXzjy4TZonvz6PEZgUYAp0iImXfJcjHei07901ePtEPK6z8ZIw
/KvIsVBin4USVZNV2OmIqx2DwCc+8GE8Gl1sveWhWW+dqXDOTBG6rSHK0RcDzrXQy/ntdPWH59OQ
y8/26yKv4xjmxkKGxkrycYzKZHEI6SUoksvxJHiTTB7X/oP9xq2Ufuqn/NghTRNtFt3hcv4q0lie
8j63t0PQjJs+8Orr4Khn2rN+zBDumsKwv9BuLHyvsfJj7MX2vkfGdCtzMn6C1OIwkOv5JUghweqs
Y/jtVXOdnOmBXPP8yVbg09FORkZgY5/w9G3f9jFp22QIrScbs2uHy4jEbOlsTE322E9VfTfO8Pfr
yn4ymOg9jQZ4Ni+D2ifU3Dw5OofugmLRGif7GOgxapau3wZ0V5UZjo950tu7XM3zZshRk+dV9jjE
unnKcju5duECdxTWS7tcvKTyq1ih8am/TcsP3thQecOazDO3oM2SKX6ytRlkRbKBX2Gk23SK6Upo
0c2ch/Qus4xpx8c6K61/HpcLmVhwfoEAbebBwd/L0nRWyyU38ElFo3xys8DiWET/Y8pMUnFEUGwG
M+rPVIh39XdgDuLRKfJ4g+CFPmNf3QeFILoqSDCoD3nxkg3FTAQtWhSIIeRXD4k/t9WjCIhKC+go
/7wAjhX3YspIDrOLbVvJ+lKWQ3PnyLg4qkDTwBBN5ZlIn3RrBKV3IArpXlaSREcVvrVejt/y3rQG
zjcrqjQpjG1sGYxuk1Tzh0JtqzDK37VxIpSTMfve8rr8varlLXbnc5zO8VZIGCZJ7f69DnSLqfb7
BQ4l9RoHZTdxmJ73K/bDKpT3PC9brxsY9luXBpAb4CGehv2qbGnzyb5L3YH/c0buID7pMwJ+wIog
1TVNOjAKc4GlqEqw2ziw/ezU+iT69k1DY+KPlbPwT9BAMOEE5BUknFc8EeI3mi3zFEplk/sFnsgz
C6wM+YO2bPae4W5zwtTWg+Q/p0l/UD2Jt668EbLVn9pSTiixxs+patPHtknx0dr6S5ECvRPKrenv
Y5rIR7vZrGrVYhnzhO5sHtBqxhuGUe1BWu23pEcfTkogmpYqz7cuA6r79QbpcCxs0sKv9A5q2gL/
FQRZXU2L6b83XDHBl8mulcW3MScovTEn9SI62hu9Lb70FTGBnVlUT2HS3Cw+jV3TuDjaYzfOsech
V9fCEDtwYfz4KV53dPr52mgxcwRwb9HFP84eGX8Iv7HB6IN4TqMFsO5Nnws7/kN/ylqOy78uXkub
kZOGw/wPcsOH43TuGfQLdS3doCIb/I5YjG0/2/Ejqt+/wyhmSJ5AYllfhbD3tnXVNdvBZsou2gUI
V6d72pLmRUAF8qt5xpYfYMFbz6OdxUdRaPpRxt1haZY/hlMfPvVU6QyOOZK3hAQalYtLz4B3JvXJ
oAczl74lpmjjEdnx0Jv1u9kVzRbFP72w1rNPc0YmToR2+cDB/7kPW+tzlDFk16wGa5BbvEl905Xx
9EXWenJn2Zefu2OppeM+a1Oewp7R+/oqXV4JeOd/2M1+L9moLyyLMy+bso4D6tfdjAkzfUetoGSb
6Z9u19GPFpDAHCC19TtbgkXTMN4sKrW8Fp9gGTn3jSAp3nfrkSyZlO1PYxPHTcNwZyRirkN4McFv
u6yNzbzqcZyU5Jn/4Sf/fS9ziNVaFZJsZWTJ/fqTlwK9nllOKaUD2VBlp4EkIna2ypkCLSq7riGK
CHOFoZynNb+EBpT3Txcib9r+vvGs98BpzAPR57gOvSbMDxrcQapC+pPZH6U/vwtO12pOR9tqa64t
tQ83cN2agtxciqCid+QrXJh1YmJc11dGyBwwi+dTW9XapzjAOjLzFgd42QDfDGigqCQmk9VsTtVy
mcwWaUsL9f+mNKsH4xxmN5SZ91NN8EVFIYLZySOfqZoulZYyajNKMvkgUS8ikVyvLXKxtc5XRpJf
rDEjH275s7nVweybrgvRvAckE7XTZmiTF34EgqEqjlx4Q5mClWikxiH4u7WrU1SW7tUNtI0bjvMN
bfmDkBE4fA+PTYHv76Hs+v4Uxml/YlzApCNjgVverX/eOyboVNION2WKE1MjapCcDJpETj8wD6xq
/RDTpEL1EVefehIPBoWdpitBSYyLoKG0ZLUXqkDqGVrFhufGw5AFhvRnYRuHN5PBsx8C591LJCVb
L0uHx2a0z2PIoJEpBJk6jijfwR4NvpepC5Mw67mZGVa3Yx5jKWDfMU7VUlEnQoeOHxoeY8t1XeDD
Hh5Ap7f4ipYnyLLRYK297hD3uw7oDyP3ZADi0Hplb6CeTF8I3vnccerjV1I05LIqY5cI8/5sgTpM
GGPftLiIboSY/0lR8vFxtzmqw9vUNU75YExWuOW/LAg5EoqR2DQ6c2l3Fv1QvTP763zausHJMd5K
PRwfar1x7lEfsxiG1sUoeyzo0Pf2KUeGVycM3ibVuAfb6JMdMUfypNWGfYRMNchm/7MST8Pktrxb
SEQRFJ33uar30sK0lyQiJ5qhg59iY+5mshb/YXbHmO7DPsHvaBpL9xFNtyTX74MhB33YFPDkpJux
KG0QXto2Ci32PAtqTZL02Teeztz/KWgTHTEUwDbmJM8vxUz0MuOhKETzFmV3qVWPvnJCWOvaAF14
IPaaKL3KxJ5XoaDQbmWACyrXXecmGSyLHAvy0tzNqpHmLhR3DpkLrdhI/J+a4iit4rt6gXEGM1jO
WVqgkFuMa6qE86UPwWOtl9qLZ6LgkrgGcWcaO1kNA80962g7IY0TZMTraW7MQH8hpmoJHRoz3DHw
hU2GGbFf8hQZ89w9ZZ1BlzBNqndLIttzy6Lx4ed8RQGRI1Pgr1WmSk5263xLceYSkWPXJ6tR39um
O09FNtwSJOI7+pnWg10VJEh1FHYyxaE1P2dSJYehivIXGs7uXQ5AiiBCTNUc7Z+tDuWaGZntve7y
IHdxdY48ZjmisbNrIL3cT40iMgEaztWezTr2gwr4QRxZ6nM5hwdV1O7XVNeMfdgQ++1tRx2cf18I
BjN1/sWdqtdAvq4tM4pKZgYRv/IyoYg7J2K4J73NYDN+spbnOuuqW+0teSMpOp0pgpT133uRu+w1
/y5NllvORqnF4cr5H6JOiLRuVzhIfgYvfems4r0KgvHQjB36OwY+G5cWEZ9giCVdyh/5OD5oJqmc
Hq5OygXMXvg0mnPRh/kDekR37zRJ82Jl4dNgeodZ18tPRe3Zm7ZO9KtYZi1p5NqPFXXptnecr/aY
uSA2oP/oMmY6nJAIEjWW8xJEheXLuoIaS///vpB6dl/p9TEYmUv9VKaUA82+HCpax0KfZHr2EtEz
fdZzfQd623obdSrr2tB/pAS3+2laiLeZyeABaWa7HRZV1EI+nw0kkiSODcdSqeg21F7kE0Y4f800
OIIIzV5rK0bP6S74UB3G6aFwK/OJzc05MMYocRW5wVWJJLh2NcNCDZRs3cTJNsZg8FoobhCvHqun
dSnm0jwwVOaik1PVYoR9wb0dXcYL/E3rWFP0L1ThmgMMb1Ugpz8Mvn9rAvCFcxSwFzcV8LbfOl1e
PYQhIXDJRom6faqMuLkLG8JekrGV165rvrd4hHdmnnjrGbJxMnEw5cytOhdFcKfRTUWC2mWH0OQn
tBPjC6H2yV0oZxKrRf41KyvnQjWcYPcN8j9YS+hXfBxN4XO1JSUfAe90mLzfyj6dI4foJAozL/wS
O0a2qaJJXZvl4kpvOgzamFIaZOpqNp661hOBdijlzuvfWP+o7Ecm72he/BSWqz+aKt/kowIXsRz4
XQZE8MOcv9Z3kx48TvRK7zzw9TTpapMo9OduJp5pMi9m/XlYvn6eUXGdvMJ9sM5WfS7nnO2Wbvfa
/P7QBqe9GQNwk3IvNbd+iRkQOfAFQkPcxYIMTqebmJ0kUUZNRUEDv3G+N8eEw10rnDekZd/V4NQ/
VOC3cSD8VHmYy0bH2jdpYr8pGdP2oG3P32nuDZtUKKtw4VB0l3pA5lGa81eai+YFya95yZqKeS1j
5kNezS1i+xa048zIYm2RhGhzpaGYeekwiBC3L0/0POPv7WpM9w5k4rh3ryo2t3HiUGVzNjvyD5Hf
BSHt204GhzqND/hmzE9JUr3khvoRd/ElRBzwV94kl5zh5s/2dTjFeAqS4GZqhHJ5lrYTaRPtV6lV
YBPyFeVkLOo1sNTBRVE+R+1OeLYH9aKpfOX107dSdZuCVvRnSitrmxNF1CV1+GLUIvSBqse7DOf4
AS1qsmOZTbZmRywTatJ3y02GyzC1ZzF0ya5u60ehh3Q1XDj9Er57otnHeZr150hz/tZ6eWXgtcGg
FN8S207vYk8am5Fx5j2ociIjSys5VKQMoH8PQK3EzQ7HqvdpcJbRfk/boO8tRHKtys4qYonVxqX8
JQ5iExZjCVsAH7VQjeXnwuleceSbfpO6atPa0ZXh43gYGqj3A8/wq+2p8NHIINd1y1uXotbQrQN4
H4UAawyGh9bW/7mYWqcdyoKKYKkYGsZ89ISL8ufbafmzwFCEMWTGktyYbHFL1GcUq0Df+nTcBgLl
aF8OnC/jqxZzxPLQS5xCr61P7hQ3P1/lmlfTQ0/63fpPneWv1Hae79tlW600mA6BlJ9V0Y/bXjOT
E2Z5OAzeFB/71ir2jZbJaywgcQdGlHyqM3rdHFutt1n3Lq5gopJzorqTXRdA2jrERdK8OYrsPrMr
v9lOH26q2OvOfacW5iOSxjYbi284RXwdJvIhTNti61nRfERugJKVE+4bSEHUWfX3AKBdZyfhSyii
5NZI9qVhqI9ZiIpiKr34hI3rRu1+Z9epuw8CE1AzxIMdusXHtq+dl7oK1ItdutFNT6warDTJrmON
qmZ9G3i0KnTlSZ/qHOJEyqAjnG+dm+jP60XV6RsmovJpfedhjtrrwraAWVbPXTCnUL+ycRNr5IHJ
thxOKhK0BZfLVDEsmUujeyAcE6Ze3MDyUrJ66cfqIUYvkZdZmG8HE+zYz5edwZncobJ0OAAdikoc
lOkeJ9abV622tEPVkytWtwPdk2LcJqLUjnLpmbTZrB3LMZ8qTDMW10B5CKtnB3PCDI+zbASUBU3b
F1VGUzGJXaINuQSAZVWVQvRLv3qZvq06Vf1gpHnR8ip8D0AzbxbVbhCPQAENuc3KQT/NKI9O3TzO
J9vPyIDf662BMX+p22RlF4+1QYwpIzogvghqQWVPz6QIZC/2wPG07CQx16kXP0IqSAkOZg4CjhmO
IZjdVzOvGxaYDiEH6pLXuYPbrqTW783S+VHNzldZNdwoXaL8vKXMgPWCN4JH0oAJ9pCI6HXiaGrq
4qLPguMT9OYqUe8WBj6FHSsLknM3ON3DmOBX1wD94I4mP8xj4GPM2gLTp9lSxgBwC3CmYRUUvlbi
onFo/pgc6f2Yb85zg1udHGiZvbGdOdumMx9UaANCHy2Hla4m6lZ7LuPuL81T96p1m3vPtCffLEpi
aFyyGQSscVpnX+cw2VW1M28zacOxLIadNx+yKf9qzjHIIRXiSzMlCmaopeSGw2IlLWT8ak06Ydf0
WA+Y7jCWgue+y63a3MTGPG2KeutCjd+Jiub/2Bd/0ynk0FIS940L45OnDKYkTXSWxfhVS5HLiCQ8
9pSLPvDuHynWTl4IZOvpqxk66V2Alizn33WMJ3FBlM3tD1+7HUftQeMQ4OeJSSRcRze2NXvfk8QR
A/fG/WdyMvGezFlLScwz4x2eOihugni5Ug9QQN3wSLJFNgHVNnqb/0PYeS3HjXRZ94kQAW9uy3t6
I90gRImESfiESzz9LID9j+bviZjvoisKRbaCRRYyT56z99rbUBuI+ymt6gahzV/1ga6vXN1+0QPO
v4HuTLuBkPANeXPCYDgVldBEMNIgOxrPo93/ymv8OK7nvLmqNpHY2g9p3H5yD344xGrYdyANHnpL
7RCci/nMYUOJa4j/Ds012wWWCCRqcNbnSDxbbEfSRdeVVpCs54enuJ3IEq3Ta1lgFlTKe000BE0F
vemGDXEjnf7a5fDqEZn1F9psGRPj3oId1RZkIcLdqxoUUbLS0A0PjrbWRodIguLcuuGTl0z+sZ/Y
H9WnK8ezaPpd6PjJnjytLyOiH8uE4hKKNNyEnsYGYvvbCuLHaQpwwsaWtepb63Vo82ij290Dv3i2
NqMlQoimrR4OZ6ydq6D2UEIRMbwOCIjYePxFNzW+mGRswQe0YH6tgWag6NOfrYy2dVBOeL6A72kx
Ot0wPaviZTBj9c2B7xwzJf594r25JulBROd2dM/WgEh+Bu2X77n5usz0x8IHcJ6l7q+282sEUrEJ
Hvdozc3N5OC67cpilpVgtPFblAFW+Zkw8N1qE9asOuHjgD+E5cc3knXRtOhbZUwFoWufY1oBcS1+
FaO+qTrx1QQWnIHwnvPFgTsMCnpklifUdkdXL9+tiBCx1DVhe7CD2RIfaclBsnUt5N2P6VQTblx1
fHtLmlvfIxyg8zRxL3YOmDekVvu0Rimt2gboGJPUXcvQc9WV+BUaT0MWJa3+WBbvvq8wSXismIWj
hicxCmLlO+0QheaGP6m7gX9CDFtFc4ZIH6tv7/pQfA1BNTClaGmvjcnRhXaxlpQOEMUxMyjsj2Vm
HqiA+JR1atiaZsEPVyPuVtbV92LCG3XQTg2h3aUkc7axrHufDtc8FGK/3bojzJXW899jdCLr1ITf
n0d3JgcDUnuqHoDFAK6uVLvcDcL1REjyWon6OHKGWg+hTqp29XNK0SW45tYwa5Z780kENPA7uztk
U/Ve6XOlh6CCmlc/R4jhWTQbDnsg1IQbjNtAhi8mKQ0BW9UmsdDMZcOpVhlx3RUtH9USbk8DsQvz
XYxdFREYrCMwIgQ1A9wubxGTLVzY8cqKqHc9/SvVdugJQSnz2ywn2z1YHRjREZFHVqo3P7XEug6G
nV1W0cGsTbiI4l3aSGPExHodkqNXGGBNvYpwymGK1lYg3UNvIbZumpuspLvWrFCtGSg1ED/NU6wz
h2i8FoclIqkxxetVCnxlgJFAysWER8iq/oLHDvqWIxIhm/6fsR76q1G7xzqNdyo1nqIwFyvULl8i
IpOZI1vipmu9aGZ4J6i6ITxEtv8KWIZ9KMYDLWKyUcOpbdctQ2gvBOBnYHQk1qL+VToWXWoyJNb2
iEyGg+8ml8gCQU2FrEV6ve4CijZTviYGOi+n1zbjoNIZAxPtszGbxZPlQ1czxjP9fZS7NXVY8jmN
pLGMjQGlKYfjUmjDXRBXX22Z3qVSDgwA8YCRXpcF5mvR+RMhAAWWz5KaQsNFI4aQNSW3ahjFgOeb
TsD5Dk7UbuM+LaOPRGVXbJwPcajuhW/fU0M8ey1ORW1wXhzWwK618rUro9NQIJLvhgi5SfDLmLKc
vPt3I0q3hhYdej98qyTvcUi8F61kMm6x8TBchyBV9tPKcNzfTuGD2ffiPwlMJKcW3dHEQ9CS+nUE
R34qXOcpjpC5+aNHmywyWWZZBhOSpaL60S2tJ9wU+iUmfC3B/i0wgpK1SjfbZhyXrJVsH9AV7dPh
SybVybU7dWW9dx7dFnVsThDHYGIXdGunO5aWsx695E0H/aiiFK90tc/7mKwOmV6bhHhnXKxGu6dU
M910VmXAxq+JePSMGLFzbvyMYRmsQFQlut6v255ID8MCMw6DqF3Z9ZzMUmNO0ZNP6ktni6b4zqQQ
bid+7Nb+8jyqU/oH9T3jJ3JgaG83OYnQkaM+THwQHbDkg2vHTFi02mA97skl5CjIlxXIMNow6sCC
ta+nmBROIlY16REqVDq7MhQBzYfYOmCzQ5IJppbtmoqLncdkLLapNrVrvjYy++GNMF+GkfZlqsN4
SOWP3KfgcLq2IoudfdS31pEFty0dOpaLyVqJImajzpsNSRSHagzGdZQChKbg/+HZPTaabtp6PohJ
NF6ICoyQESY+uUqSQcqgsOrycGsq2a+SEjtvWUZffSse9XStiKBc98yMt6zRFnNHhJl6Bg51zNwb
1agF/je6cPTc1AXzniRxVxgg6cMNHDzcGQxZODj1Q7YvyzHpfSH8HRM4MQUK6uX3Eness9bYyzPK
+K+pjH5yy8Zb6TTOKmmqlQFMYmWns7Db8vYIjr2dfQgTFymZyYovCkXignU2kk/LOcvEq9eu35yC
jpI1CidrT+ucWQV6CfqA5PVY9RuyYaYuLv9zbPYFGpgAp6CijeKz5+jl75j54crjGLby+qeEkdEK
terZ1PvPpu82vkn4sGIQ3IfpNqpde23XznswUdYQmEP4i2atNNNLjhXEpazJ9ScH43bvG5hZQz9f
azMAziqqTVybEZVzb22nSK5twRk9Gqpuk3uasfFS1Lf8LyShkYu81YdpJROjpAMAb3TKJ2KxscFE
dO12gyclJofqWMjcWY1a+TvEzBdJPqMGXJ6Vnk7tys2NwwS0l1MtdU8s2q9OMxi7TNoeMomxsv3n
tiqiO5Zgb+W6P2d8g4Une0veJ70pkbVPrd7oeOR6l+Q1Lsv5IaxZwgriJPT4IXdc83l0W0wfg/sf
ho3/AvrS6Qs8HfI7dgYf4NT/UjRrDZPgEIUqd/TsT+wrfy0sk6qiHYrTIgAhDVU8kguCOg2mqGzT
i0gLaIi+ybvDwNAkbnJaRFma526I3bqR6W3vWAPLp0y2uNs0ICHhGFg7ImHkqbF44+ZsY1ku6/D/
jSIGolMyYZyh+D1XpRbc4gkvYxkQS/PtUezcDsT/4BncG6uyqidgLibQfj96ckYIna1eiVM8awXo
Wj+UU4NxOtNhyVetey/YfPwur/Yxrq5VNuby4QaRRN+OM4ZDNfaPZiEBYF2s9k0X28exTZ29LQjY
qBztB0KE8dZ1s/rCcehQD+9e1ZdX/Br/PHgFCZSt5f4HhZnx746mxyCI6TQGciDvAIL+NchWUdvQ
jdCJtcArUxEkUaeBx3t1+tXQOv4eaAYKTqu5aaaWbQYmQrMSF539VDt437SMEsw9II75D9Jg49/S
YHSbaBW5X00i7xz33/pNgTYgIDGQRpRIwGQiXCvolL05XoPaRVflKRpD3H1u3p1sho3f+rUUIpfT
65xhhe1W/2Hob8y/i/85ruBHAgSGeI0DJ5Ltf4/OmWC5Xoz7jgYv2hEGTfatBxS1LUJc5N40POuD
/K0bHgD45n5k9nG19MRaTxmJ7f/35MQ29f+f7YU3wsaJBD3PpQvoerb5r3FdH4ZxpMaaTURjLKk3
463n7zB0JRltKHK6ZupPTRTdIlIlz8y27XNkZO4uyGIC/jKoLzqLWQbvY5MneghXOCDpuECkME9f
zNyVR9M2fjrtgIpJefF2Sdj6Hs3YuPYY2Yoi0oHF4C2SYW+9eBO10nKZacar7w3EA4X4V1kVcAlP
s/0srIBAW+7bP3YNJCDkZsMtn+3YdU9El1aUKHSQ+K98EdFQ9bEg61nMR9MgWl166C/n7+UcQR5Q
TBK5HPpq22hACOw8AMbmxR+Q8mDSYGfbTxlpC6WjFdvU6WZFcq62VW3Hm1rRDvuGMGGa8q9KdMGd
Pj/knbAQT2LCdeoHJ9cezDTHrtqG/F6/B9WR6T+5bLszEwr7MAlY4bZsKoVBe8FCmALHABZJQpSy
+KDL5OoNRPHS+3t2JqtFa2cYz77bPdqoV25KlcYzpQ8KT5WfQYf4G2wK4SbWfZ24auaCeci8MhzI
ndf0tlyFHAU4k4LvmYwCld3YOE8JbrI2a+w7olOKLmpejBK7NYep4EImnXGodBKDG6tlouhoV1/G
8V1DF3f3vShPQAd3Q6Z593EQbHw3sc7kglr7niql8NrPrEntY2ga/j24sgQSos5njs12LQIFHki2
NKFsa5DXKYL2RM7jRfpVcbGa6Z9n8aXV4stkwVhaTWGORAx91CV0q+k6kqHMtpowt+iIWONc8GhH
RvG4Wx7R75aPgYBGNKT4SdqCsFkvBgtZBe1PhRXyzu6Vtulixz4Bn3FOdRHXOKCtox3xyZpGMKpY
O/qYiLmWkQ6HOmKIF8OzFlbNzg8K/2gpHzuytLO9poZ25SdOtE1NH+s7vOOXpp0iGvZ1vkfNLuaR
8JB2j0BGpkcmuw2TC7ARCZrs75tufqbZ6kHVenlYXjK0Fh2VN7yOQfo+VaW9qwISWDgAlURh1OU1
aDHB4s1AEJQwD3FqvUBZH6KU0HB9rZN4whSpnPa+nh+G3D99w77CMKFnP4jhOvp5+5BlzmtSPzlC
RZSeNX3RIKlMTKOWuk3KG0H3MxUTFYF0tTCgYvGgNNvalG4tAJnYOiZmHjob/Vw+qPvlSneo/mDf
qlUMTGo2ljAGCm/LM3YO91gClPWlixA8DJ4F88bN6JB0DJ7yh7mYUxtiHqn/4bt4W13PtYsuaus8
FC585kgLCf+Q9tr0SuMD35sSm14N67K0xH0OL+VRWoVGhWxPd77sulWfYasLr0wb5BlvfAAUviU/
r8+zgl9hnhxp2+/r2d1s+i44mlzRgis5727sumWCmqakGUyGKZm5OuO9Y/Y6IDX2OxyI0V3Y//Si
SZ0SB5ktDQUqvuUal1VJtFL3Z3Gj5kGF+scSzrUpCYDK7N65sb/Cg8g4AboeqS7S1u+xW6rTQnEj
0OZbNOHUoQdchsg+5XDOa7KHwrJfvr+GbvEnMXfMffJx2rjEqG0ySm16WYmzG2wahfP/14x2/jCq
+2yWpXucMneJ69DSnC+FKuIrerhs0whlbEWut9eM7qctPeO5b5zsqS4+lZOzMM1jjnb804SJijnb
yF0npfY7LDgEqz64q1C73zCU1rtwhGCVztO1JhnVxarsT8PvaHlzyxOwiOCFvs2gmofSy6o7zeeT
qx7/vqr5pLtULMX1B+0De+VCu0cNbByLxQMqZLYJ7bgid0XPCcEegzVy6h8Bf/l33E4rD8X6T2bq
MeinJ+HkyQaW4PioqzHZJkbb7UJdpdtGTBWbWY8TQrbl1ixybU9YxzrMJoQSUzf6OM/7Idy5IZT4
5b4LR8ArVjXSe5zvwLKHsUGjNVh9S4/IzcxODGeghHtIGGsf20xYFlTMCJnsQVFi+Bqtcv5UVwhC
5L0axBmvwFX/LPBZroMimKlgPHj//SywLZtVhvC6IirMa5oFEeEKgrxDzvXortsGxeuYCPOiqqcw
JN571NL7nPv7Us4PwsTSZ/rVLm1a+s/s5M9VoAGZQ0IPn48RDAAVN2WuyHzgC0/rmog6/15p7lcA
BPQSRuVwYSDcbZEj6avlcvmCDNtnH5vOIfPoV6/62BAXH15MEyvtiv6zWcfkk2ydhTLN8TDea4iL
M4Vse6ri7kWGvlxXhiXvvvc/jHk6meZ/31Qt6njVF4AeXUQB15FFR62Wp2b3yoFqm02pddEzJ3pN
yuCP30cW4YezeKjFxLbyITlEXWV8zE90YWV3YeiUm8LH1hC53UvbdOhrnGrfaYq2gOVdBxoS08qi
C7rWBpfKrIgmSFU5Xie9Kj8wb6LB1HV6b2naVHflV2P/iQckXW3SG4e04ebpp4DzOBX+FvDDtS+C
6dmzY5seUlqJnV1n0xX3vknwmxltZVcDN9Ab2hZz4RV36bgZU+IBUOYcki7M3syQ6YBQjn/O7c5H
86ReQrPedFpdnFzucgSjf5+qgI5YrXvv38aHxQMx5LZD0E5YsFJL2R2cZTWTehDTyvSDbaQ5zR6e
uU/kM5qmRRUuNUvd2dWvOs2NV+Y1E9E87OjjWUaavHcMyCkgm9Jt5tgcdI3SHFi6dZIvizZaIbhn
bp3d5kajG++kTWvemOujhf0icISRCZEkxJaobg6iHfNVDc15rVVN/ATkIV0hYgou7lKKU8gbZ4Jj
1m4VhGckfSu/ioZTNiNR4mE0WRNrqknMrt94l7+gl9b7Efpvqhc+mjqffqfOUr5cZm5Lp0LYmAmm
zCARG0/g3g0ZnyCo8jZp5hSnyBCfiwkccbL6toOXpjee9SR7Fb1pEHjE2dMOwAfNxZxUlnh0uZIB
IHIFOc5ze3zjEoB/JRkhLZdJ440PgTH1hwoXlZFl+Xtt6F/JiIPj++NB34rTuZONDoM/BqSGf4PQ
8MSYxAOwLspxNVGoG0njnJqKhljva9cw0VLkkSR0t5nGhhsYlLeDv1s4IWUmYQuSDvR9OdhDc0hM
m8bFFFVPquw/grHx3wxwXjl13Gl5EPMzlfRvXROTk0lP5z4Io886ttR7xAbKp7gz905VqXcvweKu
JyaCAr4LfstHaV7jtEyI7RLbb5t4j1XhJ6cG2i0hGxfHZvsYYELd6ahlXyJFeNlE6xi3ERoCIrvv
0no4lljvmDjl4hUhz9o2u+ChBTlBNGw/7asyTp5D6F8sBu6lwUR5i4wgRlQfP9RZVh0b1ZDbkhrX
ym2Na4Yz57pcpgV/iyGrfyFmLAAadwVU04pq2aJtvVwuX9DkQ71QnJTfH9TghmvCzPLfwJClkZsf
0zh+Npi9F8geEtlXn6PTY5qP9Y0CzVoxIE2hSS7rkMXUu5auBS+hbA6Va5esTa4O+kta/ORq2tZi
ILrThJWm3crCLXZUccwlG0CYhYeTeyrNEzfq3XJ+oiqQW91WxnoJhEVdZu9Dz6TKl2V/jIYS0S3p
zFeA2+2+jPThSl3V7mNt9HbCGH+TFttcKYuntWjN5lcZxHcGd9RLn2QGEw2T9mjGyQB25nNcafkm
B1WL4WTGZeVuvukKncu5OFu+6rRyOgBL1XYdOuwtvtF+ruxBazqh8aol7p+CofrNCBvzlVHZxs6b
8akpx+7QYAhazTSYsz+fcNDcgfeU5FrPV8vr3iisGjYQ3+L8feqj34g2y3e1+q/IDfQTwc3+BqG/
WgXkgZ+XhzkZ/Fym2IvWy9NEd/797y//Rh3IT20YILHNZoPFdlAJEg/G0i7YBcEd1ALcApzKb/Wo
mkNvXN+9yz3h3xtgv5bBfTsxFdDaaOsnZA2E84OTjwQ1ct4n/LN+TOOUJryMP8LSqVZZZ20VWIWd
PgNuorz652G5pHQc1m1pEirohRahuNlDm+va0XY1UmPaSjvDLom2jkHKH7uz9YIHKOIEW249Lciv
lGXlLbWhmadAwbbFVKeAKDpnS+cr2ka2pX4Kzz1y76gXJ4dqXxBBXLIJ0+7PK3xEofuHgGL4N237
5gAeinJVH0bb19ccd50nR89fhE42Nb3tBwaL8WWhj3AX7JnS8dk3DEUCfDTdgE+rm523TC3q4H7+
r8jce1dYI5EzofbaGfLVTgLtzgeqcW2i/FeIeIrxtvvHttOvRoj4RaAa2LW1a5ysfhd43vji9fe2
nVRvBQS8W9wnz/xqtzpK1s9KclyYOSKTb965jtB3YYUNxHPqbg1mQwLgG4Jnp8uGbZ4JFBOzUtAy
guygjFEHGznSRudEHNcVB6ZoDpesclCY82BzMKt3G2zxvp3RH5mUIM6IId0umnkyzSiMB4YaDOTy
ZysfCbcoSGqEtcHIZHTy3+3AAQJI0EurOb+ruHmLM8GhCDcgB8khogOV108RfMVHNgT0vPWg7/Fh
JD8BkS6EieVlTErQJQJwTKHTv1gieh/GQbujtWy/fJNFDPpMR8Zb9tEvE9K9A8gG2n5xVyB73xhZ
KO89tGGE75EtFUa4k+mRho9uHJSvyJF79lqbM1VSxD+4LcKVNnkl63kbrNySqUYzjALGRVXQTRXy
V6wGEmRr/VVvaRWYlB+E01ZfkaPpd2XHb2B5BnIvIixX1+84bPNapXMKF5AeoUixsoIv+EUuC8jb
zPvDYAbNW1Cb9KgF+QmldjWsMr6z0hF9jNdzEFBy3QcdBSbWrpPo+Mf8nHzthrzugzML3tMWAlvD
ipxFVry3TXgonWOke9GgTHBma3JrbLreTi9tlpEiWFa/+KyCuDXinlYDKTBje5ot4K8iF2hdx4kY
4GiMX02PTndigVpcvlq1+sdQOsUlYp7jz+U6wzj9Eo1EMng6sz0RcD4KIOnvCfHt6SokxnbRG2rq
kRFf8qRwK21St8yPKN9nkEiBkYPU26rf+4Pgl1y04VZViowr3+kOBQSRl5FuncGR7wPyJvaNQuV3
uq6uI3LMHVq/6ViWg3uKKoq2krC2QiGXNye7ulaEdm9HtsKnMIj9FZ3j95RgwJs/fx6y+fOgzZ8H
vAm4JhNcznBaAt/mJDhTkE3hafctTk6VtClnODlC3ub/cYP88Le6W0q8wqzO/YJmlgKBX52OeFqG
KCnWZicSTBxmek763n40Qw1FdSmeSfODRJMEzR6QN2ftrChNiEhOeajH9lcjg+Y5CMhMtVnT9pzy
DzHTsbsuyKmHyOb4jPmTpUD8NdGvzJyMNLuSBE+UMVMQLc3+5M7GJxUjTez8l0R3tQmCgLRUcEI3
AU5w7QQif/tnw9b9K9JH7c4lD9mDkcd5PxHuUzFZ4VMUGM852/W1i7T+Wpa2tiJ6E+LI+KYVTX5x
XdBrddjor5j1Nq3RvS4kbRnmw8YtmC1aufGk4vaxk47/7KX9JckJWgmlwQogjce47h6c2c2Q5WO7
Di21rTH2PvcesV9BX557zreoZxtUsmWrQQYszOwc2aiVNSd1roYbt+tE6FiBZ66mrgWHshn2AzOd
mlYRfS4Ys62TKKy4RbVbLq2FNtsP9uajdKvxinEigs5vuaglyxIQcOnzWZ2CLSiS+jrWbbdhbaUi
nnX9/E2GvdZ0gGILOmEOHPrdYmfrhfjtwYV1UoiaqbK4M8G3rrB6YS9lFrxANPPM+pP7pN5qatIv
ldH2xylpnsfullbo7HAP3WjiymM06vWJi3h5depukajcFxoCRIZUXoXVmwhYCNnV68Tyq2WsG27V
JVtRRYxrlXTejAASiF37/SbyR1Tj6XTBIqdvOlMYm8wWwa5A9eAwPexB1k+m9YZVAO81cV271G0Y
jfe8W2NALpuayR/kT4gbxTVCu/q4PHAX6Dhr7XIXdqp/DG7o10L8IYTvzVtC71bFg2x0MPe2tkls
dnI1+kIBweJfH2r5u1GArmTjtgfT8EYcAP1RQtH6pSdYKXuS5PZUhkzZqI6WB2aIgkKyc7fLJY7r
0yghW3UW8d9qMT6PZnSfZ+auw6//ZDj/GDOkzlR98RCVetrcGDFkhTVcpwa1parjgFz5Oe6LXKJT
uyDcnaEXV+hI9UqjQj/WgZM+RkORnb5/LPQrNrd4CSHKb5J1PKvpKz6WG7+pwCUspGdObILW5nxn
5yoXFwnfWR9QZ01QJShNBxw/nbh+P7U1Ia6ZATEnHFhu64TxeZTk5rdfiKW221Sq8u3jg0FfL15b
U0M/xWy0bTtb5fF5dlfAL8dupu8vD0FqaFuHH37997UWhNY1I3Wl0Wmh0lxnCNCD+Nw4yWhvzFw1
O4d9dcOC3lLYpPU5H81mQ6f8o2qt+LJEHfS2rE5MHUh+mEd7hdENmMnjel/6SG/m05KVWigmkrTe
WBYRXE0Q0JqYT/qj1UBPs+Mv5iAhVUUIM3sywmdbama3FopMiMUfNZk+es84KjfLZWtM4gD0P1y5
cdjsrG7oMVd3xrNoquaEUoR1XfXFAznu4alMTQU3POo/OFVvJ2G675in5K6dx2BF7LAZzofbgQ/i
/3iQZn+fk39FmLT+mxyh8FNPfw/J+CjZoU5dIzYVi/I5MahgAHauJjxv7ORYo3bTqNifx5IEZAKa
HmTSfROEfOTrT63EAZYhWIU0gKxHaDriDhf9Ds3U5QEC7oMuZ6hNpl6E5Ef+bm+6wk7ulyKzc96d
zMvuW6dp7wZGwex+0dmfa33PHVIgRPP1P08rmL0CavA18surnJR+60qjWwklg1PS6YwOsGJiWIuA
guLDobsIOemuqOXegAV0kpJT33LErZWOzmvQxIVh11PcqIAb+4LrWN4B2CCLY+rtL8YPKOOKLr6M
XZ1cRBN+kL3IibSTatt4hr0SB9IPzM868J88TZ9eWrval3r3ufz5JOXRo49W0p07rvPn+iGoWGXj
jTWm6LoqzT2TnNt+GDCzVzJKszcYlyYfFE+cBlIhNqnH6GWeOghiDe7N3Dz30uRwgA5ujccAGpLf
9mgKfRzYOecq6ZfkDdL7JYmBQYzGu83Q3V9kwcTdEVH8Y8I8ts5ryz6HMG2f2oDzpRvJB70K40ve
R28G7+OVcp2hLv605Uqf1uNY5q9ZqHdQA+Fy+tnv2A/SP2EGwloJ7S2x0mlrIxpA6erUtwZivCuT
5wUuPdT2R+KNCro6OidRVnhjaziavtGGtyL0+62tnP6xyCoHavrUv6Y6Hc22KJhmZFa2RaVXnz0P
RMlcBy77WeO81K0xvBi6/lvLg7lqSDjM9lfssyR1qD/M0keW9pro5DqiE18PpLXaxb5pgUTZWcsc
zAvmKAukX+t+GlAKzy8uX44M8p9LWh8re2rxP/83fHp5VqLQ8fwOuGLtaNkfJJ25VmmnwWTD5kQx
P2ICo+cyv+oOsb+bZPcqzLC+FraO8WpkU3Ebidhlvly+oHSTPCjp1vVV1k5wKv1su3z177eIgWFu
M2ovA2THewUQ9agViEQLVFD3y2u+NXZX/ox7UD+EwOjgGFI9qvZeNXWXYRbbL8/y9gfTn5bQiYBB
Qen7HWng2AM1VSHPQSSCdAtNZsQw/iWDfH6UMW34atT+MF9BvZdUHuwCEaH1dOOzFpj55e8DJsgG
Sbv3Z2k4Rrk+A4whqtfDWZWWeR4811o7yu3Emxlb3d1A2bBpfVjey2rilFJcoCR/1frYHXuZyHUW
8SGJ4/TPYpgrZGodEwGGHEQiiFT8r/tlH+o6R1yGzERn212xRmVb1+riJ3pkxwI4+6WZISCxakcc
Y+aAIJJVIUAkJN8IGfQPvXlq7dxcOyzqP0bNvi/HYuJNvLGmnCIP9b/ivPKUBCzUg6K3Purdr6h0
2oMoQ/Podf1xIK5s3XByOEkBhzIOGFHoiphJS7bNDz/KoGTocx7xTOkinOzB74DBzO4BHKP4qgYo
296YXgcjaH6hfeFeqI3omrL33jsav/NssMKjRRzQdhG/TJx+VpbLBOOf3i9n+G1nMedDu+XRORon
1FC1PKcBNsAuHGDMSxC3lTXcGQrpfOBBG132zqUBbg4+bhur/K31WnCuXP/cpQzY6KA6Z6bLH5ms
FRMTrio7QmkW2fWdkfwKk2a8VyII1rj2TvrcNm0UmWiYvBgbdgwFDCiDH1rJW6yH8pPu9lcHq+OF
tTHd1Q5GR9r/3VWzt3VUrBITNfp3csTk0uRFDUD1M++jqo2ZB8e/K3U3Bs3RW9jvUi+BAAJktLLh
NsydjAVuR8LaikBQ70fkFB15o4BpGo3Dh6Hsce2Uycs4Dt3+e9jdZX1yLq1Tlzfua6ugViDkCUh4
Ms+gMJwjilJm4HTHzqxsdNdzYNTSLK9L3yQs2aBVTgNbzFC95bXU+c0+OcKmyOObRJeyHlQPA7WM
Z2ZRvW34Z3dR6jjPc7f5iPQHUsl8mahQXJ2Ums+SO9UiesAFWyG8nXWLdDztx8GEXTN/1fey6GxJ
ahRm78ZTCYglaIPkPcBAd0xH1G2MIMxTgnl248CdE64nXoJhyAlazokCtEb3gSSfaVWE2NDdyD4A
yTLWWT/4ZEL7mthaPviVXnO2Q2e9abPHOpgflme9b6WInk1xYYj3inRjepCeK+5rx4qwRYfRD62I
i22ROZeQxtG1MEJwyyB9fwQ4ltcDUSLntg+SF50kCGyZxmmROXx7rnWPlES2NYvSLVX3fazdM+3R
Xs1G/RhzEb40Yco4IupWpovLjoS/fp1VxT8HvSTAzfi3oF56jlqRjHv8MC/SV3AEgBINx8IdH8AL
+Y2erBj3DhAFIwqKefi3POvd+mfnM7ha2nWTZ0Q3Vz+PrnZbiDhMVlbpFE8rygLnUonxiLej2XRz
bFcM7CH2jOKhNXTj2M6zZ/rD4LWn4qVzcb0gE/g51MRhNaEx7ResRuq13jUxJggwRYH5f9RxPtrp
aIBISso5Sua+M5qJm4D1MtLqEhFlNNWXpNDPfh2iqXSgth6aNGBdrhpxIbvuXFateXAJcT1JDuI1
jibsVnwtR7JENLC8VWFjdZyHwokVQUchhajl5EtCCFq/i/eZhpKRjfPZN0IQ/AscNvGtae19z8o8
sBmll0dbze/f09hgRfQ/NJU94jWCdG45RyKicJJKohdyM/q0wIbskEeMK6dS6qbXLXKEVFTpfzF2
ZruNY1u2/ZWDeOcp9pssVJ4H9Z1luW9eCIftYLfZ9/z6O0hFVZ7MAu69QEIQZYVTlqjNvdaac0xU
vr65NwoiwQZEfq2SBAc3jQ8aYRTDolQ0fR+rwe/qVDhjt72eKtf4AJIXQnoLlDuD7KuNMRr+qo5y
sTSZDTEm1fmGNgzO8atsZhmgj331fjoyyFO4XP+uhv7Fne2rd1VPggE5pItrnUQTvt/OdW1n+4Rb
6WqwCqapvEFf7+QZpViZYJmWnsf+hIF8eML0DWxtmpt4+aOSDelL7FYVIocw4fKQG+tg9JW910SP
suO0tohe9WvNOM5DdcenDePDXNjnefyYyvJ9AIF0q8mIFkiuZheFcSGlY1XtMCYkRzu3EbWXxp2S
6sFrZSuU9lQLo2SoOPkIZhmWV7rhMq9rTC9B8TPXaZ+aVIKPzI8epBZke5c91dZIPFRRNEe3M69Y
lcTRzRCEepdPA/18BBXG61jhvGteu7C7v/54hDcmFQcbWC6UhTGKag887JrWUQvlGbm+tw0QPJtQ
YexKt78wWKHUIczYk9tCmzhNk00Q0nlBTFE1rhVRu89dTyoJoVpOrSOY16pLpp7MScBjZPNCCtru
SolGluBe63G7s4JtwTuxGnHarqJY9XdaGj/LIFTOtHuspZKN3lox0SN3LWOmjgheRUHK3+rIsBzE
Tmf6GM+qrJJL7igXJ+2GA00dxCJdXrzpINIX802QNWJ9zX7AiDnQFruKHtBkEYnD3mcRTPrQobC0
/czs71wmRB6zSdJtPPoXpZNpN6ay5QqQnStb31s0APczOIvZb2n52VbxGhOnmXqYpw+WCkSK8Wrs
wwOYxxpt0vZYn51hGyPMWId1UaxKzCDYP1AEGWGw7nyPqBkG6tdWTIGEaB+U4lwj/nn1xCCh+rSr
65cI7lsUmQH+w9x4CTI6srniEGZi6cMDbPqtWY7k0RBTDCqWUYSKoSDMfIBNHc1LJbFeOiWJvgKJ
EqUlDk7kzAlnBr+H3HRTc86j+oaci2u7OlZWbq38gl2EVdn1ab4JVPVdZyTClhwTP4trXO9DA+ld
6CHlzrobAbiJBTAhjG+WT6qRPWirqGTp0yhQiglbZA35humb5NtG2LjrqtCHSvtu/mp5lcmVMe1u
K28lLKhygiBqKrPphPx2mqj78lOYw5amdJDgnBEbBcCr6znmq0q0SAwsAlw9DRKsaUn4eiJ3lUTx
XbBcL2qEyKSu58YuLIHqdP2IqpeabG+porpTAtQr86GWY6Cbo38CP9BOYQ3FA2L9oio7+xltwJ5m
PF3gYljNhIaKOmStMB68o3+l47nmvclL/qY4aba8NVXp3gqNnO6rKlHa7X1TuO6/HfIBKFfwTpdk
kiYRe91OEmqWtXZ0HMvi13yGZkivmGp0tMbSiAyL0u9IInEgS2R3Rekw0++M2ttHg7qWk1ZnBizQ
82p2SXjPBYB8PNZhJtYGjT4HB6qjk/Xh9oF7gQL9SVNm2/noWoQbiGOUNz9124O+Me2aOp/rl5TQ
mUnLy05RK/17hqsbpTC+agsPS2Qa/y1ci2Pz1IQMNNNSZ9QsARPyquHrh4WBlyoKoWeYSULGYKlF
i7aVj3lKQ5ZILGvf22m7STyteWn7ZM3IMX4MqlQ+AFYAfYX6gQxxmh9T+RzFjX+8fjOSSffddHAX
DIdYnGC6Uv/eoGb0GwqpGHujI0OT7O3sXGqg5fy8j+jVy4fOq4Ofij/pv1tjMi057SE0LIzRo/4s
SjZnqeuSJimMHhwr290/b2Y5w3yYduaTMkXcaX6B73lCvBCj5T82gK23YdFyxTcbexPoXGZFBIJg
5ikQzb6oKpLWZrACFjR3XTqsGEQ1EbAmU/08lJiqOzSINR2GXdRk4abVIe9OS5IbJNYyDaNgHRDH
hQ+izEHGg3VA95kXKwLaRkqDaajMWnHMYy/bVlAQ3+LisfSybJNlvWTYEj5oIlO+DRAHFZU2idsm
wgqEVvTypyaV4hmRwgQyQkRg4rRQWt/BhmrwrZlkCAGMdyfXuGzk+PN9yLM7EmrTrS5N5alt3buo
NjW0E2lGgR+4+GAqH8qtSM0tZcQtcUrIvlsT3ilROuPaCtps69qB+Vh4b3nVqt/wH796PvSzgnSY
nWtVLFPAX0/zPeJoS7oZCK73ll50C38aoTQ2a1BpDncysdsHUbNEWDK+cKoqCCJZGf3efi1zV9/N
VKtAT+4QOQz7q46sQGXBN94/Au6wIBDqw/sYIzFVe8XFsdGIc2OnFl3ApQ4/kOtBoO4hbCirOIve
grYh6tRzildHlM5JYHIq7QF/rp2DpmQ/spmbTqYYxa5TwWXbPl9IE3bnBgF7fiE7BL01dYPATb8M
ck3CKUOl5ZNz5LdRvZ41WwpEws18zzeE3HQMT5d+Mb63NhnjhSPDrRfEMBWigJFoWz54OXqzoQJZ
RDdEHEiH0reDJEU9SBlUANzU7rIk0u5iHYgIi53h1fq2wuS6rLha7EOXgNp5AQp78dGUNiRH5vv3
iWveiDH7VAnVu42IDELwG/N1SRF9x6bwdnVjPtRjpBxl0CY4vPmFqnSzV/wTn5nJuJusiGUQi+A+
xCa1ZUB/1FEV7kjXKajwwosurZY4WPk1kylb2/wAKWftespYRIDkESrsi2GaxMln3Do7fDfxq+c1
SG76MjvkxP4uKsvymf7QGKit8aNRvRDNHQC8uO8hNheBudBjTDpX1I5DoE8alRf4Rzet2epPUomj
VWUoYs/wPCGoITGXPaAJ8iWbnFE4ApDVaLjWzm7K4YEO9CaOUVXpYG9OnSXrS5hjLFOJUFmjTDGe
lJDs4CR4xexDmmyXn+fangWeIqp7UNLvblITJdr00kRCn7YRtJQNZQtW8cGXVfwopcoXc7LQXJc+
u9Gf5pZ4ISPSjDwUFXNLnMTcJa79raYWzb4Ja+fZjoc1CnHS4H0klojblL3SGJ8KDjcmwKp5sX2n
XOnkDh7ZRAWPJm8EwY8X1dfjl0SGz3kS9W9jXUZQGqLxwXRktW6HcOO1zUG0lgmU3Hi3UKbQhK6D
MytmcG48raaAtbNtqmYwXDHznRXgtI9BjMABrM1r3yD6UrnYrVR3PHOduC/6glYCXua7xHdQBwvR
bhvDCh8k5AAqhxudgJLl4BJ14afK2yyrv/YJhjxXsRy2SIObJNk4Q3+moZhsUICTXds42AmiitiW
sS+WvVuLiw3SeCkH6DVFgskyQf1/YyileSfL8Wv+LLL/ebxjVIclLmQC4BPAPKdVoEc8hlEHqU/r
TobtfZg1REbpOcZZ1fEVqRr+48RCxJjaLR0+zo4Vu050rSRwtLR30asAbjaYFYYaW/aIqOVllOCS
Mm0cCj2I4bUZ6C9KoDHCCUs7OEHUcPrh1SLqq22zbtfWdbTNdZ0IAXRn54ZOUJQn56IP63VnwjEe
pouFkdAqRZdNpkuo6/u+1T8CCVpcL/h6ogxMX6ERj2DmXzSrNgHuEnLaWXX67LsjBl7aVzh30uxe
Q768iKXeH9oMVJmRp9Up8pK7yKvKy1AVxUk0SbVSEOKulEI669jtrYNB4b3sQw8KNM3zbSlMsc7d
Cn2Dbb9ohVOeaJZUp17P5YbpPLnF7vfsXDEyq7pNgKwtOH28I8ZVD5PfloQ/uc4sY7gUkfGMBja/
UyV5ZrrufloGsYeej+5w7oP82RZpdWWTq8pptHL6k72xlVqh0Y+kYaS04AixK09zDIlSXfj5i4uL
MaLRVamO8UTVCiXQManW4PUskywZd3NL3o8Q3UbwKH3KgXDaLcqsNPeD13dLJ7P7TTa2LKNTZ5OI
hmapOxmunVBelEAEbwCJzC4m+kapft+J07Wqxf5zpNTNbYALEE9gQ/WH6I0g5YVGA+kuGuo315na
Wy6STd+LnNN1V47adQrpENkiLEwDYJTVbWzGGJs+yORDxS7VNfxzPuW4k42Qn8pxZKc6HWrkN+1G
ptsrsQdzVKTQWiVRqr2nI4gkRLjZQvsvH5njM/xMzOzbUO4HLvbLqx/nuhaZIetcZHjqqZVJssrB
QD8aXvYoYkYNSEvehROwqYvp0hQFook2zh/mtwYJ3BpB3p61s7pr6cmRHiWfmd4ZT6MxWbXbhhNO
CScdTd1sWazQPJNL8ljx6ayFYjsbQgrw94K6P4UEsJtukF5mywQlibeLR+zAsRGiLY7SFsFRaj0o
tbWXVdvfkndoPdi2EMyfVUTSFVCVGvPCJUtNNDZ0h1Xm+fshCYcL23qxqlvLxapUw5zhercVwmHS
b+PnL7tmuLuOzjx8uSs/K/ubWtL8QvVQbtl72Bv23cN6NlmAi/l92NRj8zRe5oA3TaKci0bmD8GU
+RL5aTw5y/EKJegg8LDR1yBv/uTYZgKHEluVn/vUkfxgmcy6XqRNxdIJQzajU6cXsZWxCDHaHSMD
Qzxp0lfIdEU78NzN7idV7/i7PXI8PV2gxpEMwCpfwKk3o3fDCW6sdjC+uOjekPuyMkVmnGavpFeQ
RVqOztko8Rym6QA0AebeIBjeE6Pr3Csq5VtusTo2/j65VtU+yiPHsC3+h9nB7ILoTsV/g8Bebddp
YiJ8Yvj0fL0XIV+al3dNL+NF7meIJ2Vp38ds+K/M5vl1SGIOVvS4xjbksyu0zjoyWyv3tV88Zpm6
7tCqEnJljytWu/ArH1tcxkXbHQTR2jQ9XRaMNnvVobeuk5rB7tylZge5ur4/jWMSIjVdebTIRzbE
1eTQa96m1IrqeUQIunfKvmIbbunLsAOKFunF2rZ877ss9PtcFY9+PhSPpiu/iJmKP7BEfXV9AZRA
694UOzlwdTNfooH0WkaNzOT7IFoGIlpBXpB3rRFYD97gYtKpe3WbZrYF/YkAugnU6sW9vG1RA+K2
hU+hcc3akC3yq5vSkN2gNHdu5cLuiZKL3o8I+amwr10z1U8bTvbQhFrhtS8+1TjyyPur4dVpLrnh
yEVgj/KZcpp3Lk3L2wac4k6P6iPwkXKlsPF+KFyvPPiEiy+KScI3P+a33yIj46iyxLNaSHPDpO/Z
x3KGI68wXlydBHlVV6KTNodlFXGCDDSEXRIi21tZ01AIaumwu64txFpHNzNm36H+3uLeP/qZ0y+m
i/Vn1715jc/GbhiJH1hSoYygD3K0L4ne0qnVYv2hF3TvY9kJMgVpwocAwqCz4zFQJ8g9lQ3Cxem9
BDV266BVObZ5FazVrNPf20gsmkZmW6phlPaTQEPY8GN6z2h3xnyZwE5mZL5xPySZujS8Nt775QM+
euPJ8+EVxcyoV1iQxLb0I6r6cIhPpsPfqqWiuTPLjhmSmd+MMlVWXt7hXtIcORyudz2GxWvaddBM
gReWYfmFGg18UZFua2CreM6Z1U5rpqoPDbaRs2hy9Vwwyt92BHicrm9gJxD1iwjhZYZO+OoMsorq
VNqGuc6nmxnH3sGvUY2dSydm/zcBfqyr6fqqcxyD4ZwoMbJ5F9b/n7OkmokH4WBMcibLU9L0pAuz
SUXsz+Cuqe4TI6Jyyp1mIUkCOl5fGejXhTdJkGbfTRWM4HIDtV05c/NaqpB7yO/bdYEUCx/c9sk0
pb+LmWVe782FEG6Xih1xXt0FTqAddTaX0L/B/M5rm5si0QqCYWpb5oc5mMBTwVP5PhStSEtQWxQt
rVwbWtcYeD4w6jFZUDFZPz2EfC5X06c2717B6cFXT32xntt887rTenq1Knrxc7SwirRWY90bmZRL
J8641pnGOYxUdanaTJAyA9OChkyowoUB4nXM743EAIynTWgKb1D8ZeoaXypssUPix/UqSqpwK42y
on8YVydJSDB1NjDUUNe8Jb9cOVdYg9lbU+XTXDgqmZ18T3dSsim+h7g+ck1K50f++iMFQt38nPnJ
tL8Y+5J7nmk2b8iY2hc/kHQ0mYqvkXFWLA9Y3o1M6U94W5Bm0YR645TC9guE7dZ1InFLTyxnpiGU
N9Lx2Iz9aYCf74nJFB+JtZPdOgrJbhFtxltrgtWi1K9OBtTcJ9SAAfGhbXCDV8o71mn27lEvH+eb
KNSJDEMPRPypuW+DHPNW4Zl7nDD0Imt27iWShadYgJCqbdZ6hZSxm/kQ5NGr18PTXJc22zdCdtM3
M/LQZyGfHFTF28tJNoJDs1kMEWA3s+uMU64j9ohKs9vKBhSOq8S0gJP2WTaJe192YblK1MrZibZ5
ica8P8SaE9EuUdV7SH3kzdE01/u1XZLiSgdWHjghY5htJYkFFvoLGrXrpiZnYe4mCxGBncAzzvkI
FBEqtkEamMEJnC8J/WIYr7dmQj/aex+MlgQ9NMvGsqC5sW3L/JeLQ+59UDos2yQTX22mja35DHtp
qKFWEyvgTcUbuqtfnuS1dLK7V0sYzEGHyQMbJox27GNFmDz104HS8vD8BL+zouu9P5+q5k1/a1Rp
v8JuVbxgJl7NmG+31u21LHsJM0iWtO+6la/Rx8Up0EFgISeTrAN64DbcjyRtWaH/13Fj5uuHKtH1
pya+VRq3WQmjNi6lGGAWBONnNqisF7miXkScVQcFItMGuBNEPwbDu17t5KKppgjHsiGiSqMt3eQ3
Ug3GKU/XX2cNm1xgpNGLWohiQfDQcBMWSfQShGQnG4yCHL0u0MZmh8L145ec8EqAZwBk5md5Rfqz
8Zx0m3eQmkyXSFBtuoDMN7XnP+acOUc/bn8/lBv1PWF53lG6I1VmYPp3ODHi0/z8WOB6uHrD6oDT
kTzA5oEsYCA0Nfkj+oi4P+7Otm21CHXgyScOU0n2PfHKnB5jQ/jelRKUSdkDHMTay3yctl1M04cR
J7rDrii7ZWvjOoKE1D5kFRoe3ar4qvTlZpZ+zDd15CQXx8AxGCXxsEmbj+vEsQvaYDHktfMFicqk
k/xdROi8eKu6xwIN7qJT9XCn9OhL3OlG6QzyXi2fdgzOqThly5AP2m2YGGKv05MkBhAtR9e04j0e
SU4DjfJc6n1PQ7fV1glu7INawP1HujZp5EQk0P3Z9pFgabpGdecu50Ose0RwJIMORsktN1kkx2Mv
aQqiPs4YYtjVm5I3Ix9DtGIPfJc5UXdxo5Qpd0gnBgQVSeKsRKWeYsokYWveXlamHqyjgLgcs9a7
03wvmA9tLg16m9zRPbfuNXJETF9ua/e+KlSDIoab1sjHo10cHIY9y8LIqG2MKb0Vx/RdjN91WwZ+
h/Qr096G9qKPtvMeWSOTF/uuBmh0I5juY6DB+LPoyjjYzA8qQRlsBwVRb5wXpKAjOi/KaFyorkw3
uiH7RVdX2SExByzJ0qXaN2/CvNVW6PeZ6pjGBBaanGJdz6ioWuiIwN5ixRG7jMz7ZZjbMXlFjTmu
W6z8hcmSWSeJfZ8RJr4JysI4VJ433Nh6iVswMsZn6GIfuqko35XJZyRo/EJO/9Tpgg5ZirUYx/2L
mwGc6BL3tm/sHu/mNMz2XdgfvdjX2HUX2sQs74U27PMJhRDVFtNWJilDmVMtM+Y/KyQF0eOFz68L
cleNLqoOgwCySatoWNptLQ9hJSCrd3Id06h4MMwq3fo5uHCqtZ9aGONHaGiw1clgHMbcrC7XzlCu
24t2HEFFQNLB/kYoWz0dEoDproTMjG3tk86u621xxN3MuwdadoeFlOyHihjGKtOClQzpVXu2mV5A
sYZwb6A5mXFbfoSptbc6/H4NE6xtlubpduj8fo82y76oQxUuW80uviKwjGWKssyV7gn2E1zDPsz2
ePecrZoO1lGr7yeD/Ec5qN5qRDNw7FXEVIM+7iuBNEuNGc+RBRc2eccFta8fdN+/NVKjf+MqNZQO
uuapaEZYWB7wEuKld3z3tjB0/vDpXi3Mz6QFXz/ap8kI+AyX/hg0gXMH6MF6okXlZziWcJKV9OQ8
fSk7oizTpk03vmaHN7GmD3sdLgc80mHYak2bLeZRNPoo49QhpLmC6QmN2nS9n9325PWEwf0cBsyc
jN23164UKywwHbT+43yjIpjFefkwHwiccHh4NHPjF9N0MYEfJ7JW2/ixPizM2dBM65uRAirS9b+7
bXXqtYaimugQ480uQ+OlzLVspzDX5krMoUETfhlbrnqMCu8E61+grEU6y7URNlCx95WBtoz5c74o
w/9VT4U6pItBGZqrwLBpJ0shduWFPXliZyvsMBTeMWUJUKfoD7Cuz3Hhmrd9Oxa7VtRyrfjCW87T
eyUW1lFEKFLmt0y3STgxq2Dlmj3ZCqM/udSLUzncznHJOHmMm6wvjvMRhRGA1hnHdN3XCqM0CZPj
Xw1kjWPoi7PNbFy3W0S5hPa9JYr+Pk8lg0k7KhXMF1BbMUrmhrlt0oZu7HRVltgKbZk8lJDLqlEl
7hEM88ZL3HMzmO5paKNoNzhOtU81pVgVesuomi5SUeT+S2sTIhSaYArJJHTuieBdz46n0PA3TVvn
N5UML8rYi12kqKCqvKpemfrIsCrQbC4CdvbregjjZRq4EwmRZu4Z0CPy1sZAlhk01va6pcm09mFu
dMNJdJaEorTXRjfBw/whY0iXna5OZ5TJmUnQFqj5XY5PhrqYP5I2IVGy6SlC4XVSoILRv53uOvR/
T950w2Td2Rqyem5dj8mFiHAOu6YPZY1wrUrrqDvT+LbWK2oNWfpH2mz4sYxRWUFnWEqH2MF+KjMS
SUhaNiQG3SR62g605dvSiordUCvNthIZJNw4vYS1mS5yMZg7jENPtjMNppU6IMMAtq6GELnEjJaG
jGeHRubmwqghSqAOmCbUzeitIBnlJVOvpHJermKwIQzkOih6e+F3/n6eAWg1qkKcWwiItDHT1qki
kRN25s1UAiiZmn+GjnLv27X3oXnPFDI3yHqiL0uvP/AHR09ShP6WwVK4ul7S3BGIeFuxzaooVD/5
Ul0CXJrP/N5DPXbZsi1E+SSHDk6DWtrfJo5JgZ9uZL65SrkW4uGqh/I437TQ5q/3iHN8oMU4bjPq
BOvGAUZ9cjOLxrkbTqkpkwMk79rnhhNkN5e7VpybmzgA78rb8gvPgXYxsybC++WI42AbL5HuWydT
BzlgjnqB3qj7DdwnOIHITLag17cFlQPtfC1zb+cbhD7eFrNgt0h67/dj8w8GITHNIsxYNkH3zsqD
fl0U6TFOe/88F7uZQMGqWZhsu3A1z456PbbuQonheBKHF7J7rgLNREft0lZ0beM431Mb63GAw1Ku
Sa9wjnEWiiW+Wu1Fl8F3DULym+p1iaNklVpjj3sRa1JkoWhEud8BdJ2szl5oxcv5/2k0ICMrCQaI
//u6aRmfpGko0BZALb62dpqBZJJAJu/Z5IqlFsBek1b6sUh62BZBAmhkTI74i4gWnu+ykjH5Ug/w
bI2bFlYMvZjqNMvDCicdqIvMfk1aKyBMEdsgFINhYuYKzF1Vv+4pZUyYcB1U5+mm0oNjhZf/yIAx
IF6prtMNNiD6g42h8ElJEpuxPA6J2HRAJc8iaOoDHGr66kV7HqaHgglg7rNqrurRIHKxBCSilKci
bIdTNd20jZxurGpRkNS17q2h5GrHgCE1rQ9TU7JFpnK19UP4jSpxOcesGrnoKHyp5kzuUEXwS1l3
0ROzPTKCY9Y7NXTCuPGWaok2K6ad8QAzZxFOqwiGMP+ETOLDJ6hkMx/9+bii9WQeaGKBRAc3XO5M
5dZgANLNYwe9L0MHhb75Z0/8d5yX4rPlThDxCI5yi0tZAunwUutJcq8I/24WBpVeWxEjzE4GbUJC
fEn5qiI9om382QMqWTp0yc9qOgK14dtutGamL5D45eve9ZHhTJ9aHQ3ugggSQg2zxLqFMs3QdBqJ
6qgkl1VL1v1MzVOi2GKItgTvSxpO2lFRFiTpBcIYUGxoLxkaoUVu55h88X/BGS8AQGvIC/yGgsMe
6cYUzOuOnUsZ6Grpqk+M7EbrnOo+0hhscv7vadtOwGmN8T/90afMZa3zwhyVWcOCB/FFOaeivWGM
4D331L7EY3o9kv1wM2vEnaG89yVNlllgaHfpPgUbn7v9KwxGbwWZ9st3lOIQz6aLIqalN6TAqxxy
CV1NSW5sRTnlDCgeChF8FJrmXI80FUGGgzWdJhk/jIOwv0Ha9TwfzTctEjlrJFF3PhKJBjA4BYJt
hXC1pOzv8r74pdG6jiICLmiDkBJGo1EFZ5+2wr0JFARhBTv+d/bDy3yKh0iUjhtiZZAjKNqi8NCi
L0lpJzE1pW9pxh6DXwIyTALAD6Gwmo0O7Uwft+zKJOe1ZR4L8dYZmGFW0cTNr63Opi858dci5g8s
WEz2khRFl2rdjaOj7k3TfcFaKrHHkQLA1rO7qZ3kFd26c8B/lWwM5q2Lvm/9rT1lxTtFUl7Gui8v
Tav+v5LuxP9CG5qO7gKiEKapkn/490CrsNd0GhmcLHoxkFIV5PsKTtlNiW7zIsVTOM1URqYAR72V
yyiNX0O440dncOybNPGMRaK5u24KWJkX/Rzc9w6znkFEJ481igRTX54zjyx136JjOt/LzJ75CjrY
qyOrJyby6tBCRDSC6kPe2/QiwUSFQdHslGirK+3l2keXXrfKTXOBqjv/2WYJk+mhZ96bZg09fIRI
0XQzTMF8wonFAUDWv+mJPZsujhURsIslh1GWE0Vcu5E/NTAfaNfm7BAnX1rtM8ai62ZckhpwVSXQ
9UfmBWZ3vKaQMK/4orj37AW8+HSdowGroEe86XaRwx72hkfUEau6S4x1FeTqtoYUM9MN/+Oz/0//
O4PkPfhZWv3rvzj+zPKhZJpZ/+3wX49Zwn//Nf2b/3nOX//Fv27CzzKrsl/1//VZ2+/s/JF8V39/
0l9+M//3369u9VF//OVgjXi6Hu5wHg/331Uj6/lV8HdMz/z//eE/vuff8jjk33/8+MwaqJD8Nty3
6Y/fP9p//fFjOoP/499//e+fTa//jx/L8fszGP7+/O+Pqv7jh+b800Gq5LrC1cE4mLb74x/d9/wT
/Z+qa2uMBR2X9qdjwonECV8Hf/ywtH+qLE2OMAljIhnUAsFZZciM/vhhOv+0CLgkl8vin1mWKX78
9+v6y8f358f5j7RJLhmCrOqPH4Zqib+gM4Wqa8CdeHlwW12DAvBvmNEx63lpEYCwAlnWQjBi1LB8
gYVGcFTnzr6ronxjIwhdAe69y6oX4niCpYrybJ0bFBiBA8PJRyC+NLCN+glKsHrwnnUtifd17aJt
TR5qxaLWZdi5Gur7iJApWBTpa3xvud2nhXHwoPXKHf/gqCbRXtQ+ScdAF5exox/9Oi12RPQuIfOi
yFIAbhiq/liSc6pNgAOIM0ZDPwwv8wdp2ZCPsfSG0l6HgeotGi2ulhnBDIvSZHdEjOZtWwbWfaqi
6NehjQcKCaiKBxts6NPNODK3zPP2FskTFn0sICm0h0Ufx/dj4xOgTgtOxqVAKVUFLJRNtxEe9IYu
r84ir/uFDAFJ6RR/DfMzA6hnLUEvDi50FgZw0SJ3adRIN1aYPhuvfuysfEscbMf6pRes9XRVXzwt
+6KdmizGKvhVVclrjfBj2w2UQHq0g1vgrpC83oqW5ROP2o0LCSVquQ578GJXqb6QqsjW0qLbVxhi
DS/GRd09/oykgu+6wmriMMWJ+gOWmLWrg+0f/O61lNbOY7+dfgcREphIs/MlAsBVUAH/BnXSwbcm
0yxKV2Gm7b0uOoSEiS8RDTxV7C+KrH83rf3g2h+camT7gURC1yjp77lLO40qmvJlt64RTTfAO1B/
Om+OSfcxI5YRiZ5xhx2ZOXPyHhslbjgSjrWHMIzlQsJXW3mStqwjABKl2j2MbkT4WbXACpkvSheD
IXA3UBCTjNM29LUdkzxiFlFL8DvKkkhJ4GmGyUqE/NG9e2eNJKy0Ej7laEQ7z2WEMzyVlb5T0sQn
niJmAp1FGLR7Bp6WC7XDwGud2P6qS0x32xUe5vkiWBYhpaMkj842le/MRm2uH8CfvvhY9ib1uU5m
4bsdjge1gqrhubgia/9nmkLcBMi3b7qBxiicfyWAnC16/y1nELGMTIY9es67Hbf92QzRYBbsSXTE
oH42cdq7ZZfnGjLuFmlN9YuR9dlDOjAxqVQfZ5q+ZIIV7oYePSHfXdIHQWpHsvcw+KVLBlJLRiIh
IXpMLl2Mm4tkJMBXkf4hs/21ZpjvbNOmWEilWBoKenlUgjswLTs1Jsla+s2+mMybDcSpgtkuGSnK
th8gfZmR/uwP3qmlLiPWifoKtLgEBNiA8VlnAytDPCKXSVtLXTAJl4sxFi+EWWkkz9u3Y15OvG7E
jTlKR66WVFuYMcGdL+GWYJsNWQCSAo4+Ed3RGie/REqqRCt0SLteD/S1Eh4V3ws34xeCH0a2lbXM
Q04nYDc31FA1Zjj07xVu5DxkTu6Z9d3gQeMJDi0m4g3SPgTXuXtC3ZiuQ5EDmz/ZfaIgJj35aq7d
RFFzqJh0ojePD6hukrXCNhVEW4K6x3jwOhPZeQj4GwkM+b75HkzXW4fXwfQbsjR6CwpA4zy04Da2
tDL8RQfiB+c/1oBOT/NDVLLf66oW0goFHKy7iB3hNkX+c9TSxlyiCeaMt8h8GrpooZfSIZFluEVn
HSKAHkipSTat2RM9pKc7Xe92HoMDYRofKSDhbZPBT+1H9ojpuBKeszd6gehTYUBbmRqpGH4QEk9o
E7QwSYA87LKjm5lLaT2mgoQVkTifrUpYiOICKlfHcO22uzpvGHrxoQgHp4Vjys/IGJ6IGGMSGlaL
2M+0k64A+xyauj+Y55IMA8/ULrnlno3/w9yZNGfKpFf7D5kOSIaELfCMGktSSVXaECqpxAzJkEy/
3hfd3xf2xo7wyt50dMfbb5WGhyTvc59zHXv5tPNiIPdBOXBmFcaLmTIMTPC95fBgTekE9AwpF/f5
jTuJ+yXr2xNSx1dd15TWTkF5s65VHuqloQsKVFbYD1hrAlLd8TTNPz3XRw+zFDghCAad7dchx2AR
sTVGEX5ph4RmH8s0QJ9jdfClfiha7z5BOJ20BUYrm36IbG+TBKwiegcAOmwQ6WYP5mr8GjcqfOyZ
k3dqcCMHovrSM2tm+NtRChX5GKAFMxkvN4QbeOuxwRSOGi8dsw/DOU3Z1izXmIlZHlW1UxWp9j4H
m/+3AC/GOEEzmsDuE22/+VyQZvZk/TCJ7Iy10z8bg3roF7Ju9F08+ZNF7pOi88JzyHeWGzLJw+LW
QIgGuoRUn/zMORM1wyjOiaK7UJUULdq6LgZ111menOWM5DHQUAPqJJwHNpOZmbEcypVzyoqaJkG8
EWO7p6Vz6PZlT01lkRNtlQnuqGD7Nof5w9B9BTHWOoDuYoPqwB2tHWwY/gX/PSNjJz/qwKX1Av+3
gwPpxrL1bdlO5VkHN0GebicDB1Pl3neyKk4529rAzi7M5++F8b0ENnRVnOHQcxpooRZ+rpEpMKB6
YHCv2F+7cG8waY2WmqeK+JrOAKF6BEzU3Bx1zWfdsM5NJtyYWRliuuMAmC+L8jbf1rMn0vlZKvel
7TMPOFnfUhmQOES9OceHTUYl1Iqzs/a44aztuFGAikw3wu4WLKqbeYz9bqhvym2cHxKXR4EFEEvw
0v3IpTx4hZYfq4fHF1JSNbKBE6NxrTbAiaL0X+gQXQ4OcxixZOLUjmpIbdrkfNlItVQq0qCDVSCu
l5omHpuvYZmLBrT+XLAMel9Gu480GRBef2x6pmKuLsrML+2Mh0yTDbDaApeFUxbHecMRTvnLfWLy
9plM0I8k+4aOxqVhma3LltHU6QL3NypXoP8Pd1M+0KyrdENKbznLbd5JThK/b5Fzus7EbqglvaNy
IkE/RyxxJ/9D2XkFtmikII30fjxXdJCsOgG06RML4BEw0yBgBFqvW2Cul4FKrRX8s9ORoxctDkqz
AQoByAuaLBEv1FQaxNyylZyy43R0ih1USZIHz6P5FFTjt7OkFXBA+53Y2IIuRvHu0sNh4KVqnsV4
Oxupc8SIAmCmKIfjPwmqKnUhDHfFWz81QNxap8N4TJNMsaFKjtwPp8RbH5rGPCWgee9SGTxwwz9g
M6wus7WvHqsFm2Emz1ZWLEcFbC5E4ypCuvyCf/0VtXbYa+AKyBdvPjt7crjdusPmdNnZS+bD2suK
S4csKFKpp7hefxY5i5OOKHWNyU1Mc/Xk9HXOriTT12KdgmhhLjwH80p5IPJSMM1zCP4oOHrb9uyt
CVW0XVWelcHTapBGUu0GmNvv0mvZfXltF0Tk3tOr26y3LebbE9zuSwsyk/Zef0A8ae8dPd8ypDR3
OBfJU6Q8+o2WgLu2o9nx/i8S6jRHYpoRsbIF6kaGI2tbPpgutjtSaHck6a/l5jTAkRggJIIUhdUX
KMBPZkKyxjf6S+WReKrdqo0JRnb6xs2t7Mj7lu4U0u0PRp7eYfcfj22VDzeoVrguNwLs2mGrbTrY
p0C5ucdySvmZYJ6dVBCDvvzgCzXOupcXtx6a62aKv5VVQJFr1v2RWkng05VEeY3H6Ax778Q6/nOY
8zFOLHotp8o/N3Nl7Etdir+wyN+OyryKlp6/lp6kQ98ZDwVgCqDdbWxTz0q89lqW7V9zOy1b/TYH
AET9ZrytyfuEi9Xr0ISysKzcs9rCeFUDyK9h28eIxT9NWefHS1VQ5WT3xOvXyyKSM3HoERqK+d7m
hHqLiWiEDXZ7qRc39uq2PZBmIQMYUFdjcAxPHrclXBapym/JE+SHcUrgNOYpFXGcHtZ6dvEwHBOL
RscBoksPHrHvvSOFb+6hbjGXrUZLnHDZjnZ/QnZUsRhySkCM4aGgqIbYDaIWB8Nf3e25nO4v99EK
R2EaAgfMWDOU186rSvzubMKMkatBnuMyQF3C4MOMUL1S1zGE1GP/yUGIxl2vGZLENp4p4kuiYrBV
VOoOzHpv2rFAsPyoHgoi0J1SAyNTA0qO0ykE6pxaVDX6ylwIJvHgFQSN6QRhFQjn+A+l5MT73fVH
ouSDSrEIaWN+TTBvEtVefwaDcg4JZsLYgLsWCxYfh7b0Lg6VggE40JJ1ny+iVFpBuJIUocWAg0D1
z7J5XJnLbCpl0XJpM1MzJUj5tj3ADO5OixdwTs/lLSGHMJHZ9IzHL7K7QMZZ7xWxNy6frBCyyygU
81DjXLU+Q3+2bsw1eakL2IQMkTcEKKI2WO04UN+OIc6tyy25B5QTukYTKbj88KnxRa9cqinYflcC
dwOOwtB1rfFYJskNu6jnUS/lvUGbAXPit/PT4Y4Yz2Dtw3mmdTZT3tHE3UqNH4UIJsV5dIGiYzpN
8ZOucfxPmQQ11XP3HHC97F/Bsrk+azciHZW5gYJag9NS9cAr+QUc9m5w3W27N9H7MDjBUmi5kfQw
5c2z8zf5jWF+XqqSNRLfgy47CFm04DWFniKUqu7ibCZ7J1AEEyWfBA75ZSavyiz/VC73JiiTN2n2
N6/47+k8H1p7+rGNvNkBUyrYxM1D6rTBRVKZbfJmtd0tNNLcpsOq/rF6HMU5jCi7xb87dh+u4bz3
VXl0O7gpS3uwx47ecgvtLvOR8qb1E8Lwt0H3qcr499YFf5cBI0R4AwtNh3ZZuEGYi0siLqnBF/UH
maWKhpGEfqbFq++X4dalXMHS7ceEmB6V6fwwtaz1A1KPlLNOyaGaVaxkhwlPBtcyCRTVP/LEevSx
g4ka2tPUhFNifypLFSdNtGH2eu5YElRXqmEXVT4dEmy26emhGdrHr2q3TXcIkuJhMZ1TmVdRBav6
PGUIEsS1XtJNPahyd/YHHyxJf/eyXDiNyq/JNbyo7vK7zN+nCDHQ7aheEsM/2655P4xqIgSOqXua
R2zp/cnK9ckd0g/pdP3Fd8pfyxboo+0slMKnTHL+BI5CfQzUHUWT2FmD+H5vet57ddX+HDPrKw24
ztspMSGS7ytbmF3vdlsguEjdEtxm2BmoI/lcRZZg4qxW1fH8TWO8QJo8kmv2qAk1D45o0qNboaHk
La13uh+2aGvE29I7D26RmQe/U48rPVMT9N0GL37o163my9gDl17PDZYsquV/lB6Vhr6tCZ9aJ9PV
Hg5VTbu547J0TbFejo+LH2iurdTQFRywY1Fg/U4JHQyk3PJZcvTWry1d7qfJpRfTk913SWB8QIAq
68I89uq5aYTNg0lN8Dxy1FE0jHV7qE8SoclIg47Y2vS1WGq4DtxZoUJl7yXdfLgKm0tC7JC8WZVF
mqzgBr0HXCH2F24Bm6KNDXWejWDzW1jVg3QHetBS52Cg22Hs4x977KjtxjkE+YyJovDsKzsybKQ0
s7NpvTTUhVxWcxKxl7INgq0wYV2jv48Dl8yNvvrGD8gAtJmK9bkfJiwXxyLji9mq5XkpvT+9qa2D
W7QbpybRt2r4nW6ggGyaI5r0y2bxDQ8JmWPDCIZKgwz3LUzXRo038ZrOQUPJGi9L5fdwtNpXt8vL
aJHUBJTp04ztm0OJhLLLL8wZaKyugz2P01nTSW3Zocdyffjn/0MMLY2SKWuE1Opi02QKp19Tuypn
GZIcsrkfj1Sz4RtbeIBU4v30NQrLxDuf2/agrlz677qtXS+rMzxtAwmNShvJsWzHDruainQrRyC2
h00UFMYO3UwiSt9A0uT9azJtaohq4Sr8B2+kEKR30vfeoRSi6F8liMZyE/cDXDw1fZCIKmMNOzGs
wI9Skc3mjllpAGN+aNDQxgaI0OqWzCrOe1a6WMeagh3AWFM1o/YqCPdPZ4g/oCL9qJJzDLcauoX1
e+jeiTtfppTVTj/QJUI7cOxyQMdQX6h7rtNHcrXy3qWbpbGyk2xBXLhe95Ky+D97Xfo4OgV4176o
+S7/iZo40uVBIhz350GJETJiOHqYRdOZ7Pk65U8tKyy86tlyCxKpQFjNiMvkKXvAKYek2vKr7PZX
qJPhnoIqVaZQc6z7wec95kMzhy2ENd5wijcO2rgsXGrbLePR9dkaz3rwj0tDu+m6Ld8sBW9wTc+X
ulyO1dz7BzFxtg1sgAzEm7DbZn40u2+cz8Xjwko6QfGjlZn8Ho0nz54OkjBnyLlw70BOMT9pOMEo
ZwFYoIAWIQJqpjFBqnc89BmHmxa0a2aQwYc40HmnrlL1dTAuoB8M3KBA/a0M9brnnD9WHfUx+D+j
0V1jOJgzjl8YJRb5ylGsNE0b1Zu2sjNvsHNhOtysljfbb7NYprMZFdpmdnNaQizVOQONdvKotjpW
u3O4pEhznorHtlg4WPmD+Zt5QfRjdZTIXY4e2Xy7/psD44OKm3k7lSn3IO0ha/Ie9aB0xT3RBvJY
wxsgsPquEeCA3QIGWd/cYuUsIe7OP5RjLDjkmvemW2EumunrPI1/MX2P5NoJU2R3iRybeyNI7uaC
Aayi8cJ3rUMnJEY73/ho59SMLaCYYVEflZPUh6ob3nQ5fQ/OjswZy/sC1ec4Bv2721I8jekHXoqS
h3JRA1HSFuWvr49czsvIw/8JhpHK644mAFqAmogWuYoTRhKhtom6jfy2inX5BhbI2r40L5xbV14S
94JWEZbJ+PQDAFWZUal4tpC3ZN1eqYMFqFsUx8yEHzLBi46oJXlE336m2I3XmCLiWLqGiGSw5HFi
LihnVXuVaz39ZBo5p7a/xblIi2iWxffIZz8t1yc9zFxrzeKbj4iKxNBvkZXQme2h12QMLKxAcros
Cg5k2xwBf3vYWObq7K/wrjMkspgUIpbBpNvXjlke5YH12FD7gpbF/1oy592EwZD56kepceT7uTYi
gGZfpOwfa8nLMrVQPmBHoZnWR1KVd/7EpCJb9+w2zctSiR6uf1EdMEG0HaHRCqtERXIhbsggawR2
HwcML0d7yl8F7WOsvmOzHo0jFuE6xHQynnx6g9Nszs8YbMo4RWIITaAvZk+Rajp9yI6WSphOIA+K
G56+9mBK29ijknSe/CjbcqSbcfkQmmtb0KUnmWjzvFBpZeYbnV/LRoaR57JOvepaFkjmuSJkPVj8
7Xw8mFhq9TAGsF7Yt9+Zoi7vCo2FzNJtf8JPC6M/CI7Yl4/gpbmlYOxHhANEnOoS/1pbAR4traOV
j3eKhtZTv4iHHAioyxkVNQYfXSf9pFUdfcQ0yhConjhJo3phebs3VXNlIKnxNCYVx8rcYNNf9pwv
f+nZ8PoJ16Wv2es71yw3sfYPKY8+gtKIn5TGDcBQRuZ9oZSLCLhaPGAybigvR6vaBJyK6smz1nfg
B/NR5AUdVjigbWO+5T6AkctCg9UtfVGFlTzxE+6PtQ3VzmC/zBvAOrRW+zR3eLSYwignypsjFmjY
xLhlEsO6SveV2eKO/NMDLzzuiL13k6arD6sqsE6c3LRa+tVb46cHMdv1YRT5J1twJ4QLi/llsylc
GrGY02RN/hhR3UJ7rcIgQYsZKmc5bWN9gy4B1KEq22i0l+2HqOznyh7PNRbFEWTx1IGfKYP5XXjp
WwDU9ACX3QpASLMSo21+4N8W6seaerD9kNgqCMXxKv37Iece6tFkBhGmxokmwb+yPTSrCvrhOFAt
GVD9LbgIdLSGRyKDRWzOwZMr5LmqWJvQnEu7ENxZkj6ctj7PQLkwrWQ+Y1ZBlOWY+kxpjdFvsUUW
IPtjOimqDA42dPCUMI4O+tCkMwU+2p/OohS2kYep5DMyk97zmzoIKVVWZ7aXRH+bnw54EOSz6ahE
9WbluIsvU+X2IeAneot0E3tbL4/+raXMr2FEXdoGlpSQqZ5GWhm4DCQHsCgr0WxPHyedHjS/e15z
UEUaVh6LsF/r8cF2WX0SwaGH9m1qoU1trHuiSsineZw8xuOgjNgDxEldBI8jar5ZvwTQ1UMiE/rG
Sp36mHSrHRl5826KKUpgu11zi9UTsQH+ctXXMY6+n/4yvlirwHDZtehie6OtmRgrupQ4cZCAIJnt
+21CFWQSz5bDqonEIc+Q7mThVDNsoFM1odW/Kde3w6a++FzRroob+oJFyfSn9TjzWZy9+oOo8Wfn
dQ2yO49bJr13X1kDxc90dI8cmVPHR6VX7KdGr7HjWbrUbSVlG4NG1Adivi4Xd/VM81x3WNL5EX3+
VqbiDtgdcCMyfy1dbJc2g0fVBylkrPw9M9Rd2f6h9KjscDzXvXzLsFuYGwRL4ZTvVFN9851bUbeI
57Rh9iMG+LSy1DxPafBN+OVGJEhWjfxls79MEty1i74NbBS+Us9PhG9vDWvlTasjt9L9Tek1lzrJ
5KVxZwbhQC2HdLDfTFxPjturqN1fV7tu27SmIBTRSdhWC0b4ziTtm4l7sADEXDQd9JkDH8waTBla
9FPnxubFmOGZt/rsgKWoCL3gWLSNuCEKQ1WxFfu1xgjukyDU9lTGnrHcOYpdhRr2RmEzeRsczQRl
2m87395RJjePrXiobCwmxpql9/wBeLPUeFNzHyG9/QVHDSVAsDRjUfi2mhjDem13UdnR5Oer6nPc
huu8VhCRFv1djUaPAMClBNvgT1MCRWyS5yY3bF65f2s3IB0s8retCuvpXFrtEJGWDQHc+SgXP0qu
aT2vIKNLHuwR5FWHHe5Q586vqXWsg2cNaLccGlPwNU7zZW74vGJ+/ezHnlLqbPulstKJi2Zh0sgI
jGsXvs1mmz9SeBmhlADoS2IzZMDogt687qNoE8SD6mV/wSGKK95PnuOcOBTiLtRy/N049N5LjeRZ
CBIq2fxs9zngr6yKlJS3SHI4HFR+5YD5HIAc4SYNTsLz0f9r/zR4KWdes3aR4XBBt+ZXWoiod669
B5U1Pxyt3xyPq7favc1OW8AbHwSZmoSbkEM7JHuUfuZpHAtQc2128bCR+lmCQJegfvWb+7wsVh2n
fRP3bcmlycrnixjq193bjzYt3sqq+jYK+wYS7Wtet79mndWRXTFBARW9G7hkteUOxtydWSZ3jIUm
eSSDLyjeJgo+1Cn9iSe6iLsvl1B45PZMml4v7i3so4Wh2nOOPVHJ8XYMYJyuEhjO6u5NSitTVB7g
h+aC3pKLM48ce/oyUZTW+P5rxrXK1cavPgnAjuJSwVc6fjZ1/st20+BUEmBOnPZsEmcMQRp24EPN
WtdYry0ZQTSKbZnD3/JkiKR67XHStn5bhbTNXK1hPY6qptfblzKcGSACilOXac7ipB1YiF+0WU8h
L3eEmrjLDIs/cO4PGIZhqlzScbOixaE0um7kt6x5l9ubxa+wrh4VMPO5VkQ9K8lHjzUGW2ZSNkVc
F4In0OEyu0BoWzL/U2rvurhs5+bAz+DklenBNtnF61R3Nxb4gJIZKgQZx9LNNW9IDF3W1GIgIW2K
EgPSduF2MYjyhvzTjBGGrbllkDGXhhtbm7cTsMZfC5+do3D4OTtBrfDCUH8tze2jVORsYYFWrJAZ
9zzPkMCnsAuKfr9x+t0R5GXT+MDxyBhMXcWavGRwV4GznQWlKq4rI05WSqdQpPbcu3MygAcPtplE
ZQ5kdMnVo24IAFUcPgfBLH10Gl2FdFbEeZXg8NvIdigaDXyDzKOtLMFIwxW2+tMbErNNCtXdZRuM
eixYOrjqVSz4e2ZNgSQnE98/cbPSK5+bxV+o02pnNlKAG7JmmU/CT36LYyXVG3ha8xBQFMhT0YbW
OorbJbWfNtMik5M2QdiYKdSG/XhOeYEfWq+PVeE/lwQl4gU/AUtC7mR+V8SJ17nIog/jQENEMpiH
fsj4YGUUyHklkaIGXxC5SMwthH4HVjN8KFfLCluLyqQt83UUpCjlUJKeMazSvQNZDTnwrYZoFFr4
qXX/NDvzEJcZsJ6hGb+l6h4ab8S82m8aSRH4XU+MYZVFemvKUyNw9uKqWKMaGBelgN7VM6x7axGv
eT+H2IKS42pMn/xmT05gmOys959bGlOz/pFUKBPTQQdGPJV4GX0QD9FQvOOFvW/WSUQGQaiQlXwV
rrwu6/naskEbsfocAu38YrXzhGeA/ixtwVN7QWkrozX4ggkKVzUzLuZqG8/8ooluq9dGzV+kZA9C
U2EpmCZFx9q9GzETYf+qD5JApstHDxIjmA0w/LdWD/uV9Pdgs3AXbF7DdgNO4GTGqbN7dTR1+di4
9p2hCu6freTj532ZA4vNNmjw203JXVceiBQzTmnM4r3zk7pRL8bZne8PIXP6YZ5hf9Ks3sQCx1Ro
qWbfvtCZnFhfBmcjdozmrd125jcbhm3BtVP77GNdhuAMDHUK+rymP8qy+NJ7Iu0FyJzFsH+SDO2O
g2Hdlf7wt+MUjjfSJccs71qajw06q7LvYoPPSST02iTjsZjGFyYpd3AR/nAHeKD+RtY1xtDeSxNp
U+ADfZltlEcvYy0maLysiax3w4c10WPq+ilJOeggyqzgEnvFsZpgSZjqmK1bZPCdRXhu0jBwLAHM
I0gjx0VSDSA28x2v7PIE7epZMKQxyR0KIIubbKrUUbK7wtcfvJdW+lXY8nXGVGUFlC5j5Um9r720
KZ5oEciEcS1U5V1cMtl2mnxiFFlupq0I4M84n4btPGMXBHGwQ5m25qmaXKgzOSmCNKNGhQ8dxwln
jCteXQc4zqgK4rO0B0UbmzWHpr5nqEJf6KkGrTX2XeX6SNWe/7W2DsRRpGicOhNx7mm5FmmdnmjX
+bPg7genPdyRyV4pN1M79Yf2QV8vIvRs2ogE+OsGyA2XJw6h3seOa/ojAbKWS6manvAOs2/YELI7
q4jbpqahavKC66KLG7Gh4mN+5PqE1ZD11mnYbRmm2I97AGTZwPPdVqQMrHSgIcowSLRsL1iUT2k/
X3KeHp5kkBRrMe0nIZKi5Yxf8293wL2xZgk5MiuRJ82nKpRcL1THPeN+XTYzSn00b5p/IEe4LUdU
pX6Qw2ABx+vWMi2ujAVRvX5gbnSn8WcwZ3T3eOVe1j1Ql4VWmNTAJwg3ZmHFc9JDbQxbNTyJwiEp
4qUWph4taA+SF7Q0sl5T/pA46U2l2KUFZEDDGmwks1sQJbSqhNtd1U2/FsG6pMENFmLisECLVMSR
u5IYSs2pqIDTZw20JgcjYdlsDzVxKQb2PY1S1Wbktb9N0oiluQ0nW4I9VOkYmZq6gZELB6JtENed
09x6EIpZhndlzGTtVS4ZM7eI6HeLttzLaP1Tnx5MldCgoiQsPJxTo+R4DQbnntXlMWtBtpktzhGs
49t9VuNggnF7B9/sp+zbS1cAe6uH52kq7gtuAh5NXbe4UOI60N4lT7m+2KTzWVFmXxhz3mop7qED
ZKyxvDIyRXXHD7+PahPLpB8kp2YMeMsEEGc5MEKG8CYemNx4Hq9L/kYmGkWgQQ2QoLOTaTr67bTb
wOeBGUlS3dT/TOatC/vsXO4EhppAe8b76rismaJk3acqhr0/n+z8INugDrMu+EMe6y5fUAnJYRAP
VT/dKaNLVULCE1v7K7P3tSQQ9bZj5G8QjB2ZtwQ/lze4EO2FLY5nsZ/S/IJIn5hhZ7+o9S2Zs18Y
IPAOoLNaC043d+xORj0c2Glmt3NOB6hUF7WiRmApK4zgiUbZlEKz0NF87goue5e0RTo18Zg56yqh
LhrkkXVDSizJD9gH60MmKI93acVJs0dlejuulz5svV8cFlAXRcL2pFPM03Ip6aKb0hvBDHv1re6F
rGZ2sjUxE3wYB+XsXhPth+lYx7h0uWEluHdLG01oY6tbpjiCWQLvb8rx2hkalp5Ij13VgOlfoQRl
TfLXK70nRgbu9MNwIWsM0dp9olgFJmCw09aTpgnr5jLO7Y86+ImQxzp/RxYQBUGUdsUDSiGXuaUF
Yamdv73IPqFNI4cAtvRmFOZy1DpabIT1ofhKDTbO0mU9hN8hJMhNra6Yobi54n0lkDh4zptjlt/k
TF5r6dSRoTW9vwILQxlY6RU/7PNmGwzh/LTdHivz4uB1TleEKIuBrDX7MKud+pxY6NpLDXpl9sOg
ranHbgrjID2DFWbvncD68XGjz8icrT5cPZf997xd1Qj338r3cuON7Agu8xhz0kWUwXRrAi5eeEmZ
5niwpd6euPxuT8GAKtXDLGNnAqtXrhriB7+TDN0jTWaiLO4M2t1O6ESu+APA9TITMOGi1i6xMTBe
aloccl/9AbfPU4KVb4YMgM9aROgZ2LlJ0LNCbA/gPNoTZcxVBHBfD7cg4nym9ewNSLQXDnX12/L6
G3aMr5WDt6Qp1z9ykjdjSz5kG+96Xm82rth1WU68Di9AJbks6fdKsmmEI06bjQwA4S3MJrkX/ByL
9MfUrGw1B9QXXXlfmit/JGjBSzv/vZsnnIe1YqWHgDnjWFd90RFNpQjLMZ5KSku3cbx1Snl0kBcS
X0MLoYH1BI3qjqNyYYC6YOHGj82OhgN1yM64GeOgyOtDQXFvlBcuAsFGiQNp1HXA0Nw5/ot006cN
Gm1Md3YQ85b/tRgyu4X6eexEP1760t5fRPvKo8dy636NM33MiSowd5cENzNDvAUd35YBofhoJwzL
+fAotPBOpPyo6FBMzXuhR6GHT6Hnu70XGVMexoNSyKvIB30cTLgy1A/QQ+Y0sW0hiafV3VxVSBJa
wh7yGYe6OX2jfiK0C1Y3c+b8XgYeWoPkW5h6Xlxa/ULCtP1OoMudkwblp1CGfdjYdUa2Z1U3BVXX
wChpqBo5svCJnZCNYCjrH6JjaQzlg5UQ27VMGaiMvmuGqpCc0qIIV8d2T0ipTLdOJf/6tMOgDHoK
JYT/gGpFQrTP3sbZuXJmPGjTtkOWX3+dKn9PIKIe+8m5JmIClo5PJCMqFg5MOcj3qFbOcA0uM7D4
mxTbbgw1ykuWxyDj01g2KHZrQAbAlDNnCc8Ujds58hjiYFR4WHSbZPqRdqUibgBPT2g6hFbJVs3d
oknRC+rVeAYGcFIsGMw7N8EYppEzWLVUKUt4GBJBuWRv1YpH1Sn27+ify9QKKx6UzGihgO1sWPK5
nnlDQ7N/WiWXr2aFTgq2hgLFAQ0KHLKrMXPh1vcdCX5G7VrqYV0slhzO0zj0l9XG6evbguhCYhaH
xKjJOxvZO+pJXPcGUIHgWhRFB5LW4m5BIIAdbHpxJzLDzu4Xgks2fqQ5lOpqMC81ruht3520Wb9E
nNZDJDNurOjVaBlreeFu9qwgc55BbS0BhfBopbBNdwM0G/q1ZFZNqSvA8cHEssgualV+7xlJRiQu
+xS+xeoLuBIRK+SmA1Vbf8WWFIfOzxAZqw/TdBCJAE4gY0eukXoxiHqs5WIQ92LxoOSlwRUf2W3n
sIFu7fpUb/Jp0NSHimAKk3Z7lWOxxf5UfucBd/nG4pQKdouPEC/dBnm7SuGBRaPxSvnGGCYQXwio
gV1KcrYuFS+lteNXwra6P7WVkTEusFcjbFdbXMKpAqoQyAEjmiZKikN/MKUlfEo7vIjTFdMeLDy7
pgBGSdTzUtyVAYJcvr0Kuw4lsJWLj13Q8vQB/hvGtFXeytyt76vW+cXtjDOKS+CV29L8Iysxyatk
oWBgmkIyndWJmfmASfoLmrR1MlgYphuX8Ay6eIfz1JAugy80ExMLKYPS1p04Ga+ZdE+ToPNF1SjK
fF6+zZSDwe/sJyprFdPxF4yhOQRX6EZmy4hbteoT9AavNNKLMRUGt9lGjZjho1ivvBkSDSxuM3b/
mjVh+qzDcbS/jMa+9IEEbE/URACibseFFZ0Hd3syfo8Fd2WK0AKDFd2wyyRklc7w0rbQk1UTJqD3
Dl5m0d9BxnlcjIMQeJBMwG9RC3fUKh0WLPnCEYxVZXR/zRVNalvwvbSDeyfwuJo9Xo4yq62T8uin
fAVGcu1476aLT4mzsf3xZPOcedmX2uX1GuJVlETWlCTXDZgg+Q5U0vYYuMG78v36+r8Y0fsvg3z/
BzN6nvXfZfRiMg4f/zmit//f/19ET/zDR/4hmCSlEJZHDu9fCT3/H6YUMLlppwmApfoW2bj/n9CT
/5Cu2EN90ncRgd3/SOi5zj9czAoWtQYBSNGAxN//IKHnkw9U/8ph7sFDj3Sga7lEAD3mOGePCvLP
Pz+e8iYlz2f9G/JE4jjOYoK63dYrzaOvc1HZ52G/NQbNZJ07Y/uYoL0c9wIfvN9pJKwX/m157keD
TkUvuY5m+zCMgLhXhMRmrvUtndsYqWV5owHuR1VfbzTvdHdurng2uqIWmG7qY2q361l33JhFd2qm
PxmJxIj57sqGhzRXS9MVND3ba7bjwNiKaYPmAWKlJ5DRn3bzKho4B3uPjt+NB7HTtKagBUWM73AY
PJQJm+6JatqSKy6FIQJysXIlB4IVBN7JXLrk6pJ739lSXBLt4UrgYT12Uk9/NcT6/W3GK2/8Vfra
v3FWukVs65YUyX1gCdiR2JLDbYMgMxXO56ob9kPbYxNQlJS/sOIwyVJxNbJzutzXrSSiXyR/2Yde
QPMPsWCBThvIQJfXvxN2Xk1yYukW/UVEYA/wmkmStqxKUkkvhEoG7w/219910ERctbpDeumY0Wi6
shI4fGbvtUkqdGX0SJ2780Su7XppPv5yK/7PlvmrDdNWJsv/v8guLxt2YbawcJvrrme6yqT5y0XW
+m7poFvqe+iJV6KGEgI2+5203WNcwF/CNZDdo35kci6uJS/Bs0A4t/g47xyd+fOMTmlvzQySlzY7
UIjyboRPfUoX63NWRa+tpcipiIxY2EJ0JF/jeWhqecg8+WSsbNjJ+pUHmWf02tUPb5T2zW+0zzIZ
6p0dOY9i7cV+Eb24yzxvz/YojOAd1bV7n7rFR19gn/zzF+Lqv30hBq9f3fUdW7guqkPb/ucXIukI
tALeM+pznDEJQCe49qhqikl78zyUA5o1fvci5uZbRMKysLpaAOnt18gLWhbXwZw7MrCkCqxYUXeU
wF4YeWLfg3mB7Mo8SKLZVwnOxa/Yy5RgLQePd65lDLCnBge9ll/cHLtsD97LVNfKXc4/7JJmHt0z
D0g+8gJ0PwJF8Q/ONMQYJlk8mPZSQs6YAUnyTIp0wXHOLm+PWoc1ma2ngecec7FK0B1q8JFwUSG3
ri7FcEoHFdo4NkyiVYjUtW+1DyOmny3alLr9NuBTIiOT1QqM0T2El/nWahItpd4dmdQ9AfQl52ku
ok9iZEAh2q49/vnCmOq4+fVOVRfGgFyCkAxinOOIf14YGydF0SaMOlY3X8PJJcNeti9JP62npiTS
Qpa9cbHnIrk2Vn926Jszl3IG05R/jBnNwy/CwOpPAzVPfDfp1qU1tAi0y5yjy3aorNAA7azYxuSC
D+Hw549v/PM0dTnmbd80Lc9xhQtET1f33S8Pmikasr6mtCVti6tjYt7B7QTDZ66o+HlHMNqIVopd
dSsJqEaE2bFStfyTTBrOt6h8bDGWEtaTnxfqS5mR597HUp6FPp7//Fmd353ZBqlCjil032CvzTby
N2c24ng2M8NI1gShehy2eD4HgxxDcMdkPTObdYxxH/d9cTDJM7RcWJVm+wkF/PxoZDWYofayjtCu
0dUg0141C2M0J7XG/sMzF7b9DoVSW3nZ3nGQtjhksgerkZVByzwK5AAOzcO8Np8Y6sNhEjS+Aoc3
plvkdzRyLHKOwMC4CXSO54kwxlzmBIiPb3IpP8etIAvFb54NdZAaVvVunNOVOQf6BkIC74jmkzcs
dx+E6IAbmmQza3X1TYuTO/IZhyPziipo8Uzs/vytGrzNf7uBHcslycK0dN2z8bf+8w7wVgcrd5Ti
xCRymBQV9PxYHZBJ5TnmmKG79MklSthj7YqyHQ9Wjqwwt9bPRa3tt89K6N5K8N96XX1Kx8oJ/vIB
/+OyW54OGoOjz2RA/9sLP7UFbQ3+x/322eAl1pxZLGwiDRkwo17NNiHwNvYYovNlZj5Y+AAs8wJo
gCMuKlkldf4L7MnvRZniKbb++hCpZ/yfZ4DjsoNVB4BneKat8B6/PETjBP+8SJn1spxQk4j8B4B7
nGTUzNHwlFuFdRAS8TpUZ2ZQ64TyHoX5vinIjre075GeLAeXXVtgTstfLq/5+5uUh4aLyyNj2bbl
+/Zvl1d4adSXE6Mco27v+JTEqGN4P+hjeyh4zqiWpkOLWZGWTn9NbewMjPUWJoWSrG7NaOmBmMua
ZUa4Azf4UrhW0CcIK0T2nuSZ62itjKad9cNfrjrV5+/fqWc6FuNgPrsr9N9feP4i+6jDkeOKRttj
u59wqZp3IHVaKjCG3g2MyqCJtOZk+cOPvWPBVvjzZzD/487ziNExDEf3UFSK365rW6zQuYaOd2r9
MjskHbkD50UzGC9Y4DDfD+YF5pA2GoCYoCk2HhtFPvc+I28bH8E8slFpiiArkle3kPOj605kHnIz
MqY2Lq3bXw17aKlRr4V6/0mrL9G0WMTD/OU38f/9bVIuQ9SwKEh907PUb/rLHbqCJJPEUECczIwz
OwhGbVXvH22Sfaah/kq1eSb2CjCCJEjBruQxh3G77xxTHrY/HzHV7OzYeUQh8Spjp2F5ztkGN/Gb
xpG461RVbZIDvjMiKidYTH2Q4bDFh4TLqmXEb4w+flO25HPzVdI/4BTEmSwiF3JKSrkMUtyAKHdD
ndzthKTpB6a7FShF3H61BzLd1joLSaL196Ne+seF+Kto6eOnJIL+ySDURuXRfB9ACldp36MEgiht
VvrLdgSISNsV/ZSfiWNgR7W0fL6FgztFXLHTZtSGjdmsYTmtHyLfI6c9N1ELIGsm8hptcxOHa8QO
bSR1DIHSGrqODLWkRIOomRpFlvO5Gi3jmajM6FMfR0fsk9kdkdT+EZ1pyQ4fG8IwOGwL5N12sTvI
eTtWSx3PW/fULD5bFbsz//L42/9x4U2OAMu0FD/FsH47PPnqM6Q5Yt5buTOiEUFDa7T+FSKzcSu/
x2P83DI1vS8r781hJnoxZ3i0RMbMKERDQsflwcGYEI1KrqmzvMv9NcxhE49KfAyh+skx/NdM3Swl
KtYw5zegJJoCYsy/GSMjuCrz7xa7482CtZg0POAoo8mkY8adeSD8d4d7cA3HhlmOR9NV+2yWxsgz
gmaxp798G/9R7Qjbcw2Tk8V0bcv97dvwpWQqV9cSdDYxOUPvlgfHajG4IwdSv8M8JWuIpuiL6TEv
LCwUhmImoRzx85tXOtjdZodQ+J5aSNVvKRxzzWb/BMDuL2899CL/OgAFJ7dB2+w6CFy93w4fhIy2
Hc2kiKySbNWZsFLSOzklfA+FhHDsL8CVH1YNS7fX5Wgym8PkM6MHy8mzkQ0PRVx9+fk2t+EOFFrJ
8hglN+94yxqowdc7MRKKXeXA2GDuwVh2l6+z4lvMK2vpVR/isCezhpkuMO38PaHSXB5sYAjg4nfb
I7iWKj1PX7/FDi1Y7feUjGAQ8fXhWZUoH4SDlG89iF6SX7UQkePPX4Qnm+OCJw3lQ3KxK+0Y0zAc
sww3kV4uYUREz6HEQIb9xq0QixYsO9UM13E0dMPe9KSjFp8c3lRGVU1nA/nZYbsDCRUHqJks2l2c
22/uwHxWM82HaZqN21KHVrxgqilIQhVNd9RIFNbt4gzQyriJ0j91SzndQ8Ch2nfxZVZvmVlAn8hF
MMLw3JNrMwYRPmxc4H7JhDhyLkVfv8s1kq1XgY6nj0nCaL0F7AiWPqNjgmrmb0lGOWeU6h5n8rwn
++pzWWX2VbPwD2kjpQFL/4XtVcFWu/ph9M4cwGshZtHqn5Oe0mrKsi9g5r6aVLd6NyoXRrqEa+Fj
EFOWtCiRHynC3085K90ZUv7FSTtswJPxfjQXdlE18UW2R+C05TI9dvrokkBOb1MDMpAE6ynkoiJ1
9BcdoCrMAIkLmcd0OzcroF/HilU6LC7SkOkv5zXpofzsfcDdljbOH1K8LqOJzwtEPRUGPKKS0xXf
VYZ5DG1i16L583khbNVinXv6gcxXVFbAxZIKgd6CUmZHfRSiSFdFcyMP8YIOGOtyuN3y29GiVUpA
4FePqzq8kb89IZ9RIfYpVo8EQ0dJRno4ZBHqMSrEtjCDXqt6pLFMPHz1QlpU/4SPH2VJZ+Mv4Qnu
sNgSPsEDjghn5tjYe+IN/hrfmvrEdJYHKdJvMTZ/HOYMnTy9OaGEHfe9LZ7JooUPgtYWD4elGBBv
A0QG8Bgln0ZwlpGh6PfUo5Uz8uvrHhIT1NpogTF9xrqO0glHVtbiQRkz/dyOREwQu41qQj1K3grU
2Cpylj0TzsW5/zoI97PRsE5LNXZjSzeSk8VjMHBaYb0R16Ua2h0ANOs9Bq9bVqda0JV8aOId+ueK
vvyhLa1jO3kPOaHBz442tY/Z/BUI2o0ekKbT1tsgJ2XrkPnYZRZndULBNmYhDotfvMC5nr+WduUf
vbW9z2GCnGbbA4Tt4LRA+AVhN4kZ2ws32E7S2egxUhvOXpoST2SCmKufF+ZKDXe3gOez0PssD9tg
y52L6uhH6N2ieDJuUQev1OuNtyVlyKAJ7vPSa0inSmdmZeq6akjyb1qGSm67Ld0Ik5WdpUjpc8w/
mu+h2K41607GyYubmhpxJk1ozDQOs4zFnkORn7cA3B518m0G6CABzpaa+Qn2we1+KRP1qDTp2YnQ
dRcRgRFxw8XWna+xTsDi9jsOTeZDOv+Y9gTpDDj1c+LjKtMxbv6AZTsaePwdYlX2lI5P7rp+GxYT
26/6C0yktIMFBxmr7JHdEBSnXucCJjzoRNxjJbOQZfu2RBwQDLSxYa+ewskYuKst/eQwUQcbUh/Z
NnILj/0bRSB3Zs3fBEPr5iAojC66aF53GSA/X7AdMLVRjf5YzmQ9mBM4KJxcmV3GT26j7NUIpchC
0Ug6SUJS7dYTJO8MTxgntDUe9KFBe4Bz7YQk38IiYjik2Pe3hSQHOJupf3SFxXlf6N3NmK13FkgV
/uLeaLt32+THVR9Q03gBl4sMmtHv7i20bpnOclnNekpOQU1PWczhmYXrRQ5lqXlHiSb2KNPo2Z/r
a+KM7gmH2yeALOtFdjirhI5+2G8TGRpa/92r3GdcYAiiQX2lOIVYLEojJDDhYyrSzzg28EzyRaLz
v7NNCAfb2wPr6zk2jXAhhe6wNfXbEfBz8mE/VAgYr5L0mz2GYpBS6omuOAdYqkxhn6j/ZgyIC/Ty
6zYJqrq6D2aXk8xLg+wI9JHkRrMw3vouk/ARmN3yjG+H3XY4NqN4IQ/E3U/5+LCVJ2bpkIZSWK9F
Ut3VrfFcDx7vhpxLYTis4IroHgEtKnA1oNlODJtjhNNn6s6pgSJddRqEBe4L+ruwJ/Jn79Te10yV
qHqevJQjnRvS8BddcsNtJ0mbUmBAsKEbLCOwvW1l7dqSeVrbDIcoc4887oPabu4d6KdBYfE7Du74
YRZj/fO0/XmB1eO6nZnoaUNAUaxW1QkpdQtCCHGfCT627W2wHc5kxCn71vOWBy5cKQ8tDdQ5x+6i
l8cEN9OFFWa262eychatv2LWSYJKzz9vX/JWzOuq7ZizOObNO3+WQ7C9OLaOZF6sh16fEBZMRcmP
nht6M/0EeIPtIlShnZm0THMbnqqs4RWqCTqEpueUszw3YAWb9ll10Ticd7GVDaFbsJacmYzggoYn
VNR3hd+GaPTLW+HVN85m99GUxskameA79qmY+M62r5IJy8KhtpQHMZGFijcLbEWKDoF6zKPgQrPc
pz+Hy6Ns7dAbkG/+uac1VN/8z1kFZSVTCsNhiWKwx/lnJ5gXkXQ9f8SKFhXmSyOMVwZtzGG5PAOy
VUhjIGymGEBZXMqOIITsk5YRzZV6qEwmpRB2Y+1vzf6/p9uCeT+7IYORg/p4//xQCUEkgz8acj8y
+t0bzKrOFs1SGKdwkXtm0oG/Gh8AlXbsedIDCpA5/PP38h9zEiFgr2K75ha1rW3t9EuHTPSv42So
OPbRSJOeFdEVA/YPu7CfpmU5FOuEwFLtTrbzgHNiPq3jB9lwnyKDJERBaj8Gzz2vkXaO7eEDZD9W
4OvsXdqlvJDhlT276/D65w+t9m2/X0wmIwzFfMHn9tQK79e2fsCYvRBMIvekxOFeFNPBBAzMjC7B
8IdcKnKEdyNF8htdXUzpQx84sObIwezu//JR/j1GFJ7BENxwmSEycfqtteqRkS0YhmEVjTPF3cIT
hvEVHIhXIabDJgAvRG/3wqseI0KUoKMM3a3Tmxub+bvUHfI7j8BW9KQLUhm3DEulSLb0+fnPn3Mb
Ev92/3s2Kl8H2S3Pr/lbWwVHxiZWIGEe5s7pce0oQboaGEdf9D8bczPqr9wo7zQAebw49DpABEBB
oRELrnfNcJzcRkO4qhssIzjC54QhCbEUnIQtvA2IS2FfMB0QACq3U69vyyWInOlZ4n4EvKMsXtem
o+ZOY08ettO39Rw0QLnxc3LSiPRgwUI/zBEv32ogB21YcIjUHEM5njGr8l6aEgvqOnoVm8NoOFqp
c3EL6Eq00Wv8CldfMRwS6wLh6morh06/8t73x/LQo3MTefdhe7OnTT4ECZLQnSJDa11MeVElp9Eh
xU11m40xBEaDp8aYi+OoOqntj5E6VPT6xz9fnP86nDzHZsPMMNUxLF8NWn95CKNhSqvE5+JsOz0C
R8f9doSrTJSAjKgNfT2557l8kw6SiIFjamrpcfK8/2xm6eNfPo+6GX67WTiSDFpt0zZ1+/cenF1b
mTNUZYsG+yWAZ4Rk2M7PK40KkvUIkqJZsWse5AmZEgjs7nu/dJSc7gDZnmGljXurxbP8l0P8P5ZO
TEUtpjo89mxIf3/uW1e08zqgvKfEhHOBupEoVhwCgz6HTLqqfVdbwdaLYrRvj7Gff/FqNMJxX5TH
KMZ1Y4F2rzsPDBqe29D7yEaXLqlj5pYuGmYvP3ev8bhecfNYf5vCuMa/ZxtQm03sPKgCTMYx6iX1
y3UWDRGfmmciCa31D8Dizj6va4LUCxGgABlu9CuErnk+CxVfvqV6nwcOQWX3H3RSNe/d9DPorPSQ
A4NjRShPpmFkypUSbFWZpeOGYmXjCwrXGTHmtuXJ9OyzvioT8wJ2fxIMtlTWCqZHArwYPE3xzpFN
c9ge7K67M9aSurK+bnMLrIMpqZAUfBGVeHYiuYRzX00GK400DL9hoK66UiSBfcDhCr4bf9sk80uG
QwtShs5oKa7OU2f8qKPWw2husxNwxu9bSW4Ro4Sd3AV9OcaPVUxjvpUvzUSsN2bR59FfH7aZKjn1
19VDRp0MRNOpC8kxykHiWWlg9vGzNN9vK6jO1e/TFKd/qUah29eCYs6mu20zIodzUsuH6TDEZLVM
C7iLBpFXWpOaJQI/xRmbSeOTX5tw+Cs8x27c/u80IDjZ7TEdDgNhIiOdvOdW+ILpf4PtC9henitb
QQzr+HonZo6dBliI3KqPfWecII3ciQxTfeLGdy618w10jI/o9SlLAFgqVjJwxou+AlNu0FdvvX4h
WOmuqlqzkgeqL+Oms7zGDhCFzH77fZNTTtaq3p789JKu5o1KnADsRmMWs5CSS0JPCTbshOqg/7h9
Ttwf19nidVgnaxNq6nEh7CABENPb+xjB+2GblOHS6Q7DBBkD8CdIT6dpUJTKz06Lv8FwihnHwtwG
Yu7WMMaiFHhADNiYu59Hm+a77gUgZlKTdMdfQr5GXOyRibEC6X46RURppDGHOIIBeMnpU+xk3Xmu
E4yhHUk7vKjrcrzEOXVR17PIRq1JBTrHTyaNwz4uUWyYK52AN2Ky2xQLnjbT3i/WoTVmPZSsYAXx
SbsqMe4TpD6oiMfq3Zo0h8Y6mZOtP5tW3L8joTtsJb3+ajCnUyNQIxmb3W7w1yLsSKfAcT6Wx1Qb
ll3ReVeHEA9CrtYTkmb0isS7MVghy0MBPTHMBMDbhoD6GXkZh4qDp3GHSxZwl97leyS2UINUY6EN
CJwHQGHlyIkz+71xFh1lFjCEGXTQDNkQzyKqQPWqBZuBvsVkm5ITH7BavJE8zXmHNJ9TqoNGzANJ
X8m2v4GQ2QCW1acpP233wFbaq2ao8vFoUbNhkWzbde/3PgZt1eSrtCO55ATflLDXXN8ymMEV2WH7
MmLyKWFcAPT+KajwpnTP/V506aft9tQ90N0uvBmcWhaUBjKe1xUTsjufyBKmlVJVgll1WJJ0n/f6
41TofiBNKAlpZx1zklT5UHZI4tluLAmVZVPS7Sa145BK38N492R0/nK0JZ98InSnRnZ87yJu7hui
o+sLX1u/myAy7lMQZOGaRU+MPwzkLMYRXUu6V9wVZ8XrUjfEZ2qqPQMmEF3asdonbUr94kXMQGDw
7TPNwTSi44vCtsDbbtXOTD3D7VePHnnnN8H2/69rHA6xgy9DTwJe5dUeHvV1mwHUjbdc0+6N2HB5
cypcBao6cjCR7f2O9RhzD/voo3TABFHYVfW4jUe3kUtW4hNIZlmeiCLBxDPPcGvpO9TWj7kFewlU
8hiz0RvreBGG8scwQ3MeXJ1pX7VEp4xhNfaMUVG9jX2fAh7evv8h15GplOaL72j9TduCNsjbZqLr
fRRNzt3YG1U4JkOEq0pnagG/aXt5bAdxq1ZU08rUqar697DXTGZ4eO508pF2vWoCSIh1FrsiMN59
ydr4q7NiCuqkGvuZsqZr32UWbxleisjdCwDxJYuxZp6pg72XXHfVBWGQ4bfdDqFlj3a4yfW3osQv
niMLv6wDXVqEPj6Y1Dy1iYbnvPBFODEVDZIMKIFTslOzkOyyrMF0TUwbiDuITijhjdxTqh4s0KZ8
MErEtzi710OVdCcKy+5sT5IkspKRrxqTNoYp9pWFx3yhp7YR+x1EmtxHHinmPM+5Z37qGZ7+fONB
GkjPcET7xma6nmvQWSfQTg6wV0H+3yOe8ch9BLImcQhhNhHz4+D2zzgf3ucDuNwSYXKQzYJcSdXB
E+ZwGUujuSeAKhb6eNruuzFiTliP36piTk6JOVpX4ZOIuPVjDSc5DpEqkGoGk+EwZHi/I4K2SO8H
U6aMLNySi6p2k/4mBjCmD5Nl1j+HrNvRLdlWwA61Gf7RvamZO1CA6QB87zzarC0aHGlcZoAXOAj4
IUn6JarUlUrx46rLoQGQ69HIn900f+yW14zgRy5ojNtRrDcrsy7Q8DkPl+rbtlPFcfASt837rKQ8
2d7ODpj5fS+wiOBGIufb7+OTgBEgMDpQ18HP1dkl3+EPvcPXD61j1AkSL1sQ80VzZoDmHixwG7Qw
vDQt2J5+978HXYzVj0WYHgsVJmnGQM1UkhRLPKK1oD4ImsliDEES+tPg/xgrnXsC+wbQP/+1jcz7
fuFkzcjSRgo+A+hG6B12XlF2O1utkVjRPNmF/5pjsYEN+n6bjW/v8O3XamaXnsjRseGtVgVik/le
qfWopeGrB1sFNc5zc64kHUUrei00ECbvNQmmi1U6NrhYnCJCrzuUevAfExs4tetDg9Bgcwqz+Mw1
Hq+rezSsejp42NjDlDZqBUx9zbAtCrOs78fC+Kj5VnQpqBTDjApit122JJ3KkwTp2mOoS9UUKnIs
oOgYjt0OH4QBY6PP5bFTY7GpXgLilqLTdp64PlduO+0mi7DZlHZ/36V8PVSBW+nQoti7bWfaRMTp
gUjfBi+eIY7daXvK/IcOedexxuhEBG7xyXXfa3NPJNIE2muBSwurpSDMmFcVXePWCm2DcfBMLf53
Dk2irMHc6d8dbKBAUWLU9KlGbqiSibrL2+Li1pY1g7vF5iLMHcgfnQ+7c3WmHI5hd0TuRues4j20
AijpBBPdbWGoN4ztHXDtDAv8q+5ADKDYi16SCp1YVddwc8bxdRygvBDjW+5tzOcP2y9NsgFIM5Km
5yX6hHgiOZDxA+R1m7YS1TNbJqvjTvuQbDd+DTPGNb8kPFhqDgnCE5TtUp+InVZCLp5DBIRf6kT7
mlYtjvmSEWaj5uRDmRoHiAWn3BqgES0yNOeHVqAA3p5zjdjQkFljSVJF99zqw/RzdVov+F3WV1vU
b3i5/b1dcdxsB3xi9w8tdoMgHvHF07scQfezILopJUeW6qAxIcszeQXa9sT+rkGpTzZCPRaPtIfY
7+Ebbf+2bTuS1v6jZZq4D9WmqOw1dPgWDN3URmQfVd8lE2hZewbsL3pXfRIv02JczCJ3jrZdvwgY
tCmjyGA1+c4SNXjTc/csOEqSFJu/V6ansY2IJECMFW63ht/V39x0xKf+8yoy59en99la4sZTmwSk
qVwGrXnJ6x99PrWKxobC2Vh+DMlinmeHF7mrT9+I90h3Pm+WY8OqbV9JqGBzdg+LgYNXg8Wgr3xl
XsyoXNQkhOanqpXcV6r5yYvhAUDGfJrVgmIba/zsYlyt3DlTe5+1yaFXFc1kOG+1NJWHIdzuuK1y
ytW6XZ2kZIQpxj1DaX8drtKDqSKUHjd2x7dWGF+29Y+rmHOuQypANmJ8tWdoamXeoYZOytN29mS5
/80p+0+ZqaMPdnMj6Mzh+/ZIWlrz5opJceUIQOiISto3pIv1aPq2UMqonC+02CgRODWO0psOo5GH
pWz6jxY44Z0zmO8XKn/6Ne/rNipGJpjvBAG7NjtGkNVr2AIQPW4nhDV4t5aJzIUzeQyWNQN9w7sq
T3CzenA+AwDkNTpLyIJbobFIMsX6VR4TN3rZSkwiQblaqjJv2M5dUaAw7PucDcHiafmpVmVGT5hM
3MT9Zdk5hlz2rWthW1w+6g25ZDjKP0yD653Hbvq2tYTCbR4iwI1Y7r3o4icj6plesCOPK8B23OzM
BghZ8lfmeWpFzS3jKfVSN2XPRUlLk4k+ZKXYnYeofc10eGBmi0/aEUWyEyxnN7FqWsp9QwIJLCsv
2JYnKQkhuDrJaOupO3ow1yuZOTnS3Z9Cyk59a8XaxaxGJCg3D6VCJed9hsWtc81w8LwUDpslsZeP
aCNMUAjNMATZaPYPaVF/7T1GdNakBXOa9udBDocYu84eCIcF72l6B0ikp+1HIzGLu6VEYNADzSG3
InpnGs14xjT4Ph0Yqzl2c+SRm6519UMjrQ/FAFBCRNTX1DxmJtrzhslmy+vqZPOZhwR5hGOk4L7c
CRUX6Trbv9go6YjidPYCAwEdZjiGBlsNAKhwgfZHddsP8XtvQX2FB5KJQkauS2pNDHdGvdlnVva6
PSNrDhIemtn7rVCCaP6V1Nvx7I0nc2FoqknVk1QEl7Z5+e5np+KAg+00+eRPnCORqvqdpbyvpvFh
GugPTcB6DpuCZ1tme7F6XwpSoI5kFBi3+Ai/AHQxYCyslwamq1bDbevXROZltdaduLtvNQjMowVM
GCqvdO/0hkfsZ6zjyi10qC1eQMa4esEoMBWta8EyaaB8WLSGRhKSXz+SR5E7XQP4G2SeI7nQXf6S
EhDGKxk5lpbUGMVmdsaSGZfpSc6egTxO7JkpmCLFSVLb6AyPwy12QCYN3XyGaQmgPFket695hJW/
rzrxdYFswj3G7g44IRUqvx6GsfFlqxvrpnzHCj5mxt+jFImgPY9jfikm+4VUhOZj7fkyKIvy0K7L
GAJZGC8aObM7yFhOuLUvjblwOTm2gy4nVsat8MTSkxv8INQAWB2QzjI3P47E8gWihgI2tAiL6pld
rpenR2CMssDL2Kq14KQ0C2sEt9IoMbmDGTGuBPtYB5DvtppZ+DuPmc8Hp0svKOOTZ7zOt6LRhzux
2KglOZmKMW3xg7bew9I7X5wxY0ZYavad4/K/l1ny6K4GTMGUt2k+mf2toHyIPe9c1ytQtgxKVmQD
7OJ+Vvz3gHuXPBk3E9ekmQEKaexJivGyluaNXMkYvuNq0PKm30Xr5vtMh4GuQLLHZCWAVqcvl+dl
sVsQ0lV61PL2kdRw/gSH7YSNdGd5+EJNbfYP8bg8eJXTh5MFW6bI3yYlKwZmaJ999nLLsrzkBqhR
B73qpZyRh053FnGD4eRNDuZRn06g5H624U0FcVVPD1o/EnVSrju7m+orF3gMJB4c7EzOgSxbMpmY
IsyWj61F6ABG1vodHf8UjJjpD0bCTax5TUZ7KZ8mu2Pa13UTV8NfMK1WQ1imgldeP53dxe8+NF2K
KlIkBxOe3Mmh7yJG1QFQhz3iI0FX8nVtCX3aXoxmpIft4lawt5OdLTUAjBlxDRKSNJxp5vKMPE8E
9+ah21SfN88QaoPDFlhqDBjV9ZkxlI2O/Khn9U3WyWvEdvcJ/AmOwbJ77xpPTmFDOFgnNvqRXN/p
5kp2b37LKevvkkiW72WLaMp1NHK89PhUDqv9sla4GyF1el2Xnon4dN7x9k2gFhHxJ0b3y0xo79Po
cRSwpff26I/Sx8kATYy4GDJ6fLLhljzkOQd7xpCH/cpIXLRvfa3MNQ9j4iWuo85KhHy1bj/NxJoO
xjV3lXFAPcwZ00ExJ0evS7SXwiAw3bP48assHpe6is5mVd/ise+ORRUBMrDI9m6Y3EJMcnjuzKU9
ZSxkd7BXvL2XlyurbYnEK3muTbaeYz6BzdQROeqFfJ6QC7nZ2dKT9FYaxAvpguU4p/6NRqo6LLV2
MiuZPBB7rSseZxkYo62FU59Coc2z+aTXsjzPeXm03Qk+gjXpLCdIJvTQZ4BWF7fGaqJDvpjLu8WZ
MY6XBJ8ApT8xrehDiUP/Agn2k9sX3ktJyvuxaZ3l5JUmIQbuulxHIW5A0ayHhaERkVDRTY6Uy6UY
jDvaEpjyY3KL08J7BBSQpAzmlqb2b+OUaeA9UuzSDIKOdU4dp4bkCLnJ+xgSXyLTI5hx+wc5GKHZ
ZeMJ16yLcdNMCBdhx5US+HbVdEJZxqwvgi36eyV1g6p6UuiYnMOkj2/cQdZpu1ir5RUnUuJ5eZP9
crbgWN2qJnnuV1wBE/dDWNWkbucFzh9tdsdTuVJuxirqXWhsvr2MB7rLi4nKxXyKVju6bvfOaLef
O3NGsxY7RthJsJG+hnZXZ0fOflGEJRZuePfOdO/JbL4vhgRWt3IaiXgYw5l7YLBN7dHr4Yqvur/e
kzWKqD2K3pWZp7827Gv8HNVJFpXG/dolj1Mr4jN28yu7O6Wd4KMn9oDfe5DOyUsJmeXWOPdkNT0y
PHqRC9cE3IP5bE3I2cwvxH1nxBFR/Q9dQ1pYB2PFi9zoQ46ofZ+V74gl9d/1NkjDYiICZxWSs5E8
+kMFAuSGHDS5FnQoTOkABehkKc9Z7Rzidj7Fo7+gQ+2CuY6akCjaYp+jgXxg6gz6Sc8vzMUPU0pR
PphR6KVkwsVSi+5mVz9LH1dx53Ta46in4dB0X5kRW6jZDbzIbnonapBVtSDzLqvvlrESTxB5GCEO
d+4YrXclxFYmPe10cAYUBKvH89DawNmq3LwwDnDCmn7vMQYJMvVRcavYHty2/1RXNJ5dkZDvLZTi
YRM7TDqST6/tjTunTo07s3wZEIWANRDlbewsJF7VzF+w2tXeJUm8BnIxOLvpB2601CHbXZamglxP
nxHGVWs7mgHUHaexoxbPiOOIAbo8EthBrj30uEbCFV2/OmzO7odcIyspNt/XAzFWBpqAEPj/zo+H
L42uiI+ja6JOLuHAO4Z7b/gOoI+uhfk2RBFYUIckK+HOt+FsTF7/TBkgn9cmD1ztoK/FAHgQPYsW
L2eEFUApW8SwfV26d1hIEgICvPxkN810sNOpDgnjUVquOT105CQdaTByGIAAq1wAd1PkVKeSOfA9
S/Ho3horCAt5PZ/bVQZStMWjMcsVKx6WdFtjc0qaOCA4N0H2utYfmzx9KxUqakJhzrZyoLuLMEkq
h+o04+5LJ25OnZQamHzsCUjMkJAcx5wmvxtruHO0zDsyJrrzVk1NcQNKAtxnEvi0BFlDegh0ju4M
gA2wFWifYhYEay1UxHh0IAgKh84iY/p7q5SaXIyUw1t1aqgGj0XgSztlzp29yPvVZ2qG+EhDJv5/
lJ3Zbt1IuqVfpVH3LJCM4AR01cWeB+2t2ZJ8Q9iSkvM88+nPF1T2Qaaz+mQ3UC6k0ylZ0t6M+Ie1
vqX/HONSvAx4NrWEPHrdfAhxq5O25XZbjZH8lpkfmT3dePWq5M6hk2k6A/zfuWYmsdVrhCqke+vr
ZWJXltMP6fbuTVrN7tdqB16Jv669W+nruG1zJg9KR7VLWg2iU12+wQyU5ziL2NApOe/kH1szy3+w
plxoF3WTuScsxOus9RACDKOyTgKohAN7gDQHT2io6N+YHiy97aQr2wKzE2wr1StrKnxhcXYEgAxn
ZEYIamSQz8rw0I3I1XJADkdGv+D9GDzNmv0EPJQdgqc3h6Sc7gpGPOvcvSMlsjW02878tNxHUTzH
hUtiWztSVEHgAbfoP/WuA5ZjOHaWyE5hyjaPpo7dcMloq52kiz7NRjLYay/IKauN4RPwIK3ogYVK
eBvAF1jcXaXG90Y4uscxwdsWN6dBa9AaGMM6EAT2iBuLIxgu/RNSgr2LGU+MZk7477il7xj3pj5c
RjffG9Ra95VOoE2dpv626HVF3wmCG03WWzT7t4JomqNoktuqnpq9rvefyWzM1BgSRTp7GLZ+69TX
jfOIKmtVQwkjb6uP14wIXzM3aXdRlzAYIbZ6b2j5OQfSfbP8Hxkfxt4Y6Rv6hDUbar9dR/jNqjZk
dlWU9aFO9XNgC/2Mk4o6tLQ+WWu1pyWRsMY7CBcu3zotKmS/scpT2xnfXCMN7swchC2T6WrbjV20
z/Jp3kbaBDdNG7Q78pPM9Dlps2RresSR/I1CQf+rRAGLko751PCk4GFSupw/rNKrpihHV2/4yUBB
HXT4lpOSxrP5cStG1FohXherD/4BiO1C/qAqwd+Sxg/LCBSgEmdY3n5nMthCgcs3ZZlOF/BPrMb6
KIAYwubPQhE4qvMkEUi1+Qve0kDAj2xo1NoZHjz5FLshKeyXOiriK64fSNI83lzoTLGs+rcOv8n6
S+cf1A9ZOr2Q9MQ7Wk3leyIWUR1wSHj5fMBr/pBp5qkET7S2GyTzWXVBLID+s2L2XlTPBWGHe2uZ
KyodsKnRUUj5YljieRm6AvfHBq+TplI7n7MBuKONB9BiFWJVS2uRlCg1vlQwmCmbb1yRwp5QHkY/
aW6kMRa7wmU4kRkV1Wk+P6efi/589EHvCSPgQoruqoLIIWkP7o3Dmo/EKgpLpoM45gn1MMq3qGQ6
ojbS3J8FwgK08ImmuafYLV+BuTy4zZjdumiLN6ElflQ42Dh5ko9lZlSFkC1pm3dtMr6JPMv/Tqpl
/1V+wdWoS5RjhvcftG6xyXhWRxO7XqaAxgC4Ei73FrizxrtHh/xUXGv+q7smERenKMo1R8mDFsmI
ZcXsHMnfdFcyHdAS9SGvSU8GDCoPcAlO/mTUuGkIW6kfBACX45wm+XqZPfh1L3fzWD4ut48d6z9S
t3/LRyqcSOruwTBUulBYaasCYcMqqyt94ybpb7VvsJOXXXvKDRXnp1D3XFA9cR9IxKI+Ovhp19xq
3SslLtrRma7AdlUWSy+0fVLkIBVC460OtP7EoOkmZT9HQgZD/rJmG5oZRnpcBrWLNYLGz+xt8xld
et8Y34nGCKDqqkvL4csbc+sO6skRmwVOBacU92/EQmBz8U+lcM+iJD4yqmSzTzXs0QxqIfmm6D7w
2Ex1rQbtId+tyjFFrtVBZ0hgWoJMQpbVmwyeDdHtI7N/qzGGELKkD1sbPxtu5BnDQUDBCGFX2qm8
dfKGxXmdntBIgxVTChafzmGnwc2ctnIMPYLiUIY0rkk+0/S6/Mar51dRyM/lyc9j/6lT/hAlW0Tj
yFmhQf9ailZffcNostFX1V+LuSBhXGd3xC7FaowEqtCqvLtkgso3lNrBGJ1najgD71AZQ5gjSzgM
awQd9JI225+87BRclcZFSYajJH+zjIk9j5pJubyWp6SAzi2gFDI8fgzV8JsspWI7ZOFLHxsPw0Tq
seOb70GM32qR3/RO+coCbsdo7rTck5qG5DKA9KvTUyZWDi60/VIakIehHcBSfVjg4P7mBBZ/0a7a
tnBN3KFoH3VHeOph+8MBbId2G4YyJA8nrk8GoZAERoALN3IHMKaDa8uN5xdh+DltU/BoQuhZ1pCs
J3yyUHRYR0LulpeHV22b9fVH2CPPtOiowCei/9eD4wC2GZUZsht2NIuvgNqVuXFmbnpLMuuX89Mi
gfifbxfxF32pzeJcuEKYns1x8auoswpZ2kUiIErBIay5DCea7DG6j5L4wze17qCL78veZ1mJLaPE
pbSLGDGSEdHfRJED33i2sY8Y7wIxd+zUv42+/3N0HHdfFmwJAuvWVHnB5MuyaC1/pDkwp9mo2Y2g
/ktratTaI8WPrXT5N3JD8y/mSL494fDaIYUWtrvcrX946QqWdkbYtCxey+lbUtnFxqyHaJOMc7CX
Zd/z4BER1pKLqYaRy9phuXecrObgCergmKiBaxIkjxC9Bsy3+8X71DpYNhAxEwQZvv/PL8lfJZJ8
zdLBg4ZjAG+y84tEsiFQgPoH6V+oWYfEn4/dXDzh2yCb2UvrQzn7eDdYV0+CkbsWdd52kFNxTrWO
iiVkltVrf2urVNreP8kkbZgkQDAUlAFp+a+a8spMx7jm7l3rekY6kn4lM/7IYHm8i4LG26Z4Cw6A
67HBTnN5KCFLKb7VkwZAlYejPv/Njwicwn/4gmzThGlheLx3l/f1H15Yw2mbJmZVpdSNJv6a1tqm
nAYnzbRPPD4Be942OqNVyteVBREYcZT+cyFgLHK/EJkcDt7e2wUWCpQhRJlf5/235W3AbOZCiNat
aJzXwiAsccastrGQ44DbCbfxAHzCqED6NUwGjvWoEViDBk/4PwOdlqmLynNSj0wp8xk1kDvrtzr8
UdPIP2OSvPbLkcix6J+WsbKTsTdWXJSliCPMINkoo/7UVrelIAdgzAh8JGBxn2v0dj4t0AqiqoQD
PLhgeAOgKdh9myL5kcDiOw+ggVaJmWtPJDg8s+LDNDb7/aGKh+YlD4c3SJgtlGJans7M9K3BrBxe
DEdPbJX72HoAL9Q9j1XwYZGJyl4oLs42lxYjEue0/Oww6eerrjcgHtqlPDWfXpCKtRBD/2p2zTdm
4dxV6WPl1jCUQvtCi/7bSDFeS6c9F54gmVhjZKF7SXWu2cZnqZhvxqwHPOfNRyxp2s6ZYCP3sxPc
SbpsQlwJU+/YRKpODJgHeOpRbPO6pkwoCLWdCgQxVDrvsnmvXS+91ISDrTI9iM8uDj1gEW0GnVND
k95KVj06c63B3FuwsYln9+hjJ0TWFJ+3WY0OxejDK5j/uxAF+4rfIOUKAndDRLi3qSozOi3L0Dkn
YNsCMlm1tKgYos3Wnb52zXotMIe4R8r0dVh3+9F0gcEGtFQQQgGwcw8zL1d6tcJkHjawWz7Z+CAy
tTTkb2YmMcOUs63oQlQovb8SQI/KJtfFJA197T7D+Ig0kLsm0556kb2FDSX8ordYpNVDgxMnmIrL
0MqfBrl9e8mmbaSfYuKo3Uiz5xhs2Sd75o1oSBYPVugOJFUeS9Gc9emql19SFiUBW7RgnU4uYMKl
jTtRbPrBbl4qLowOJejaIiH9bH5LyKz7ksNFPn6T5a2+tMdLfc/wEENmrl2SOn+vDWx1Nr9qDylR
00IItSLzvp/DfltqFZBYUDCrKUDLg95o7aTVdbmEtNmTmyIaTpxHu3gIzRvX7PeJZ/m7RUiB3Znv
RnSrup7nu0A/eSZ2LHajb1Zh21g7u2oFBLsde/29GjBnpuYdXqf4Ckj0Lug6/WSEWKoizdrpLAPX
lWYwxJ/ny5xQ9eWjbZFiLJ4qQrATRu93oi5u6gZFT9km5g7bpdx1dXUYrGpc25iYj/TLh76DZRME
grBKH8cpypNFxBuZMlqT+LLxUgKp0k6+xZKsHwslzL7SCvQzXfctLJn1COm/Z+LaVdO8r/um2lkJ
Y9rSSzXmj0yMnJpUaTVcNLEdskLVmC6MOxIiH+BMsxHwxz07twjiavCsGGW1HI6yQMRYD927H2XZ
uZvzi4ShWAxadIzTC6X9XlZyvMsS2W2zOXhk6T1AIV1FUyNvbFGJo4ELwsqI92aDAKDgRcxheAuu
nHhe1Whgz2cBF86PlUEdLDBauU0udxC4cUw6qLShkr7UqB8ZadxAIyVosPBZavuYasj7bFe9oe2J
5ktugio/p2YQ3PdCVKcM+6IEs5CFBqZoYyK/2Qi/6TPWTcPfMj4HolUq8GlGKk7f/VzqqcWD1itx
k8DH/UAZptaKOOWWw7sth599JxilsEhfdjdVWX3Oc/ldZMQOd3keHGMyh5cyrvKtd11rbET4lrs/
5DOSUvYQP5YitWLSyDTS2kyES58GHC8R8UlGMZ8mQy+/PHR+pFQ6WVJtFv7V6PKsRIb7BBaPSVPJ
WimMVnrWabijdYI5iJevQPZWqGm7vjvKoD2GSqmXkci9sqseo2k/AvFE59EHz12LX6UTnY3LqyQu
Ip63STlzuKtb6r+lVcsV4A7OfTywuexJfCk6ngYP+M/SIfwuSDEOtYZEsVGnEsIBMUAXs5m7L7XS
0lR1Ldss3UcV4HpMBmKk3MtEbSkUmTXvZ+Q0ZIk2vJ7Vp5aNzaFXbk8Cu7h0TOLSO07AYy6K735F
2LFhV9fOi40TjcbGcnmyoMYyRFMb+q4cb5SovoqT9lDGH11Vb3x/JKUwCC6ArptTC5WjbfP+EKJe
GaiO9prp1uumSs++QroEHlJv2GkrIvo2catCJC1+XIu4OgpZ2KvwxsoHpxb33dsyviBV4WLjuSEG
gHOYqOXHxKT8Cwl1XTfKXr6gEmIzzG57j7pYB4C/Smc4GnGk8TqqH9eyqyB/a4e2mAWOOx+Xs9GE
wXSyZeFcwDSu8rSLbg1EcbkagCguI/esqiFAnn157s1WUe5jnbo1f8skkvFUY4oC7I5tsyJdxYVc
RwW7iNmNPuZO2tt2LqG9l6481Hn8c9ITD5o2grponB8SNz5oPOUc+cBF2PZ57OiGFtCymYkzpnNv
r+f9na6J6JzGtYdqAT2i3kMJ8lNjjRONrNXRB7rgAFBV6hWZ+lgzZAwu3MDM36pQNdlXhwaRncAm
w4rlN6U0Y/Ix77rGWpcy8DdD57HcRsy/vGesqURYNQefrc0A1XkisqjcMw/4yJKg44fB4goSMEJs
PWyYVHbPoDJ0Eoy33Rwiu0chpGqdLMMg5Y1Tdc7Fe12N2Z289x5nXTNuKmX9ZFX5ZMQ+5AI1olou
TnICDGDNmnGeonhfNjoI+mE+l0oSWqBv32Ru9iIqM8MnVZ4y99ZiVn2x3PGWomQ4GYY0oRTZ2d6Y
6mCXmzFrNsIgU3SOKzKO01NpkjzCbGxThs1BFRybRTjnE03XlIaKlLFRZMztocoh5pbMrwpdVPf6
ULxrcX5Uv9RolaZZuKdMND8TflU64ZDk2F5TrrV6Dkz0kZwNYAjeVKbkblFWxYwvwJAcsgHExjgc
UWWTbT0hOIlZmK5qP/dPizjFivXbIXdnfpjbyOGMRLLxmZfTzTIiawtmySHxdxuHuKbjEMRPwxh0
RwSgT31DKTWU4JIm+dFlhrlncpGtK8JTGTZvEbyO16lE9ASw6mybxHh8LfBccvFKDBqLI30Z0yGQ
sZn+O7tFyqXitMkepCgLrOjUT/PT8nEd77wT6ihxBPR2iXzXPECzPyxlZRhA5W8VPX5OmfunISwC
xtEAmHQNv0rGM4W4gqytEuu242A6LWR875OR3vdVvZUQIncxydgXQs7cve9pP4KJnOOKHNJVb6Xu
LrFibnfigX4HP+BxYACOfMbX7IO7NaJY3mXZTDiUcjosatmljZaZjVARMQ+k6nSra9Z9OIXFVZDG
l41TvMMezl1exJRlbQjkl3pwVMy7jvescDccQqxulHQkGJFkwy0otN8pkElfbvvR0L60+14JRHT2
q31EzPPZ4jo3+i78sraa4L6+j0SALHcZppY9+GUUYAh6QNgRDibZ4ixMj8llLycajUwNbJrZsago
VNsqEBurR6+8vDo5kswoHJuvR7ftOEXiOLosTzNHGtvagiXYzDXEqldJv4qatFdVbg7wRbZ9ihjG
aezj7MYWkS3abnFU1mEOL7kjxm20v88B4nfevO0e09Xly3HZ0rXMJVrjWSpM/1CoUXWwR/+fbwCm
Uxl53gkQO74LS+wXxWwk8/sQJtUdStDW8lqYAwTlJJb83oRmfcLWSyVAH0h87dqJKDeXWgp5UjXg
+En68JHx2KrlS78EdrAdO1ZkchKkwAXOaKoct31XqPy/xklusHkBWJcp8SV+VtAnFDuU7+G32GN5
0rcU22Hq733pX5bnapk/9no9o2/lY3JHBheIhsGBQPaXSpVly3WxuGrgm8+0bc0B4p9CldToSbQj
kXzeQSc7bukOxom3XZ95441T62urKuXVHgKsBRVbs0xWP2BmRCctZIvKDvk+Acc5dgHnamR8yDmz
7kwLiVXhNC9GwqnueGg0pJd+tAkiB1+el9s/kMO0ybvqIert7qaeNVa3Sku+fAUV18XeKLiHSEld
BuW2691V0rlZWFFGRuCWJGeXwMOHRSroTtZLnVoTQTuoOVFUwmEFaSfEaQF0jYwuT+BMHgc8Fceo
HK/EIHioOUIyFVvyhifCYEb9mgCqXgAYM7FSKyTG6SH2WNkrvOUyk5IMTJomuYZs0nmt40cwbuk5
McYddsxsbXfinuXvS+ObIfUpetHAm6qtb8DRbqL8YbEa2cr2FFkTGCHdokXwec3E3BOUlgBS0UEz
rMsyV94AtzoxkchBqubcirsea9yuZlrTmtV4Rd3xNNpRcO4sGvqx6I+GVnY7LbHG40JrSKQPgysJ
nxcTwyiNcu+3jkPMMXl/7Qx+HbUFOQhDIXYMngdyKCwGIWqnyESjOMyeuJ+tpqAZCAe+AitdayUD
5saftq2YkNDEBdGKIJg3WKbnVcbVI0sYDB5UmS/xfmgGiEYHBuq5hggGZ9PPHhbmoe4JgqeFhxaP
upN1EAwKuMUCHrLh5AxcOoXkDXsypKBzKKTFcq7ogbzkujwHSarRjfKAN7ITG2YD58kH9gHAgciE
0AXXP10WtslSY+YuXXdkRcpNxGLVme9SBWqClS4U9/dpkn1K7e+fF9BHUmPNGYtvlWKjdFP3GHWk
jrt9VGwy0rQOSSQ+aPmes5qfUWtwlFtAgjcDaZgX+jsDoEP1UPoNjepgfh0D9uix5aH0vGY+vqUk
5ppN3MzeGyUP+r2q+/ZhYJJf2abFuYtYDdg83KgKOAZixDSjM9ymyE/XjW7Y4OQCebB9NUVWzhYD
hdVuju6SnvsoSmjUTfYWEZx7ctc0dirN+OTFptjn9EFdZ9VfKvi2E+kuVE953tGCD6fl0Vlm63lM
8sUcvRc+zeNUxGcch8WV9upvkK3/aYAsQL7YbJpMHb7CL/TJNK07b2x1bsO8ISgyoSwJ3w21pknA
O56K9aiwNsvlv2D1WP+qix/Ph6K2ish7yxRFKgMonMffNEcLDljXD+jz9BWB0iEuKfMtyrgb9aC3
tyF8VEb+KT3WnJirxvRZh1j1XTplyY3U/9bJvODzfp18glQEjOQaxAj++v3JNgUyY5kj3C3nFSci
BpV0PuqD+xQbdG3ATM2doTOOdWfYzUInLCvV5WWRTMQeSxZoAyctt2uWb4k8aS51j1Nrt0RrJ8dR
NrsRMeN9g7IafzAI2jpMdxryjdY52T3qyqm1jlMI57CKguNSQ7j2eJ9xQam/A4pO5t7o9TmyTFQr
zIg2qtkJaAzMKntg9mgc2yw/c2kW29BVU1I6Hh0FxaZLbA24tn2dZYdIBl+5pZQJep9Rzt2ljs+0
YVLJB6SarRF4rtKs6fZVL6msAhIck1wcYD1hECpY+BTguKBa9tkZXspNPiK3YIDHHWR3yf3YaMRs
Eg2cKAAITMFT1dhP2uQdTCwYBy8gAKMRnbdaenQXAazlo1X2uu9CMQ2TkB+/rCeD8IXGvxmBgUa3
+Iozb3gYMNMiZCXR0MN2ECTFjRkOyVaoakdQ9pSmma0myDirnvg6jLt+j4U3IvfYnS7hENlIQgvr
imMUbRW6q0PnWj/xaeMAUPVqGpc410FLGciV1jn5F5vJ6CDSxiO3ntyboiwQQ+b+rgezuo85K50y
c7Z6T8EdSJ+tQdpsi0F8DQYjhYtsJwgMxLRWxfiKjCf5m+Wv+R9WOg6GIHYeUvD2c395IiE9mUPE
3PQL+MPomaxtj/DokfhKUlb8cEfuDIJQvpREgejJR4L7rr5bAxFVo0anBXrele40AM464yYe+31K
ziOtFXFSZJ99pLQKG2A91fZ/HuwLQy03/vy4uWwZaBcU9ADoyS/cAO7/nG4feNqCVgudzt76U09N
7U3XBkNZ2rjVYyapbjqNPpALZFzTTe/mAgUofDbe+3CfeKNp57puSYsegw9tTqGBWRiNXTZt2Bhx
KKYI98DHE/FnVg9+HDsH8oqX/YDbgOTuXAIwGgRWWyFHgk4aHqX5FJXoQKoIHppeYr778i7Y6Xdt
prule1DZhfotwX4elepSduHrTuORu1Y7TFVU3Ej53dTKOzfIXs0hIRu3Cp5j0/3uNkgPF0Bl13IS
pBRDG97r+6T0jHXZgNBrQQ39ZlOo4hw0HjHQXhTbrfIw0+a8UHP2VY6XuS0BEAV3ARU+Tk2QRpKA
X0bk3wqb5e3UDDg/7E8WrExwpx8YbnPmZcCpk5e4Gmh7jovxbRmKBLApiwTduJpC79rSI3TZube9
8bAseWPF8xLlS8qTvLXq3MEJfzI9qiBF1mNairdU8armHBcYMtevFmGskhNTPvxWavUWt6jHyVr7
KigjAwE/AaCrgaBzvKTqgFUjyFKpwBTdsfE4fnIyhZA2kqg2t9qHGIRzLkTobILwswictzjwSSNH
I0SBOF5n2gYD4/TXcD0xAcxO6G+lVb+ECXTQpa62lETMqRhVkfC0XeCyA3rdlSyjh2WDHpsK81Ho
a2MgUhdSBcKIgfksK1BakwU9mD8znIpOqesiL4iiLduLEGWQmM7tzEKb4dROhPZ9B/7+sDSwjdiZ
ZoEjVX14Xvr5DrV4HfbjHek0kAyoNHR2F0oGk5Cuq7KD2BOZ3wm+r/doO7hui/C0fHTlVEyc6v4p
LE95y2eAsbuaWt0+ejk6MZwmMy6DPSsoBiuhTy46VdeqjSKD/gDiv9XfQGyBKukMR9TB3LyKqlHW
2LVY394LliqgQ9KHYGa8taRXAKUQa1tkIA1KvDXNjeEk3o4H6LIkVsTMeig/ZnCeNSIhjvuvAIBY
iQMcA//G12OIMCFoUSvOpUt1hSYgifEV6N24qTywJItDsG5FCAvQfwtmSN/ojlH16Q6ON7/GGVgb
4bWaOwIfvCdoIb+D7Al/m7hZLW0tA0ylS/Vvy/A8cUXttLxHic0wAJnFV6O6vAmWEacONnZTpl2w
WnZdOgPuQkZK4Kk+oc/UxgpINlATM6n76K389uq3HKW+TaR2onl3YxBBbXCG/tCI7KGaUUfPuf+s
B7SGTYrtpLH9CyE75YldDj78vjgTGvhTGyeEl66D8TCeGOi72M/XPVOhuzlk3icqXXty+uYjrMfk
3OAlWWoBj3zoVQeN5hoGzVvkTdFX1V5G9lEfDfMht/JnWJ9EN2KH3NhK61kLHLdWy7s3TGukfj2z
zkDHWNigLZwzu9iHcdEStQb/OOvbS5CHx2KsrUf8rrsyVsPHUqI7Znv4d9yYBQvz5+PfEyQjSssS
0iIM4Bfc1VyaA0xe3q8tMBXcroxvk0kS+Ktn1aYHEUFf4TW7TG05ynj+HmL7eLIZtMF5G05DRVMV
RAyuLG79ADvakwGtU2uAO85ZZtDfxPo5Ia3V0cYt/XtxalBW85QiE87lAXIUjImE5sGTEdGPmGs2
7oCTQCNL46DZHQrG3HrWtO+EelkbhgkOArMw3uWMWfalE6CFz649GQy3rUm5kszOqS3oWpzJNQ5R
AhBGSdaTUEqIJE69LoNObuOMLYyajCx/KJX+N+iT+lR22cMwINoN1fteiOdy0NIvBxmu0RP5Wc22
CQkZhmeZ7oe4eJEzbdoyI3AyvExaypcrNNKg7O8LPAVZQb4hZ7hprAe2zfN20amUqeVva5SEThFM
++U8GRRsYxnidwRT5qZ329AKr+NIxdmMbAkahyxpyvsKLCVmmGYtpqTeLGOWYXJ8Gs90kyHg8ufo
alrMMpfzXeRNdrYIPF+ZRffsxWVP6vd7ZzxXCZdHZPUCfd2qhwiBhgnS7m2uijqpVMaLVqQAVFia
jF1aJnV1M7+MQU/6Wl1iltKCHXkmSwG5sBWhrHfnSYb3y/px2aBqZT9sTS05Qlv7WeJVXedVgMw7
JWha+unFmpjqd2zLvwQ4U5eQddgspuYW3TD7ycDCzI8kJ0+ybh/ImmdP6XWWEV0w4Nd1u+FoctRf
fbucVwUJt/taL3ZzaN2x/2X0GDH4ZbCPuCQaSBRRrloUcIxihbipdEFOq/IgN2P/MdYRWo7A+LKg
zuZor8VcK310yBcTqVivpPqg2mET4SOkGURXAEXazWRqHnzTCZBV5kCPSzu5Wao0FXAVfBZ3X89j
syQ4vRflVBND2v7y238/FRn/+99/CsX680f8+/+apMXf89+f99/7z+L6I/tsfv1Uf/rM/O2/f3Wb
H+2PP/1mm7dRO913n/X08Nl0aft/kqfUf/n/+of/63P5LE9T+fmvf7wXXd6qzxZghvxjfhYpKn8o
Z9Xn//3j1Dfwr388zsOP+P1H/efQreWDfk/d0v9Jkoy0PfRWJjIySfH7Fbtl/dOzHGl5ngmi0DJN
9SdqvRP+6x/SIarLEip3gg8CUka537CJU39k/ZNKWcXSYGQT1Mvm/0/slgnF7y/Ft7B1nS8Dwp+q
v3/pHETUBJURmeZq7oFx4zlifFuww5j5p7TrrrP2s23hv7cuuVtIOwXmzFANM0zG4uCo5BOQsvkK
VGJcRXlNDt1IfqeHf88xH+KWIZmVZ+zbDGdbSXCfie5+uPH4jeUL9rjokULfP4zFezhXOu0yO3zR
mq9NP+MMVli+uFC8L5ZOTekUtCQzbq50QIziqgCLmvUDgDeg4Vl3sGQ3XzoM5IblYgVNyZUyaqyv
zLXQjEzWmnBoaxuN5rgzNTBlvU0+QK7dlZFvHQjkY1VdTYfKjtozdL99l0aXKsAhjjVLg1RG2kZR
YegZmFWtDDN7zvump6tFNZtP6bwuHa6dipMMV0u9Opumkl4jrNnNQfbTtL3bIWAjH9iohGCxP4y+
+YmpJ2Vq1yEvkNhkCFRg5qzML/qGZx8bTBp/9rJ/zxL0O5F80xJMRK1B6ewQe9+SUMZ+/3EwXG3L
OYeINJjXTjsI5qlZcAJt8rPDCHhw++F1tLVyX/vT0Q2I1ga0cttmYE/n1PTWVp0SeN98G+PqLQzE
tLL5oTfVFJwG0hamgWyutmQYF+rGpjAB1KK13+py4GZoZzADmM9C3J6wzm4s5wdKV4H+KHoMKuYT
Y+JdEFi2GzdSvrUm3gyMVXe2RokbclAp8v1zV5M+K0tyRvVBa1azYMMN+PyBBwvOiIsRxppvE7M/
MGA8B1mG/5KOcjuFP0miALNuyAfmnCwhWThQNu+8TGyjwdhlBhgjkPliF5YCXLoIn32jig5pNvCC
R8a1bdunuomo/9dyZwXBtA1eKwtMYicafByZC6ep7okPKh4Rd393s4bUtpC1ozSTEznsjDsn/MV+
pjd3aMVJDjfATGI2ITyAlMhRjvtKbYyazDuXI2lyqT9d8SUeKsmgq0QmzIrApK6tXSKeh1xu++Gl
7ECZ6D4wHuaUDlvaqTp5jfloiDIHoaNfSWrZGbG0toUNiScY0FWTn0fqBdQRPUHraOaav6vq/oVo
NHKDEfgxwgqujfXqyPFxRhJKPrD3nGTpeG8FzntGS4iOsNtPbDNDkRmbqjUJnRR5vSYnPtmJTs6g
UxmTk4VaafcQypgmN/o3s8/8m0gfHjUc1E2ZD+dwRnqZ1vZ1IH2VmhNeBz+6cm2/6mnerPvBo7pw
cBdYnTaRO9+6h+E4QirHwGyco4zItaYny7ztivwCw/FgZFhlCcLZIn8v4OIHe3bD031G1AnfFemZ
FvbXsH7QeOcYDWiubKSBBhsi8LcTG6K59h7S05uvi3iPgPutn+2zTJr+AIP73ombzzFD9YYLT9wA
YgAn3ibBppWkzyKD8IhpvTE0md/xTqN/aILz3OTQgeGYJhOBNTMCDaBAKLTExic8Zu8beyHcYFfn
iJYM8VGWKBl0Ao7OTWOzpNegmVcpZ0jL0GY16vi4kqBmozDgiWIocBwd/6ew0w3sovYI8us5lsU1
s7SJufV8tXxmDvgPjo1OLBEkLEuzVlSmIzqKH2VHWBNWOhyzg7+1OLLIgI7wccOvl/mW8QhdRolI
fo5EuZNG95LF5c+QDzmGfoNE/zbU+orH3qM0tbJbnJzeJjTa7wVkkA1HjyAIiaGf13PAElC/wQ0c
TvUDWnZO/0Ssq2jM4WfEB70zv9H1ZyNLcs2FQBgHrr/1JraG9ji5q46OE+yXhcxlIvBdnQ0DL5vR
mvEBDf2Hwz6V869i/z4Drx5CcG5QFdJ8S/+M0Eam+sYZqX87/z5InAFIXXMxqvEUZQFZJnwzmLlr
QOHGXRRl+S4sSHlu0r4GOmyt0tG5q2kj96H3yeim3o8GijcyGX+Q1wc70qtPMGF6PGmS+Vk/vrBl
ZiyLMVINUabIPeWOE92iqrtjxq5CrJg0zW2HpC/C/29GuCHTxGerzDgbd8qeafLKT8szLImVx5th
i54K7n3ttyuHLA3Bvy7wMK4LrQLAHZEE3jJNTLVzCxF7P+Xo/LQ0xkSh9ybMGnxVodok5BEDAs1p
wWISmWYREGGl2C+1rLb2ejOBXMUEGwYlO09n1FZxZXtvdvU+adNpCvpL5uXag58P32uybmF6IDaN
atE+JkXD7sdzbyyYBJ7KwXXj5iRnP9/T9JDsaNAEB+1mZFuzjpv21WV7xbGIvcDn/m1S7aE3hg/1
vJtcLkgwaQuEH+6TJEK+jChsNORT5jbpbgqii6MlA2tVT+7iHi9IoBVHXCn9akJ/Sgax+Fb4+BAh
25bYcIYYv2eebhrElnHB9lFccB9iZK5a3lWZhCpB00pwNU9zMelrM2E4g/UAWkPUvwpW3zRhXeK8
mAyH1+wceIHLel3Vwr3+F3tnshQ7lmbrV7l2x6U0dXtLGtTE+wZ3cAecAxMZHEB9r63u6e8nMssq
ItJuptW8Jm5xIE4EeLP336z1rdGAFzrMv1ijAxIiTXOvTYKVYS7ep7rf5HY+bcNe/0pSTJSEiLS+
25Mil65z30Ac7rom9DhGRJPRkaPT38LCNQ+4HOAamvWXqJx+12cAqSLxHdftBUHcruPPrO7Jf+cf
CuJYcBc507IdWEwaQtLqcUktw0CVK/7VjzhG1FNMONhryz8XbnDUU8wmhkVQQjDkl8GIQUA54P6M
tt2WWq5YlOEl1SetYgyWYkDl/aoIIYfEeTKpyFy8cuukD+RWednO1Ppuw1nTLKQh9llBUEgfTY9j
MLxC5BkqlIwW21yw4sUd/2cMhL3Ji4dNBRiqbmzNkJooaQX0kPees4f1KNQHbeGkGuqZvl5Prv7c
dI6i3Y8OYQOvAwFTyr0HroetWbjNUuYf4qRr8Xyxs2ycxRBuaZ7czH3wxlAsDO9oNajJ+gaRTewU
PkcU5NVudHbIgUD2zhckFk5IjFcRZ/2x8qJ3QyMGgt83XDnmTmRg+FxkS2zfWTBCCt2EzrvI4Qb1
ZYLCVlnnaNCHA+TtO2kOw84dy50ejtXe6vGpmdGyc+ZZXknaVx/WqwylLwM3bRnnw3CC9URkJSxx
yVitnBeT00xZ6zjvHWBvWzdrkVLoaJCCgAnQAE9xeuCzyBGL7RHjR2/fT+2wbTDiJhHR5SNWDpYx
OCpIEAJ71EZXjI1PXad9KB9ZZztpE2OJFNpFTrCm3eFgnwAxMnziya++YzBBV6fU3M2IWGiVYxu2
uzC9UONFDIdww9d02EzKTl5yFxpuuI+KglLc6j/DiMWrY3yOztSQJui+KJ9MDx1GRlL2j01UNnsT
TpYfpC/zGvkl0rpHO99a4daYP6VpqB10llrSZ/XELui3IYhjdDKkSeK1QoDGPtpaZZZ5jiPhLhsX
I0M2c1XYNbGGn2A8OBUR7RZANTOvV9Ivyq0jDwVguNwOngUurFUv+VuW7IJ1xIaKPDwSg7gqbf9t
NsCQ2NMMqAb09YiNe5kAN2QiitNGY5kKepOvdZO9TJiUHYGVKeo2sdcDiPlWySs6EhDFuHRLMZpt
i7xAYs2mqiFPZmkYen70jNwkSpv5TilYGJe01nd2VEywXHu5k7TpE0pdRvhuuCaAF195Ka4N88Zj
pniG5AzcZdQWnCx0Z62euhft3IpsDzMC9/doUDIV6MkFCebGuAKj7hyHsuWSRcnvW9O4S2Lrt06h
2Dn5L1dqXx7CPJHVJUdR8W50VXWom5ywhHQ82v54V4X5B3NvtYUH+lAHDVTOoXp3lew2hs3kfFDj
E1NULAnM6/uJXB+lpkMVaZh3XNgwQfBQIYlfU5VccCK+TQn8ZWYK3EtwXn1U1aSpPyJnXtkO1hQ/
MOi8ejEeJkpwNzaavTe7yUsVBDtutMixP+d2UdXFsWKPMeb9xXYynSZJ0dEYvrbTjfGklS0Aesv6
rHItPUuDGohIFqOdnGOcEtQFg7hFE4QeKzSN14y3+cJheI8CQHOWmWsuKoN8PFfxy6a7UCuduwCD
thPAoxnxofH3k42LnmGhemCPhQ4QsG4WYUGas28ME/Ph6RmxCSg5XdL46rfQSGfQKEESPZeTommG
d8NKe3KWJGp3hw6DVTJW1a5K/TfoDCa2SqC9ovtg+iKx9BGIR5zoLNqYVgkybgor/jsdYujAnpmv
vcUGkml6INaiAZ2n8vg7RBPqxkd4U3edQ6JxOrgt8qScuAtXQO+CPRYGtHWRU63CEa91XfcHRSV3
GH8F89BxiOD4p87wovT+4EwXM+XYq23GeJ4HTEqDhIy0iuXJwioMosKy4h4kQraHzXUUzmwg4VkX
SvkbZQKGyVhy34WjcyONime/6fkkocQuZ7JYLHhfmIitK9CTd62SDAw4KJDvQvjyOcXb8t4a9HA/
+AKEqry6evgSZT1NlO1sylq5q2JoD4B4KQ8fA9yeW2SXBJ+k8UEiYkYU5xJtBjqy7VOUYTnvhDL9
1AJG7K7AF93W4Ilq3uh16u5c2zhycz8HDhVCx43a1bPzk4wKViUjHgeeHJSBwLRbgfqYj+y6KDgm
Ky3g8qyT303N0Bf94yi+DAawMdBVSJQJOkVGIcNWiJ4lmAYxhAqIVWsaH4FQ3BcVUAk30n/VmXqq
oyZZGiGLKU/Jb83lKAGRTmSnDH9pvljWgNM3UgwoYoIHjJTgvORJ5mzXFMYCuzMEpQq+gRFWeY/u
oTKOqZVCBS2ctyS7Nt4XsDmCk/u9bFin6BGdRtlO8ToH/wTspdinQHpXmHwA5djCpenv9kp/9jrr
s3Gt74yD3QSUsqj15NtORmsbW1zP0ACWDaURpwGL17q/c0t9gxlw2ng1+G48B/4oPTTE3hNP90QG
DDJgw2XM2TkpWTzRsC78GGHWYJE5B4fDnd3VZXAFIRB7oj2ZlX1gI/nJ1P/VgpyrxIR4tjZo/Jn3
LJoRQl0UbMBS/EbF/e6Z5RKZdB63Bp/s8i0V9kNhxBDkglUlzIeihH8aahuzqY+jcvmBNJZqkfdN
Jx0tSAuUyxxKHpLwbG2r8pHP5XcL1Bv4cNetNDCFRH1NKPyIqsEm8dXo8jcRBvEyB/ZU8wp3o3V2
aDOwa1YM9efalMvaElMLTtj/NvzxN1TLt6oHHV7IJ7hXREdGJtk34Z46sdx0fQ0rIaZa0iyY34EP
2/TclPyuCYZGDKHpfTgC3Yk4giPZUAlrITF/fXiX2MsuxVTk59Gz50Y5rC9tQCee3vAsse/vu08Z
oI6EsqOog96sBnZNalaYrVSyGgOxqRskAcwJtTV4tQoxyB3zsIKRI981ntkLv9W2+xC0+ckj0gtS
nRMDGHbMVUxeXpPzoUmlKTaJ/TvN3XKTWQoNjnzoCh24TM6ZEHjEA9nkgGForszPdCyfBs1MNgkZ
4LIdbaTw42oqGgYtkEEkR0IOZwRBqXoCuJ+RoUSaDdMkbd0H9hYLM9ONFCduUCM+7vWUNA4k6G71
NKFOWSRJl2+yMn1IiVHj2v1K6wFAbGOTdyOC+7I155k8FB1ZQ4EWKKSyPYRYKtkfn492R9mlr6JC
LFWAsop1234IihWMEU36BiKY9KbsmiZLTe/C7xFY4u9mHrXVyCe3Soe4VNGZh9TrDqPul4dEsIIp
caE5JBEcWsDeBMaAq3baNxLtx60TTchFLV5/x0pogU3/Ywr9BzVu7alUj3XW0cgNKGnyOaKzTVI5
S9csYE1USr7BVjdCimJCNQ6DAI/duIuy9OAk0TVsFGhKGzO3S3tg19M+5M5fhUnECdQxUkJjea0G
/8E3lL92CPdbVKL4tritt/EHyXrTgbFf0SJmTJS/SrByo1UAOwVMjifJu8e6C/tWvTqjnWwiDSf0
5BhbmYPGbqcDnjuTZMdTEhM9mCfrMPH7pdCtX9MAAK8f0nTJZcryrO+/W815Q6t5DXWXAZ96zJm3
rpjrGNH0khFVmkC4YamVbXSnRJnSulcPXTNJyP3DPBsCI2+JlelCA8n07pTkXD69TlKE1tnLcAhr
6uWJDw0ft1K4xnIAvbvKSfTjoKuRCWtQ3dPgKdXQlTGCDw55rz+GrsvUkgrdR6u+8iFe0GzWAkWB
aexazb5E/UtolauiLWGVh2jiCSFPCwDpBRxk3ldGg7enTdA265aEvQyl1RnDs5HK+C6vHKbEwKBd
xlrLAi7FonDRDHrhcB8kNNt2a4tFH5JUCT2rWBsxSgfDcrqVwLOzTGfY6mSqfNeyt1x384DQtPt1
3QcRxnSCElS5bkofN4eOJ47ohXbG9iGpagAYhU+GFx3Nqs2Z0WjY/YIiIxSLDXACcJhAKw7Onj4z
rrdNn1DqBOXN9avfWShfJqPfDGMvFk1Ijz4W2Y5VwsmpGN6bEXbYoEP3lm2i2v3F+IeVQXVVmOLx
yXvLqoII6TbhK0kPwcLspitaDzrHudhx76lVIgo6YsN6400ajKqm3CzBFlYrAvUGqucOkHho/Uqq
Cx3uKZ+s5MlBp9MXlDt9Z3FdOt/D4MEoDdxfyvAfx8axVqk2Q2Mx+xQ+RJTaWSPg0Vca2uJS6Shm
G4ATp6CR5v00ZHcBrsKF6LLgmDXi7DMULVsDgWjsfCeon3Qw+mAnWp+eTHtBlL6BquUvaFOjXVb/
yib3DSThe4kvr8NFsMJq8Fopb2N6WYyPxOU6nrGGWYCPNpdfRSuQqdedoIIMYVpHz045UZ+pM207
THW0HUw8AdiKHs73hPIMsOFhMqpmPXEfw/AJs42lM9nue1xeadEzseXk6Qx3WFInlUhll0GITUBL
02szpB1xL+41KZwavw2lSg/y40EN/Gz2pPNyApALzINRhr+M1rmz0N0A7jlY+bEqoHDkvXvURmv8
pROs0qXxZ1W7zqPuYJFVed/jntauSeBJxC9AO6cYJ0zU9h8M0JSdQpGmIwDLcYd8EG+2VjMLyONk
6/TOLerwTOcBd5/LkZZPbzGrT2ZL/T0AdYLLDHWTugv5axwiLg4+8ggY6mURM1HSNZUCAmMj0JW3
Ki37bW+GtybOeHs7TXIVSfDc5PXH8M2uHrtHGuz0CFe0lYEug+Y9Id+lV3aLzciBCD+vudSeDDdC
Jx4jwNLqKfWCAAWtPM0gmMV4k8leexmj4YjCSqyRl0Cog0uxtBq7PyEL4xMtyJEVgMcdMoXIsDGZ
v2iM0O1ADb8ygSIrit6LXNv1dvo1NTh9eXc0952vraaoessAZTD6yu7QfW2ibrbTZ2JbGT650meD
7nOFBqa7+DC512nga6c0aJcW7FNk1r67TKweswtjrEXJHm0HZuRWw0wfRXVqJn8fZsVX4kEbK1Pe
V73nYyKvDZ3OBQ9I63XR3onPvoNDQat6lOuw+JZDlKzTsEIRoVJ737CLX+bvjj7Y9yU5Ktb4Dqiu
30jX+BCxxdHVaSvMvaR4Vsi8EkxVy7oe9BkovJN9s0nosGymNaUx75AgVDO70UieKw4+rfiSTAhy
uPRqxPPLjDkylNxIU0MwLKsTVLpH7Dwn2CDjyhrDAb9efbOL+ndS5vZKFYW1wJsDtxWG36JKqFOS
oTyXPmfuIJObn46PINbEXsSMGGXPGYRTGR1Rdint7h4M5xNxF3Di/IIWs8jLg/VQRPe2no+b0iTn
JmrN5yRF/t75K+BCiAJKh5eLOzgP0Sl5pf/aERu+RrCUoyhF+A+zEtLYQLv17EUQWRvd/ozmT7AV
s+9XFmp7GAkrhXWaw31PQEW2rWLrCR2BXGYDaBEHJFb1nVjlNRTYUjKIAAkFDXm1zkdffsbz4E9D
0hqSy+Do+dVBKC0whCHcHSrzzizSazlkX90MdG4R/PO/eDUKG06Nw+rTIthKl/0MlCiflAebEWIz
aQmWe+e2TE+8oLs1uJ4rJz/JVxoQgt9q3/1SuBF0GuUxv3aV+A1cg2Ld3+jesPfkuHdksmtDf1jk
tf3bytaRJcWC1N2J4gAfz3uk7F+8pUdymzHYMV4S51Y31Drqind/hvHWhXs2SiSExITK+qza6cMY
w1Wpx+eCJM5FlvXf6TQI7vYHciMfGknoeOlx/Fp5skcQYpx7h3aZ7UyDe4dwFjiNsIi1B3/+JVsX
tLEmuDpcT3AaldPN8Q9DBzvCyDrBCJut91DqI2rS9rUryaSJu/jQ+gzXGFWeFD/oVs/iPQvE/Zg5
IdENzSuxKukhpMVo+tHbEDQJPIDdEJ09nN0eaCWmGYIVigATrOdTxpOUYJPHudCZlyFZdfNjkwQY
kFq/WGoW+R5WV5Qrp0FhLjWnOchYAhsmjXvVVBXYefkYBsU7zA545Fb1FDvEdsjJJquESFDIxrSf
jOUgQiTA1mzJG99XxyKxT5SrchHHAJTQAUUURKGABxS4yaEeB2Ck1sXWqY11avF95amHXnavk4v5
D/asCBvJmGegArL4YDRi102sVFJBulNLGk3R48IpXKJLTdGzqA/O9jDNQM1pHVoGmz5B9nyt03rW
hDfgBwGw98NsChx1IP8zp1Sg2mJ+sCsLXS5xbfH2lldoHMmqBTy2DgKW3l7cHmKrfdZDqNEtN7qu
5cmyGeAv+zUi1Q4SsgjQr9YDMmtsYUeEDyOHEZ8nGLnBkWKQMHSFXSXVrWXc8w7HKQ3+LfQJiIjN
ZzUUbA4SIlr8Plh5Jg1kBS8kck086WbHfiEZ+LssXau+ZWPjJuAsZg9YVujsr6d42QVFcPYUp/5g
Ym5zs8dIJ+uilvT40KmCtSFdH+0TOESRF2srZ0fK2t7Z8abYWSkozQS0p6+ZAS6CpU2VvbPHzNjM
4gJnDnoyispfNKq6paPzGEbt06Q5aiVE+BG9VBmy4c5y4aANYKgDnZ4b4LJtshxyygjNcGi+ClBo
E+eUj9CNlW9THpBFyE9D+04KHbR3TRa5O36St/jCviBhBzS9qcYN1o4lATSU21AFrHSwiYVGAVe2
ExfigLaWgmCKOxrpfz+siRCv3mRMOahSspe8rv8cs++iSr5kOjwbXOqTjQ+19d9L6gtI6IgVK0mD
q+IN5SYo4K656j5PNDG3MYFFyS2T5btA1newmuxLSqBCCveYiV53FWpkFPs6v40ONBH8NOPrmCls
VL0wlqHLtYJbree3RDhPWuJwhCQGaYoYy5zaCqkhERTGTJ4WSFWCvY5Fdsblg+8Osvsct7ghub58
w/qArHVIEvnl2ZON4YW49bBxd8R5MvohbEfZ2sqex/0jz1s+4PhEOrmga1l5OEhphGx9NwmdZSvY
5LgAuqEx7GxdnC1VZ/IWnOSTAL+A8gvkpYGZfAyCaMcIilzwgb1IleFAJdgIpvK2GFmXV8IhpiJg
91+RMVDg96Fsdnc86W8dAWl0MAjKIo+1qM0Svm8wtWZoFSzzs2elf4gBs7TD+K151UfBxJbkBCrf
LtCNUz8j5iP1lRXmW+VTW+bzzNWzc5aDi8qKicxyyw+V+xcGRSfNxyw2lg2zOhb/pc9QzUTiPuEF
M9Jo5yCHXSgPkhFNEsJD/mVfwvbMymGFt+V34KQ6e9g8YLIcL0I9T+9+Hqi70rumI2VsAH/HKClj
tKvq5hi34ZcZsr+Z6pka4IMkaCP1Zopgb5ixdRd55sqMjC8PY9UGs7RYCEjbK7tj5adhx7hLWray
WHh14CM5WTAT6xocRnv/LaJYvqvIEVjX/jvVzGJ0oV0HhXjXcZ85lf8YFnbBNTdQmQRYSfi8RjCF
RHKLW5PzY1SvlXQ2U8d8qRtvysnUMnX7x9zEdNzwgtP9PLSwKK59WZz9LCJjIq1gP1ju1e4K7hyz
MhfpyGlMWs6HK4Wic64D5q8V1Oyqh8TeT91qUCwxVe6cBR7VI/RWhPuMAIpERg9mwHS6A7CCtLVA
IOsieair5Igc8gVVUXwYqkatSzmxnHdoxjyU8DiBHeZEmEdwDBE/SN+9w/18aaeJYae0PnslmZhm
AdFqfbxhR82AfTgV2G/Z7XPQYQmq4YpxyPOsdYp2SI4vBlfRwp8SfF4zTt8aNpWhOJQ98YIen8vE
1h9TS2cDT421rxoGH6LbxCIfVyn7JPKkZLbQjNpkfBLsoInFcJgxDQ4XyEaMRfR6FWbjJwTRfJmC
0CsMahdVZb/jUTtXs9UB0Mi6M0I4fsX00OUR3Eonp6dm50pWFr22EsswjO75kKdvNclhjVsQtJ7C
NbUQeZeWvs5qrdsXwEiWvEf5ROu9vfNVgBWV5GzbvFYZjnNBAj2D6S5fTwimlz7wLqlX3YuYV/mg
Bdn6BeSggyw9jlUJp7V6oD39roow2nqR7UM3DhlRwcrkfAhf3KYlWTAnsXNQLmoyn0QxxFpOjJGZ
M43X79ZVo75SiOyWoRo+MoumsXfSNzRwSEKn4rkdziBR6ktSgTFVtq5TBeXvuNp1GkvMIG6b3sX+
iHsVcyWxYmUFVCwyiWYdMJFiHp3begP+utP1b6xUko1qsRTk3nQyuVN1c5gW+J8EilSM1D4hb3Fp
wyNo9Zsa3a+hbu2DYXnmul85MQlVmYYmKzMUm+jM3os6Dk9NMb3a5KIvlO/0h67Xyh18R23VdU/2
PEGO8jsN4QjC/5H1VMsJklQ5q9KKOKGCg65mW+YzZnCYT6feETBM9EaTxoBXvMVB5KPMkFhsx0Wl
p+h5wvi+8eg92058C9M4AW5HZVSnd5OT06MJ/dhFZztOS2oQnB1ela4qo700Xsfrm2IXgxSyQI3Y
LP+jEBnIZo/1EgyScKnZ3mfOstNS/SPrXXROEscJ0SdECi34vQrMgmTZWE+xl99NwcT0vOPNPswL
1KR+1SrkFv+hnHiKJ8k8KJCoOIaUNph+lrc5kX+Uf3HPLF3Tg1fFCEf0LJWAb380evwIGubBdJ1x
4bm8llaUER5MFCXGuqViqw6iGscbAioGwsMFGEMLIvkVkkT6dzvaP+S4/ysW/v+JhcHS/Sux8APq
Xs6D9M9i4Z+/9HexsCb/ZrjY+DwpJToASnPvv9TCmmX8DVmNZdOYoAh2dICU/6UWNv/GXlbO35Em
wmATWPA/1MKW/jfd0j2T75B8giTS/Z+ohf8S8CukZfDj6a5peh4pzob+F60wg7d0sudNc+DF0V6V
n3OOVl9M9n1jtnKd2qR9hY2GJbg5e1lRXnzKs73Kki2mlqc8AM9gyGIv0QNuSumM/yZA2f4zNZmf
Dwmzq+ueFLrDT2nwavwR2tmXAUHT+A+JIZBEUqi43jT6gP3p2CqTbOsOikfouTNKvloIJryXOjDs
tdCiS8migH1ouJdZVDxXmE9rAyecZEGyNj31lLgQtHQ3q+5Fvp+CIUQFmN1Xbj6epVe/V4UlV34c
kFJa28zKAsLL9CJjr5pX6hBU0TteyuGcM3ZmZBVfAksGqxrkO82U8R7IihwUawoeut6yzsw1153f
X62oz/7dUzQ/Bf9ttpmfIuQ8FkpvaTjCNn68mH9gKHIZF44wgTrGvNibsUsYes8PpPG6xwqhwZ4h
FllPTW3g8PfTF10GDBZMuOcgjUjWLSP3mFB5BoExHMMR+IiRpHRVqoOUGGmXctB+4Z8Yj8kMmWBU
eD+pPn3CiHgOSs3G5sBuuS9L/xTmOctCl7ln7YVoLCM0wma4nTGcLz0/xVJJXH5x2jsvU0dhpqBX
jJZLmpsFpRrMZHkd4X///ez6k8/h/+QqY4KTt81//l/nz27Un2cI5DqQF9szhWmJv5BfK7bmWRBa
4EPHRTgMap+kDXm0Yd9f4xTJVceCZFKCtBO/ggJdTkyOKr2VjJiJQLFVHx89qz1xuZzBLiQbQ9Xx
2k+G4IQo9n6ceQP4+GCtZeYbPlFz+/OlNkoSOiRYscgA9YupvGSV2lq5IVhGvwzzQyao841er3Ha
YDQR9E4XD0ywiQP5e0ybB5F35QVR2x3xZyVyY6v4+4Ng5fj3f5J+uc5Lwz76UWKf60lYzIuKaNe3
9S4Jy+KUOG5BHc/8Lwksb9NawTJ2i+RNpIKEU1hMS54xYzfoMLnGKNzDLkAnPf/p50tRGAx3pYri
Q+ika4twkKOGCvjYljAMXMRJfkzeLrOOc+n49R3ztn93BpickH9+g0vTQSwAsZTm1HHk/PL+4Q2u
JV6T8vFFC+6y1zMLMz2HIWLPCTq9p6x6GxDusqLJhSJntew13CrFGci1HOrN2hcDwt3Z+JaiuM9b
Nk/VxJLHjsZzmlvxXWmVybnBtbtwzykj/1s56vkCRnpxyk2kZxaGxW2Vu4yF7T7+N2jbv1jleG9K
iz7S1WHVi/lX/MsBR/hNIg2450jt+g8b+Md6IN3h5NtjtGeLfJqHUB0GjMew918BXN4aw4guLDJ/
hxFUEl3zw8vPlybGJAtPKjA589d+HtB59KiRZofrqG9T+F83HzbOrosxrrt+AqmhKRCueGS028pG
jyAGehUenG7cl1rXnXuARlcFmfNQMTZHYsY3wzodARISYtFyA2wtGJfkvD5kwaQ/SDxwq9brJRsS
/vjz4NSxsykc5ptUttrZJ5UH0rgl36UnQFO74bMJxXebkyRSs4lea6zBX90xeTWQH12YJhbstMrd
4FebwCZoFW2VB6gVAwb/kxKoYV48pwUx0E1gmfvcwDCLksdgZTRlx8ly+yWsxZLNo7pKurX7GlTy
LZDmQYmguChGVreSTTboLnHt7fLzDxXBPyqnPx4/Yja7/+mAnl9kW0LWYDNpOX81w7teJCPdp2fu
XDAIbe1cgsxOnoqRbfDUQP13BKbYJf5G1rd9QbLPz4PVtgvdDc7JbBMcWFgfCWSCDTdgA+Vau4g5
J+PnwUygR1ipXbDA8q5R6wa4LFPzrRvBI3mxY9+BScwB8BCJVw8NXCv4b7KxjF/hdF8q0KFoBlig
Uo4cdbv1d8zvbkE6dL/C0f3ICmF/JsW+ra1dW6LgJ/4cgiitDnHG+iHUAJoZ9QH7G0ME5HigCADe
/uPBqeS/ue8M459qAgkYQTjCBebh8pn5S5LCoBnmWBdmsWQgRcaHYtxBe4TmB51qJnzJnm3sQCvS
u8W5EFekvuLqGk+NaemXuHOCs3IrfCeOe/zvBwZ/q3Lwu03VkjdC/islQ9IT+yqNF1HNcalZP+4h
IJFmFIrDSP2/5fAkBJnkeAuTiSjiB9crpmuGHGilWb62rofJORl2eVfYpn2psd8jAWCtl1r2i2fw
EdE8SIV+XOl3lfU5SgdtoTMOeFPs+gJis74IsyNesPFKVDDuGjl0fjaMmbg51ZcfRJqi/VvoBpZz
nik45lrpIbHKbmY4HDWjkQ/sNdt7yTw2qgxx/HmYkGrBmQ7fBAoxEqoB5LDA1dgrgbO0zJ3Wpv4D
IXDRpQZTOhqtfhIMjVwEQ0SmVOaDMz/Q0hvLkan4eShQyQxsY+6zcOjWsVeqC4EgOlsULTvbc4/t
BzEBFKpO31sjvQeLSUa8oEstOrsnFPhHVZoXb300/MJ+X1+HoMxPoJ0qZGV2/lam7VNmFv1dE47M
WuaHYhoRQ1bmISPGACG+I479aIkTeVq/Xb3If//rD7H1Tx9ix3Acj/vHBCIPZXr+/h8uIQdXVT4q
gm1QBg+iK6/ssstdXfo6qcChcxLKhG3qASFqTYhUYYYOawrIpUbifrSGtNnhSPmmrR10JIheiwTE
efFzj6u9Dj8ZlGrbEEVCPl4K9q+rJG8SzDeGdrVRV+zaxtxGc2jYz0NWsWn2I7NBeSa755L5RY2i
++Vf/8q8++fC6I8nl0PhTeXF6SUEdO5/yizx2l659ogYar7rx+Lp52EWpxOLZV57zImnYHBfmxQF
cNBiIqylm+2NiHpTdEl0E71Oo+97/aLohugGskUe+g750c93ERB3IAzxKTTYpm6A1fwtuzmMiixy
SyN9hsXBYLBZMyELrh3d7VWzAO8EbTEcfv6IyMRcgvVnGdXp4nuwLfs0FNx3Y+s+1KWrLZA3YTPK
gXH6hFaiSlkaHeDEcqpucVc/VXHAoiiqPmO/YlUcVm9Fct6zgvt0k545LjufKfHefIEPC4RzI9rX
0fJ+NVS0S/XVau53TsY8iVIQkjSJujQZ3wY8aaYFEiItuDGzqZ8WeTC+w58L50E2yx4mFQMqvyUj
AfI7AxCAqSpxENXUnb177+6lP715bU6+Wh6djUpbQ/95iOvuNa6ByTvJu1tZW69y/YUBZRgTI8bE
IkYkZuH0QovmnmsE6Vvha+9TXqFzYS5BXRGdtMyL0dcHs4WFoVWRPBqi3KgOv0wg/Fscxb9q7UnK
ihGnY+9jIobQBLRvLVFdK9yVLzCQ6K4Y9aAQQhQyaPexa/hLpUNSsbMBY5Omlr3cRE2/RUPwKD2G
FNpz6AXEZ+QegTXlJQG7v8b0vdUN5uhUA2wGzWKNbiNnL4P2hEiRGQrjb2szf6kQvLGsjAhuSM1m
oQscnbDzUhiRaC8V9/vSYnFjoTaoyI41oDcsplDFa60SOw+6CTNLr4JwEvzW5+wMx/2spL6PRnYS
ZhTaG6MlXju4+h4YJxutCYNX3J6pUGDVC0KbiGIDpQrTwX3OzWGdgTFHahkvQbWKPbgOXvlIbZk2
9ZhiXYH6ScfLga2264gL7aB0+0F4yMlAM1VRIgnSY/rppZE63ZYkIuLtHKBk5UC4Uok8fEqddWun
aEdMBuGVMpFN1QCURwD0pfGN0JlplolKKGShstSm/For/YnMG9V19cJ1y500S/yCc6p1N+3NUhyI
kYdHMcgHtxxZWDdkA5UVugFsUpBJoJmayXSbakacjc1UOlF8nQvR2UhOvZ0wG9Zrcbq2aXZ3KOmH
ddcttSi/ea37nhVw+Yh2KayTtEjPbVudid5Q10+Z7nyntX/swavfw1lEuUuB0du8nJWUpyAkOqU0
Q+3BAC0t8o8Gv0ocMoibOEJwISC79ewdMcwbpTBAMNYrB+9BmaAoG0x5bQjQeWI4PcTJTdP1d83u
uYuCl9mIN4b6roOCSUhtyLI+bSGRq8K5b4fofoAqcmhflFfyMSy916mWWy8bNRYF3aqcLyoL8Yr6
HTqvhtYoRNAjkPzKOHTDV6LS4hXUPUsfgHFa0TmX7BBYtX6fYSFD3OonKOz4MI+iuP4/9s5suXEl
y7JfhCrAMforCc6kRFGzXmCKkAQ45nn6+l6ItK68ebst8wfqhZbKuJIokoCfYe+1RSI/HWKx9jXA
Rp85BvY3hCa4oZC1pp7Vb5F6GpdeH3/yYixW+phPz7aK9w3bRkbpHIRmh0C9GKC66HUIH9lMvkrA
E8eBdTwwjGokeM5xN8NUPchiYILKQkBZ8a9mQPgbx+MJccXWC3IidKeeLi9EVp3K/MNUS/xmmb7M
pXPNjsFx8LgC64F1a8WVlmN93xhMLGA9S7mvwq2jkm88yQvXY9vPmCuDPNN3tnObwHZtWxs20wRR
ej+TMoQ6sa6GJRoqeCwesgQ3RmixdG6y4KOzikNHQiXrRAfkmmG/UHpoFwlnmORDe09uKTqGaq0k
ct6GVSE82+otcGvvzAjmjjf8J055Xk2p4FwKDetetS5arXsYcMO1jl1B3K535ZT3F9fBhxiKkjdB
4iXvEH717q6r7PoIS6l3ISd2CT8mc4O3EEHUIZ4qhKdBSsAbjO9cZ/urqhbySoxkk9E4P8zxdbP8
7mDKGjc1OT9xZIeovnJzE9bdvDIq/GawQi91OYNRDqZXssgp8wW5q2VAgBN+0Wrj1ly5iImwHKnW
3DZD8GWY2TeR2ekboTSbdAKbkqo5u+bmFUY0rJLqVgvCLsLkDrXvg2q31WA+5YVQflCqR7e1zgP7
Fbgu86EXxFDYSfrdNjVawnEcoMmO4X3gLrytxvoOUja+MNwhfHuPnTeQYyoCb4XkVt1yFhopSQu7
ToynqkWZKtEjsbZiBZ2bxFSjhEtZPpKJdNM8yj2YMv44EikCIfi+sp7wd+V+3GuZDz3kIZ5A1yk2
dFqSXMqmYmWWQEh2c5wnBajnSEHZgWWs1BdbeSyrAFBXw6yyA3kY56ILFu0Mng9Zx8WWS6Gs+t+y
4H+kferu2LP8ikoP43vAipFP+ROH7UvVjwwGMHMRvKoREcH2pdSDhx6az52Vq2zTxcl3GUX9VhId
MUCmX0N1mHySKDFqTeMzi1sbFXTx2+zYb7Zx/gwv/SEwH+OAlZlTNC+2WRFs6Ll+SXT3pRPahrc6
2ER489adzNdDBcsOurUPV7ZdQzEgQQIlFTs5Z6VRFkNeLd+GYZRUJPKXXnX7OsYCHyRoRIei+d2r
7twz6UAB5k2rbKFih0SNr1n2472OWGPlvCkzug9/6BNJ8slo7wt0dPCl+my6dHTPIGitYe+0rAs6
a4gO9mjABwtuiHefEjirBp+xwKmdTTWwIUZ/dV+MZBXDzP7FruJax5q7Z3UWbJDKsWclZVESb3WS
2WeaCbEOYwKkilGwA/MwOS0PxtRxNHH4wc5LMXnV8zUyEzrQLjtX5SNTSAKLF7hgDs75RF9hr5zR
+3F1jnXYpexHvK2LyGPVRi6uCc/t2Iov6WcM8PzSn7jnYTLG/RF8ij7A1wlFmhGwbPk09m8x6Vlu
atZbL3OTvQpGCPrDR2DFy9QCAjmR6L7ZaBjKNLRcdZxUW4WEAywJZGkKRQnVsB69t6ZkTJiZx9pN
nRNDQuqHL8UgYmXa7QzzHqiEtGJBVVHqR3ybZHdUD04BHL+XpIG2y8HncNa7qt3UrbbJeMqrvsTd
0sRonwbd8S2Le2YNYcdH2qY2xLXm6yQhsLTxUGqJIHk136w5cfdWY6S+IG0YEQURY5pofAw9yNrK
4VpCWpY9gKGGaMfO1mF9FNF7ODV3FYPHOpqHbV9mFz1VLH/Dj4h9azwE90iLVujFgMHyHyADJpLR
dk8S007kgr5qui8VOnutsZgOF0/DnDwlLVoZV5rPchrWxH6C4+u8zeBoP6IFpx9ZSM+FQK9tuIK9
IT4/hVxOI89xbst10hK8oBaiXDzvyUD9TSzEOaLuWgeie8MrD+trPrYdw4OQjiZtgHBH03yw0/55
RrksEX7FLQYky2y3adVNvO3YchfdDCsS0uqlb5TaRgvgPVt1POxQWLLyht5RKRJumrm1sDXS6rtA
91C15xvnx8v4PKC/tkgOXbKTo+UhzKr90NnuYWoE7rai2Fb6sv4sjWRN+VSih9gwAU/ZGcDqeRJj
PewTPC6beYR5WZs4iPIcUIUhgxVARrXWC0eBhZtRatQoGQ2+tQn6eDt59j3tK1VqTnE0tdd5XIDk
IeJCRP1wg2NjE8/Vqwr685DKfawCKOQQLeLOxHTYSMKHJJrDOYOgoYlX+I1F09XA+UjtyHnfvAH9
txbXqxBQotfF/dHhlNpgetlxaYAlYFfLHbn6QM2Mf6ykkDftLAT4j0ZlLA4xKlky0/m0awG+4EmP
fgPbuKUFWvahBRNllcUnvSk3HEWYBQSxeCNCwznqSb6dTQ2OYUybkE71F5i8xDd4dqvk1Dr9cA5i
8242XB2VK5p8gbDxMjtUA3ntrhyOBrogoWjmKto3nzi4ijK+wDvCdbyyyM9YD2SB+ck8PqAlmI/m
3NyPaN0Pha42YBQWtgOAxM5WJzJWPjNjsFZG2F0Q1GwaidzNqyPCbRuXe35FbxPBg3T00tsZuvU+
TZ2f9fIsM+eh74B4E5/osB/BTJd1SltLIGtndNCHqW+eS5QH2qTmbRJWbNprg0NEgdNM9A9DG9Ij
jBpSsxACN7lQjKihYWRCNqtMWvfB9I5Y5j5Gx4AmHPyYRl/gGPNnquvhphYCwMx8VmJc8ho4ikTJ
9dZGd3WInNaZ58EfPcdDT+/Omyy8mKr+UlO2GjNHbnUzCjfl6HrrZX3N0kW9ZPqeuv4+sU2Aku34
bHFTAV1C4HvOdxE8GznBwzhqfqJHNzwOdjyZt14RP4Hy0dplDirXCd77CjjgcLNz7dBLRu2kcBqG
+BQhwGs7A+qr9RujzQFFWLnvcn/Z14bq6WWx5nWV8o0RQE+AmE/37Idai96pwP3Ssz4Clj4kLtjP
ibD2SY+WUqusexAN3kR7P78F7M9pxcmbLx2E4rO1zBMmSYSBOCeJRmx64Dx3WXkN4YZ8pYQ4EV4N
GFET16jlaeRRSChejZ0ncPaTftFFF/GiaqhbsRXyx414/8WsEGPmDvzQNtg5GcAXNSPniMuXprQ+
ucKU30m62VQnsMrWYQJHc/SZhgWlOR4eEwQAkvmmTFwigIKjDRi+IwoL7CjeuShsQRREb0mZYvTj
B0D/R2WptSD9Bq4DM21BsWHpC8u30MS04w7duYvBCOJA4pg2DL+Zrcesa1e1pg8HL0ifiOLxMb8D
PsGH6YkmIaNUeD5mxdepMJ9G3FSCpDwO5KPmJAfFvms9gxvdarPiDeoHTlf93ajsO7a7wRqih1rP
XfYdUpKiSLFDFMzt0P8urDE/FMgLw0EnlCJv78TV65AjMEFutiw2ZtYwHTdJVqYHjdhd2S4IuCIS
BF0VzDx6GsvQvlYYjz0vDHnC41oW3PPqGORPp4Do9rRYRYgLLDEJJRcZgvG+dvZt754pah7J+0GH
JvpNMyxWBEY9huC+yMLGrhKcE8FjMN9FSE6p31R1KgfYHUld+WxE4/ukHr76Aas7IQ54mjxEbDgh
6H2NE7V1y2n203jDczVW/Qlq0bbt65+IuFOi2riTB/p7U6iTlrWKmQe3orDVCTQ2kIeGUmdbSAbB
ZnSgHUQnPq9MBDRCk4S6xAE1f6rMT3PKP7UyZ9FA/KoE2uFLzF8zu2iWHRAYCWX2auvqjCQuWTZv
koOhiD9hS0zH7ANLEYD2wpveGTEyzvQZ9JK+qiMgtkmFPDGNeofqAdWUomKYSgTzaubjqOkY+8or
dTA7LAvgRwU3cNUKZGkispf/kF/XJzfsj/jB8Z+I7L22jq4L+HgKCPMKtACFWUhtFo7uxnGebS3S
Tt3EhFovyFhSnsVT7RB+y/wxC+qFut9nvuLnzAXjb8ToVKTUrzXRRPhIcEjJTjurwIBqWTNVrNAe
nLVqJ5dUxLBCLpmGzalk4bauehy3OcXAZmDL7JLiRVI0gfXqaHX4YHtwWnbCiACnBqIzlS2uoXXv
vGkOIQBogINEHdukuier7G1I8K7ZWnhtAzve2rXxDSHrGs+YBpKpe9SbCIJOVDWrIEs/GryvMsOx
BOASEFObfJCF1Q5lj4UOrWNTDTs5WSB59ZcEFuBmDrGY4M44jy06adg67cqYFbRrQ9LiYdC0Z1I0
LX6XkUcRTv3Al4b92KVw4m9lr+fHsitvpWoumsiTE6SSS/qL3EUCeCQXmw0Dd8IY6BC7REyst3Uy
ndjxp6I2nrRFyCm2GaTDjJkGX+SfSlaHvCNUyQKGoIaE069ojiWMj1WfAf9JrHGbGxZ9Cd3sn6/I
s8Bo5mqXvHN2wmzCPVnB7nowJBBaQ7zkNUEhy+pIZAkzulC9lLUZ0rnFT6FrNusSgQnNCSJqPaoB
gHFWFxUj73baOr34HlulHYdg3g1JsCbpvNoh1kf55JUoZMFRjSRd1Mm+8KZNShAbmDNKawdUymqE
6zIUn2rBmPC8iBMfDcTppHDJGDu37XyaERvg0uzAWqULJzEUD+HQUIEz22AnBqQ/ZzsYU9mMg3i2
nPq1IEhoTTRTuMvK+BZmNpVcrn/D8uIQALWGuV24TIjzLZQErH9D95xPhDeA/bhPTHsn+2Jr05jv
w3DbYjIixedUJ5XctBhyUOUyuuid951qirdED385HoJ3U0uvnTu6fNyjaZ0F4kGP2p9UYOuY4hDz
hNzEaQb3oBqOckhQTA4kzmahc+6a5isxfsCNZVTQ3ERM8eK5mNW8NAJM13OLiFFeJPm0sXRaobJS
m7prs4dWRbtRqmBvEQwSHnXoTAe7QbrSm+4KOlnA7af+SEd8GGcdzH04onzl+gd6YsDoGJuGdCnr
mbwLG129G+1L5O2I/+GHSHK9Via+2FVyrNguesUVlytp4LxJtvZoqJESEqp9OdB71THzAfhVk5yZ
6HjOY9AW58xm+4415IWDlLtUlLy4Q5wecEkwCNSpsYOFrT9W99q0+GpHpkkMD2ymv7210YvxlBnU
gnqCHTheShxjmNdO2XzGg05u5tIMxq29c0bDD5m4QOK0124XXca5Tbez5Vnofxt7m4MixLC1iPeY
TpjY2HnGTAOMhEQSTBtJnSr6rCrcu6r6XaQNI+KGJCdq4tB4BOGJi7s2DnDBt4SSYQ8hQoFyNtkb
HF6rAlMBd7T5G9QBpm1L7hkElCB5INPGIICQTAKJgSvzqaL+EDMoX89LMIUZ3qdC7Lup5T5p4U0X
0brr0/BRt8bDMM4xFCU7QEldvQ9aMB7aR7O2qgtZUMzL1o4F2scbyN/t4KxHhnGVhgBIroffle9I
3oxEJ06OUxfgjNd8s8RYcZ2cOy4vjosU5ETqNTspOfczZVHXfHIv4xezmJ9dqEdkZU2GOsaBelRU
JKPHB8gOuHMOaOrXaY10qMb74+WS0JIcVkSW9Cujx6laeybZ3fa7trznM3tRYNHazmvqXxwHGnxE
TKyFoa2bxjvXRSd3LAvxFM/fxHcFPq3Xp2FQI2cqxsXdXCf0MkB/s30qqZVyO2zJ5mZfPloe+gfl
kVZqz9u07d9cQElhEV9mSVRoNB/mmMYrDi/o7sg4lYw4CvuENJZBau1+ji7dMrp6itW0EOuR9cdR
Mr5sJ0DkvQyJdxWcxl5EzFXMiqEiunCbBDhCAt29FxDAhUGSUAq8kYXFY4DhBkPQqgrG7JYaD3E4
pFdXHWqXUshV5Ni5dZijooLy3Xwnjc1rlzLK4oXc9V7z0Mazt0pkK2ictedMQ/fdBBY60K76YQOB
BTNKgYmM4jp4c7bqLfcnI5ap9ox7O/GwdNbYoMjz4iqQGM1g5UbrgZFWOKKPpuZ7peAPNgH1ShfY
6QUvyW8vmaxdlwTMb5ZmRWumLX9Fy6uDBq81jafBq4wnrK07QcW8yvWR9ZJHjx5qVoF2RZ+ubjcd
cycPbxwf7YFtPZ8BK5KboAH1gRoxuLMpXO48fZ43YT4P65hUiyyc5AnFSHtnom11q7A4K8Ot7zQP
flQy0GFpL/lQ/oSof18MoFpnbtwdlEXoZROV29a15LcdxZiivfocZ+Oq7tD1jBhhr2UFY64YS8p2
huqb0Ox/aQO8bmfKDyKChjwkRo0hD6qNUbbt73hcwYxeTN+5Dh/YtretZNNZ28wEIPbWfu3pw2Wo
uuwm3dyvqApvZbHL2qrBqkpC/FwMzMAgdwQusFNCPxpei3unbtWhDZ3+XtnJcO+1Tr1vPWrWLv7s
sta+xnEd35Q526fZjt68RlO3Pw9xTxwXXMTON6U8RI5K7wIK5hv9AbIHK8AtXARspJVNfEyR54Cs
I4JCDZCKA5mUxCTQShjvPaqGY1QE6iEhk/FBo5BdIb3u9ss/kthDrInWsI3pe7hkVczatLS0K7Mu
6OLEjIAjJMBEG5qGIClInnJ5qBuLazAa7nQseTdZTMGJP/4ta8F0h4luwu4T3mPg/g5LemaW5BhT
OM7Ohq1Zfm1a1dkxFnh/x+4hWOCQ40WfRf+Ypc+TV1Y3eurhMdLN2p/KWe3+fKnPdrEicjXbko38
VXRc+GvdTwcvf4IbUj9ZSfGTQMw/wyupn7xcuOgYM7n9849hW3HXDuenyYxvehXJ10GQcuPmVbaX
c28+2QP71F7p28CjBNVjE2aXCdxIU1b+KELeQnoR7sphkz+6otNgZmvWXbaEuycLErMYveKH+NEQ
rI+TXSIbX44+a47vxOF4JyMVbqImus5h3LBAdz/N3nI+ajZc8Oq8fZ1Y3kNuseQYe+croKNeDh2L
i+ZzTKOPEND8MyYOA22A+xB7muEbRVuhn+oGHwNNvlvmp2f8pfHRWrR6GcbREjsQAlnR/dS1eHI1
R7952kko5hcQjd7LCQM6W+KzZTIpt7ThOMfeE9BYqI+ajXao47Ie6zs3Zq3csnRd84ynHamfTIDq
Z+I5qkfMbSvDwEw59a+FERQoKe90F+5QbWQDXEKJy7US4YkE5q2T6+FZoRzzU/vJi8215hY0yGYT
77FG3qSWFHe2FhCmEA3RJtESgZy/P+BAUuSiYlXJh6x9yWxjXbmzzWcrJH/OYS1lFdrGCMrg1abc
Oup2gb3C/iljK1yXuLJuIG6fpkETR4IQEoZu+ZLoUUZnxisPQ6ywtusEwHnY5i7IbQ2/jpHEsSaf
mF6kBRKsfFfbMY5Ju652Q0XqH5Ec+T0D6O1YtfIx7/JbnpTuqbfk0SZEYesxRAK0gchDdOG5M7Hn
QRy91dOfRYpg7UEu6tkkqe1Yddz2IztFQJqtQ93yTplk75GLvt+aSsPNZlo5SuX5g/tvsHcTVzt0
KgYt3Dq7UJPZzZha8ryWHWbhvJnN4BzsEol02Y4WV4K6QyT6FlMu3BXYU3lWmbeb6fl3TVNd4U00
+7CO8HAb3t2fByKS926VkXiCRHCDURgTDodpzMa9cn/BdKAQLgEk5gAS21FYZ8VZJAmUuIM0uoFu
Fx4nR9kbjPh7yYG3SZqh23kOH9RSI7jICJyDGULUoptG/uJc4S5hOW6FRIurncsIFcwUEvYdtMxB
5zEufc1SwNb7cjq5mgt2yVH0AtUi5Q3wmudcxweVubuwrMzfWW76C8OBUET9NTWm6cx+EBFEPCaP
JEj7hhl7pz8PhUInrYWvdZ/lDzCArFsuQs33urcQIctWZ42CecaI9qJoPvSCMC+RxV+WoI7wwsl5
8Ja0wUIug52ZQW3jtudcZLDOGqSOQFWdROh3MMMLSKNa4M+wTa6Ojq7LtYlV1VMW/DRb9aeQ7Ze8
N+ahvCWcytaQUnEVJtQUw8EpNrkpGhbsixEu5W0cdkj48voxy77zMN9PyTzdi8Qpn4NB+9IIfQC2
OAE8pKnwkuRQKhGdUxs6g7Dji04UcNmb9svU5va58hrvLoY2aFRTeZkj9Wy2bPiGJDQekpbwVms2
sNcBwKViDY1dnpXykvfxQibGgKR1JgMQpLsoI8oHpDDzQ4gW+dZ746kuNHEQS4OSGArgxxKI6KJM
9NJu44gerIIZBucyFzkzPEAtdqQPfsIdaifNaXqYR+sQzaV7F47NsC2atD3HMVxcLx228fL/j2Ze
o4NYWU1iXdOCRaJszJnZfEuqtnK5RcUdlLaJHFGDpvI5LJfZemwN5yknq26shcFqpmdB0VgaQMhg
fkktfadFQn2uW9sYLpCfZuKdK7E2SCthVaRxUXZTchiKND/9eUiDmGFDLlipDghgZYfy34t/ecEz
yZduvs5c1uXcz61NWpnBjZQJyFoJgybwdVs4JfKpcRr5VFTvgi3bvTV7t4Vkvc3nLt32Y2mheUbL
OAGYxyeNNbFq6A2rSj00+5l9fogV94G5mHYx9GHbdYZ51IjmYaVfv8xsuXeRx3tuul62yVTH1KnK
s7OnZ/sIec96mrOnLDTyU86IDLpHhwjRsor7IOnKe7uLy/vQgCHaPEXZWONqD9DP6uHr0NrTHRfp
Q48Z5MejEa2a0M/zBjD7bNv+P+ucYrAPbNH/nAkS6OeH3nXHnJU64MfM9h0KrGPphQiMdTiNHbaz
2gF209Ve+ewOer+ZNdn50CKtdSVScojgca4svdSvnEP4+Np8fJIjRUrtxiUUcucI9sK+cl1hMq+q
cav0LgBB6k6bwgKLyTeEJwIcXFKLWvfJ6YMdooYMuY0dv4C61Z0Gu37hfKdEOGdjVNyMqBVIcfPS
H0YXcFoD1TPt9MmvXSdjyZb2l2DcQH18lCwb88KxH03JPKoO1SfeP6aAYV6fqwDRS6ffW6UR7qda
f8wMJzwPFEjr+q12lb0t3c54CnKDG2KgMYOdlTyy9CSOirZdwYLcArCIMG0GcnHO50STzfXZTTNm
dYRfrclNLrbM8tk0GCjiZBWzFwH7467TuRT3cozy1dxG5t7Kwh4Qx1jhT9aSK7I3dv11e/fnKxFU
xgrtpbdr8jw+Fir4tOy+Q342Oswmom5PQjTB9pJ4TOar5a2SZXmz+i+0ofm9pG64pBHtTTPbmOtL
HlgzrRdEC4qSsL8KhEZXL/Hak2fa19DqbrpbG3cySIenIX4SkS6e/3yRm4+AncR9Goonm/r4Utrg
+UQ8y/fJLQ80MT0jO5XuGrsKHhp7yh7+vQKSHc/fBZC26VrCZEbgYRs0rcWa8BfVJ0ykvgHR1cBV
SU3UM43+ALlBAvqCgGfFJWSZxQyhsI+u9I5k1hxTox9E08GRmeebgd5tOVIAfVQ5iQDBPDBGQ7MS
mS9ZHKYMJcCYTTVAs6YoyTyAwMJ4sTZPDKQXwcYW3b3robZ3k/ZCf1JcyxHYXlb1oHN50EaWYfmI
nObPl3r8q1Qs6jPh9qcg9PymJ2AW7o+D/9GKDuSWqJN0LfNAPlt1zJoPu+e46ioHqaHe5dHWitu3
DC9XG3vZtV8eoobP9mwa41qxdELKEiXp1jSZbJoiRa/s5M9p39onD/DEShU9wtbAeRm7mpwekHuM
r5P9TMlB4Dn6VZpm4LjA0nx+jvVuunKvueWygtNPSPgMcBMx5sq+aF/zEYYCIOb8rsQWzVCuGHGu
BsWtY0Lse/C+t38+eaa6em6rEewwvolgjF9YyeDfGNPw2JqvI8Ka258HD9j14qwR2+JURGl6VwRt
dU4iKLmuVjyWbeX+hyCk/0c07Dqori3XdYQnbEc4f8tBIv7bhe69zEcAwON1VUS7KLPY/OoJu37v
HOJ48YGiz9D5b+K4HY7gu4GuCaZU+Ncn3jCCziDf4IuI7UvkgQPipqKukwvE1IwAIpDZGtxrpvWr
6NKR1gThRAR0Cj/ym8RS6Odk+SJfbG5kqZXbwCDNh+abIbVhElCWef8hSNRa/qR/kQzjSCTkxECr
YUjb+vufrFfe0JZVW6+KruiZosKYTySMn74QpO/aUJZGRI6NoL02AqGf3dz29SZQ9y1n873SEb4V
ek00Bnq4UjrNK2GY2rGo9MQPqS/eu3BZefR3sA8RxEPUpITm+8LIuYvqz14PoNCV7Z0havaQFaHX
dTHemxSOr5HV6aCJsldisI9GxioDD0pwMjIUnGyt4hMzgVc6ouzx399F/m5fcj1dCNeTlsurgk3v
bw6fsBQgqns+yxqM1xWDpG8n036UQZ1facuA3kAd0Nsh8/iFGf/vf/kf/9C/vB/8dtPjjUDebRqm
/rePIDm7zUBMB8fbZH3CIfkYHesAdVz61Qweg4TFo2ClmtYblrADnNrx00o9WKpt1+z//XP5/70Q
DCiE7hjS46ogAuevN1Nug2DBQzbOgci/xqamslcHkD42i7bu5EQw5F1r7vYFxIM/v/l/3cv/IerI
kLzd//3XKKV/iTq6MrZOPv+ajfTnG/7hXBbW4kF2XTgUjq5z/vF2/iPmyOBfMAxjOLUhFBkEHf+P
cdm2/sszcW1Jz/S49eHd/R/jsiX/S9eFbpBMssT32HzX/31iPI+Je/I/wqn+mV31V1OVa9jLdfPP
T7ZLC2wJD8urblueY2FO+tePk2toVojxGq5y0N6TPXNK6nIbe/qpNh77ssrWlmbSNZNtPrjbQDTH
1FOoWiKANxHiNxrZ+quNmamZyYFAybVmEzHLyRE4497prG2fvscOq5GHVB0UTOa4MdYmriOdKHYm
z7AR/Wn+cI1Piz5vIW2n+GH6dmuBHOlSlsWLpL/9LKOOJQzsuEl8ZjD5ZjIQNHRWiIUtaFvc97Ng
06NghykSzdgokFUk/QGGdw6sQyP8tO9Yd2UfI/UWAqCtx7qwes27+PaRhU8Ef6288SLko4LQ3qL3
TRj2khBDYVEySmruWAw7UGpEA990WHNjXJG0RzQ4/O0Hu9i7MvQ1FzGVDdDvg+RHSQxUmJR+BHYi
hzxQuG8lP1R0ZGPcJEgcUsbLT4gMK5LQmR62gfILuzlWxFmz7AikvsaAs2Llgmq98pZpy7pKyTZ5
T/D+JpFv1LdypgWiVu7NjEkesMMft9m3hCCW5fjdozE1NfPWJfbRii4RlKOpg8zSnDswYaBNEhtd
MkKunI40tohww4SzpA0bvGmMhXDutsjFYz+ukl1mvi7Solq8ixDNj4kVCdUbIcvetlXNSbiXnvl0
YoGp/k2o4arpj7YL+Fomq7mY95k23FfaQbG/olRctpMryGirdpSHOXDXGEXWYmIAAaiXvg6OLhIK
nZOuTi9CPGTWEmuLUg1jI3Dn2MJ2AMKf1HS29pVPreP3+8l8HCT+7NQ71AGyb4zEZL2ucwjtDIzW
enBhcYZWcL3U+b3dX1iiI5VCgk7DHAQ3wNPrDpBaQw8TJWfweS3K6PgAIXTFIE9Keqdn07KvfdQ9
zOa9NMs1VFJIGLxU3f1Yn724Zx5Zr6KyXdOPbObqnhILO3JyzmZQWTUhJd58KOviCwCb66JgO7vW
Sxw8RGxLcNfWBw1SFOBM7C6eOvbUMEiLVimXCIM1VG3yZsQMCfR8Own6injelLh7Ej40CeP/cdzo
CGu7kRppAAkptZNOQZ2jBFFFuoqIpspN2qkqPGgKz1V0NQGOG9G86RyY2BkOOOSuSfjpmjsHCdZu
CvpLq/uV9xJTZ1jlgoQZoz2B63PxMqOXr4h4pJl598LgDkc4ABuQo2hvKzaco8xOqTJ2qfis5x9T
PFcpP3G6DqRsBriyqsrYQZY7eTWpESggWF8p2FbLBHM719WacBsC+5TpnZqy2rcDXU37ZSI9C/Nx
36tXz6t8a0x3bpTsoHi+LmK7DDd8j5eyZBg+3qv804ImoldPHUI+4o/YF0BEItOgGT7i5NiWZKv9
cnXCL4J0RexjruQvSG/zlN569muThU6Tj1TJ642PMcBtt8gkqtE6DVDAEh3aVfhoQ0HrGJ+UBoFl
ttgT7YI1yOrRybDlu3gxeoc8r49poXYILHruRC4If7Nmn5xs8kxgqbEPSfkLROs66pl2IvsarX5j
G/IY9s+D1R8FGwNdPMR6hcAX7Hy0pePZzN28sTC1WtwuQmap/WxegsYF6AQ1N6nRi8MGIPlZhA6j
QQS4o2r2QT3/irPO79y3OSKppG4GWJBt9NmTxxkzWY0XZj57SLFpXSTYuYF4Bi5UtxUzEB7XMUjM
ZNyLYcIiSwYkuikJhcrKhcaKf08OeBVt52kYyxINKQMXu5hIFEoO2OuJMuvBr83zF/YcFoCTM+6k
rdWXgp3JGuSUJ970SqHbTnG+kckRytE9Epn5gpdQEiiu/ZaRc3LB2B0hZ58Ij33ObHhoOYW879Sp
vc9tZgzolCftkRpRIYSV/caj08kJOxY9a6IUP5uPe2Yif5QbOdFuW93rvg0a7VWR2ajD7WQ8MH1V
G0eqx4Sjq1LoVgAIrYMGcUwxpSspsnKVt9G7W1FsmrqX8Hcq1mq63HNrz7C1JcBUc7tir7/XIjbT
oexZaQZwE1CyqjT20fys+wqP31iyiennjjDektbQIntAI8aIQKasOCKhgmPZLks30seiSv2g4eik
VW6kzmZgTAv9UDnxd7P5Pxydx7Kk1hZEv4gIvJlWUVDeX9cT4lq8Nwf4ei00kfQUrdd9q+CcbTJX
Th2fYA3WEeZUj3kXX0SNjAsIIa39Wxd80L8xXYPx1bM/1QN47SXpaFsMMj8TZgqJFI4ouc7T2K/g
Que7bhA74nbXkV3X32rc3cSkfxGXpt8cSBnrJpV6v2+IdRLW2O/7Sv4d8RSvalK4K9LcAhkRWNda
G4tkMr1h0G1V575muYqec2Uqjb0DS7rIxsU9i2vrjrH1TGQkLbJTsUPv+osSYO7S2lNGRIcfqwBG
s9xGDDEFng6XE2swWW1jUe8ZS/1LBvGlTvm4qWa86gpyrmUkaXf5sxXY6pYno0FvDkW76vLXNlBf
ZjlVXKO2seK/d2PCG8BaRo21Ao4DZ3JnRdN24iQxhM7LoUcLQtDFQRu5wzx3/sBG8QWiFVtbqF+q
04idxdQwiuT+kMQZ6T62+hpaVnRKYmJgES1zAHbfNYywPc7GVcuHw2Sd6RDTfBmKOwzT5pX1KAyM
WnkTBowlCRm0ygB0l7UNwmp6NZjYGOFmVJtDR76Lrvv2mJ25DM+BHkaXYE6Mc6Kcm85WVnVOgeSM
+adRg+W27fLHqPHjCZ1RCdisfiQQtzGccFNE5VHThtA1s6nYdGBzL3KuE26U4iUqECyDJoNbmMzr
lmdqRzjDQ4+C1E8aBlxyrZ/Jb21UEHqrIFkkSS2mBMEsY29Mmr7uuy5F7SxgD7Thrh+5j/llEyC1
eEDKHL6aFrLY7mg3uJaawuzAw4lVZSfdueEXc6PaQM86DSzjnFAD1uWenw7ImvXjzOpDxwyw1pO8
W5soiw0JhXvriKOTlMNpKOudrHZeHk/PNHE+m94+q/pA9qV2XaLGoYKVnqKuEhWXwN4OBldQClYw
BQSXkaqW1EIHI9smzbHQdrYa+mNir1WALxkOTUpLxkPIB1lkglQloSufd0r3ieJVKAezv2D1WLP+
xhTEgSZIZS/ri05ccfQvUr6JbNSUX825OORNUzRk/ARR+7DzhxRbONGNS9Oq/JCXPNyFBaHkki+l
f2ZyTrvqnKOCjKmXkKQFler25nVQ9t0UulUV7dizVWHhMUoNBJKkotjKxBl1iv45GWQuheOetcVW
JQEhJb9tAXUQw8hm8F/R5eijsDPmPLwAzZzFZtd5ymBTU/So1N6a+GPKUi/n22Nu0sx4cOq1xfcL
H+OQ1ndKaEsgEaN27Rw4C+a/qh43gXmulXbfwrG7ou19mvBBa55+GWBlbW6g4cExvMMfA8uAOGNr
ZrlHnQMEZ15pESgMvvaBkmrQ8a5E1x68qamPbkvwgyU0hPt7gIEleRPCUje6JB90+WAq5VMHCrIy
HOdK57SJMPmnCjBYh3Xwh1PlrgxSOTHQEho+43GUOhgIhoktTr8iDb5lbTfzYlP7lH6louA33gcU
uiPlBMF5Deuc2VHgSex31NqjvdWr7srEZU1AAMXL7DaAR/BuYDAIVHbHBkINC6nEVzRaPK8zKEAQ
lyQdMkGWeaiGZGfLN/bf5FzgmCDPrjG/oyVjctyMS1rF2NHBnGwGQfP4g84FlC8N14zcr/9dlMQT
zN+kyTYjt5i5MEsIm0AW1xzC8HNoPBIO5IpIRMrO7DQg1rb18mTZhNG/kYdDYF093ubo3hNK1vcv
C6S7UAxOuVfib9YhFb8zd5uMqy4AtJmoyi7DkobnjeSFC8Mw9v3DuW3SM8JOFogbkDlbxsn0Vfg+
ZIsERbxZQ6X7gW6h40zmVwzTK+5ld9ktt9DcEKBjJbU3Vrmrp+ga4zpIQv4UKoqSyNzgOl1RusTK
biB41dbO7CcUZrk6t510lcO7rcOJYrNsybvIgf+hHJ34Qx1zDBYNin7sqSRfmske1Cja1xSXge2i
ajbjY2DhkGtudk4DMPC7Bv/SCF4vn2dlgaOvW6pefH5zgVC7I3QkYLlc3Yd0epjVedDHvca6QY2s
LTEgm0QrdjKZVtLitAO72tmnvuzfbKn0Nayk0sEiMKfGkz9279xecBbndcLmtqBD686RvdNjgOOJ
uYfDu5fVEy9jgrkjJaKxhjae5wnRFu/TArGYCa7ZldYtRs1bo+Fywn9mSEEgjEMVfPbJoua9o7rU
moA/nxx6ivVS44DtBmxbdF+1GumrmKfWLvkG3o1meFmE6D0RbiWbUIVkg0mCZhFdiqrH7s/WBEtX
oXu9fAqZ9DYIRaXZ783cDewtKTFP1XqOVD4aCB4H3IVmbrU+2UrS0jQghRL6ru/2E2RxgmDcDPFV
ptONFuO6tWKINNWDRIlnQFRoPH+NiOpVOni0xMQlTzPLvPEAiImFCQQedJmLzbkj7bRYdpSYSxlJ
jGTcjKgb5Z5EqvsEVXmQvueWgNmOuiZuicSjgxVOvR0b5rqMIIIYYWaFzRcmvklGnJFFl5CMwYKx
PWpW1GFL3NWlyD8E0XpmWO0k3gFkspdcJF9lzNFOLNRmCq0jK8HDuNM4vBDMh+qjtuctgB/fao/g
QlwjInZIfqnGaSc1IYFJxlHdNWbjQ8xFMS4dZqApDslqGT18PuA2rssHx4In1e2jwBYhB4qbt8Sa
T9mrHIU7xLi3iotZs+sjAefkVrxOTBTG8jBBH67Dam3cDetptLj/AI1OMXj9aUrf8fMfsqi59ATI
avK6NSufReUGBRJXn3qz5CO6ZV+egrWsEDgSW/q/nD20xdIykk4WZ6MSLqR/rG7yNJ2GuHTZI4Gn
dVhoYcuXkYwYL6PBCi3vqCaZCYXQzcxc+xmZk1o9X3H7quIbZGB7iAISjnBFj06xKgv7FhO/ZdNC
gnbfSPZHIt9Ch/zO8mc0n+383iSgeWFLO/KLGfxlyNcBu3LaO5wbCKkTlB41ajQm5zfWNdgp/+rB
8NSQoQVdAjq/b8QsG3sqd1XHqqQnQd7Ez8y5qdojyV0N0QZTc4oyrhwFfioxja0xvk02OqbRE2F7
yeICnkPDRGJ4x6xwmZE0o68bsanMpCENxQXU7kYe0IeSAaHp9zjfyoIg1+Vxn8/SkqJLzTFo2QZn
dlbI7quiT7cUU4FSfCSOtI4olY24ovb9HZ23KZMPIUzuQf9DHr8qqkupCS8PknU77sxxHwpaNp2s
nXTio4q8RjsyTnFrGU6En9qUq5m9ifMvucAU3URHSTc+lMg5B+hGUiskPo+bDKJRrKHlgvTQ6ufZ
2BrYhQxspIZKpGdGY0p+KqOpnVGc5L+GEjsmolJQZoR5tmVmVpcvCBL2SZauG9lTjGZb4qGS4YVL
JWsWk7dYrfck1pLHNx5Ly+Em0tdOizjxZnIA6msS6WGJvcNdIzFhn5ZECEXVUS51N6Ebq4JDCzOl
qKJbMF21qOGA5XDVLpWRH8pCfZSCXvGqzWyhYMqyc8VcxFvBK3ePA301InMfmi8n6p/6QvoXk9tV
2MadP1heiJxJQ5q+hpKIS9wFQZ4iFic6Ws49SVXB975wjzbJW+B89dZX1J0t55mrAiAAavRC2ef9
zskxu7RHs3YV6X2uyWxjatPMJXfN7Gr1uMWSRMxk5hLL6iGsgYUgCqL+sE87D9v0QhwsigdRHoTV
2gmOmFlaLI5Lo9nhVmA8mq+RRIOkf2Qp444WUoEtTH/iZ1Qw61Yxhq5IbHPjrNDcWb3Y6k1Bx0NH
OiSnODcIlUK35ekI9lUwhriyUw4PtSYdI34dGFYtHsleXd1YNfpZjCygenaZfUoA/qOJQvX6kFV2
lD263XeovJtxVndtL7xKa3dW3J94G5C1/4TEFHS64le8nDCoCaWat6otY97YlfBzc3xSchh4ol8q
L29ubyifGChTEyKLh96XBiTRU6oUsvOd9hpuTQxeBB7Bqfdm+U3B7ZuJ6buO/rKUXGdtT1u56ZpD
0izW/MHLkKWK4TCCUVTHZxv/yjLcMHC9wUi4AtbhJY9yHDBlo0MO1esIZL9krS8XuH5a5Grmh4WV
PYLoZnKsTkwYO6i39XTB4L2dCF5XioIj1aGhS273OSMWtGiBFpeMyeiBJkysBrznod+TJM6nfEk0
0DYx2X59BPSbzjsqb1PX3E2gIDotaZ4H53BI1t9dtxhRZAs+YOs5wmMMQm8uk5vnrFIbSMNvydHH
tdROxkYmaRWryDDAGuSX90i/2ZBVTuyF9MoOE4A+Y1gKqaHNfHwsG2PwTRT7bUgRhw4OHz0xkRqM
vBxZESBPu78IQuXa9Kw7/GLH1UNvcJjmsUyCabZpGP8gpGKoeZrSblWnA/gLUjwEhG0wjWWzHVDF
CTQtRIlG5E2V9o+NExVL+2og5X3qSavKJx8WKLD8v2x8a6N5m0Q9CVWq1zPhTTKqOSfe2r1byc0q
4C3t8eM3XU+5+DHzLDfTd9o4G7MiNUL9DBWIClhO0JAgtNtClrC4q2FH5T6BAeuufpMMX0MCRODK
quJjGKuTAA1uyWDEhCfwjCdxd0IPEE+fFpajugQ9wdDXUTgubM4bTvUhyKm+U7r2faHPnp1tFRhZ
UMzCaS+64yxlpF29GyOUcJPY43DrZJfO3EnsMgTb6oJACRIt3f41gVQWDzz93TGnxKgBUZonNZv4
6LiC7YsMOkMxQIcP5wqCXKW/Fu0lMLqtumA5imdl/KsGZ40Sj0y+cyYxYgqBzKDTUvKTOV9kxGAh
aCdapz771uPXGdwaJtLt1AVgsHkJ2v5Dc27hLENkBAHIOsNOfSLiVnCcVqp1hF+byue6rDYsdGZ5
2qIAAD8dsokucKBIu5yUEuo7C2SI+RgQHTGeDUdI0EgPpH9KAxOS07/adyaVePK9EI/SJPzROpRA
z5Y2Cr13JSY/Uz6j+jE3X8LpsTVRCCnaRmesZg/aVh7fTYesZyLaazzI0V4OFxhSuUPptlZI90sk
6YilaNMSi82if21UbsvZ01lMauxHB2eAi07l3It57ohQm0lh5hMw0KQC7CnNQzb/wu5eazrcTeXT
anawB72QyMBerIRRu7U6+PEYvHTs36F5wEgn651adBn3SrqXM/2c54fBudXbGRueb5AYa62z15LK
GAAwBArFk5lmy5e/Uoz0EVvozpR6N7A2M9kxUHeFJtFOXU6OredEn5jlT+bEAGdj5qmnKsjHDRQp
YIHYAdnjpg/HVSU4KubERTqJvXgDKeGAZqOqnyOVjIbxegxjPp9/koH3rT9o5BAyGJooUYfpSuKh
DxHeh8u9jFS4M+q3ATHjUBJIqYyHdqhOE4nfOcFZRNxP9vRidbUX1ARGLKmxYbJlwNiT/41txEgB
KNgojpWPKBqp0x5kJNtkYc5YpfF+rixADFlxq5RrUT318Wuoy11rV8xMJrdmR66wnWnCQ0FYkNT9
VdVmqkW4YshzZPe5yiGFCEKdQcSaIQ7q1tko0/s8vE2Wa1hbBTfzt0Vkx4BizCj8IXwpS/2Rvc/N
hfx4Zge4zfThJaWnTmX5WlVIX+qOce+8F/qb2VkbQIJIZO17OH+KnJertA9l08ILmVYpOXgNcnbG
uBN5ZJTiIJby5/8BI1DVVvbUfIwyIkcMoKbJnW5Ma1G0AH5sN3QcBttYN3tSMjjkuGor8ppsYeCd
+JppF/XkdRIXIhgmxXQnNd/XSol7pENp9qbBTerN7EMwmLOw4cvacEQeS5Jt+yBQ5kCVvke5zITK
lD21Ey4UV5Ba+1C2vCLFF2EcJdRUdvg6UPMbnIt68NbQEvRj46c1gpUi4dNvuLTDzWgVzLmlp0Hr
nUj7CWdTMcKBUGa3yJMXnU1cCZ2ktyBEjwIin/AR3Sbp08Zp0jqM6sivCoNpncbxagzAbDUo3kmT
cGTdj2TYJIy9UWduO/NdHwEohdFWWPYJd9jRMG8zsVpjyfiS5k9uAi9CLlzYT9MJNon9kdVvfWK+
gFb+7nMsr2f8lmscOxhxDhoqGAas7jDs0Y7NOTlRCfkG6gvpPgSPvDiHrooufVR5an1V5XE9odyq
BYYv1tvAlNRLrETDKtNeghmsBsQH3koKOobBw19qtZc2LXA5RT6Ck7eA391ozZtocs9a7Cx9t5sU
zR1IJ67qn7ZNNo3dHhp6n7lJwDO4kR0jyEkOkc46eTn+Lwn3SW2M+MKHtTMduyHYAQdaCXx3qs4s
u+btGnyGm0Aj9vPkDVpDMzLsdab5ofLBRbgdvjkJzPYe9kd59uPhMjrPWH9EnsKFqww/3MRSdAEW
aMFZaGzwyG9JdrMTEJT5ursSVHKozZW4V902jHad47Uvio5u5KQG2xR2/gS6JV3XOYRK5h/mJ67i
7xQK3ihR2YF3A/u5VrqWDAeDnsiEhtIzCy9yX6oAQEy/2An3ZlxvMcp6MOHekprsa2onNneMdC0s
NNeOAUduPua8RySU+2HtCc53xPCnYtERVNOddAXGgsmnM6kroy69jp2MnqsumqDNIKnMH8+zahIc
k7lLSMwoUASzia+HapdSbLA33MssHGpuWBWDX07ITGM/Ch4MxIOqHu5jnaUuFzz5JH5GDq85tlvS
AHda8CHNf2YR0Z+N3IzVulWj93xINzPpmWXNUhQhHrVVGpjHhUMSMZMTpM4TP8FQ70rK0mdoPSSn
uOvqTe+OurBRbJF8VTL5BNFlm292y+QgWzBWnqmpd6uHFDFNvmF9qcq2Z1oP4sVtg195eqeax3Fr
veEBXocKcvl41fafOFpPnAU6y+QKv1eanrvkUtAIqJxRFg/eHJQrqwChgWU9tmhjK/GvSj9N0ABR
BlsPUhuYH5LSO9/66tSIJhhjbfgx6BbTjkWPofKtYER7KRU4Y8gDMGFJbLagtUy8u+oh/mcF5SUu
KVhgj2Tducy/SuOjEM6qy6NfCQdZkQdXUtLWsfgypD1hT26kvkaWfOpQZWJn5nv8Fc45mpU3qm/k
JYTnSvGP1Wcbe4CmxpJWShhpjmy/I251vXOViHJC8mUudPap6yQyXwvrJcz/Cj1aI9zLGYel2nRJ
FHLbuCX1FMN7RsRk3tKb30tzwpRC3k67w9azVnK8fXgLZeA2s/5tV+3ZFo5vBtGzNKa9rTsg562t
3B/t4QVvMaMDZinUdsJ5M/M/o+Az2NsxYm1mwG3mBcW8Nrhda8ZqesZCMwBjg7qDWhu1ykaPpCdK
DE4Ajki+Fto5geHD7E9lT1NrKW5PlK3IzlZV4sM2k22URa7aE7+ki32YDdteih4teaqZuA6d9K1i
da5B0cJlZprZ+V2V7eeqXCky0z4WrV3ebEJ7owMelIrsOTTJr0UelaCxzzEpGfNvNvhR/ZFYI331
cJFbQl2qX7Uho4neABsDw4TxIsUNpdSrYbPlxvCQBXjEmbTV9UlzgrdJvUmW7sVKiSsV2kCasZLh
p3jr5+fSMLCS/+hMPrt02lqq0/N8DQy9Khofuvo/yqgthqGX3NG8pF4F975nlIcpc2c4P8pM4B6W
iKZrUSLt21Hbiqp9gT/gWYgPkv4tS2U/LaVfS8I6bzuPEvJBjxMcxP8lDuQLxsGSckNfwrUZEqzy
tsZdM2zkKT8yeD/gm7sn6rRrm3IHQBE7B6UjM4GyUvym9+VWnEur34noov2UDH2FnH0Sx+PysZjl
WW6owFXloYX9AUUAWdHN31h4xE+ug9n0Kxu7RTt7lSH80I4O2GQ6lsRhVJ2iAeGy6oZSiLLUYvDP
XtLAYqSRwBymh3JCx9ioXlDaEDYIWcXXyvZicOPeWikt29h8JkGMU0ppuocNXFELOveQms0OLgBs
pTuicFhJBZO8+mZxrU0aI3nxFegtu03lIBgQslu4OzhO1hNsS1AhDsKPPu/v6EVg5uS+TCmhaVgU
DRKIGVJLqvLezWKfcGkp0vy0EFiXKWodSf5kIeDmgeVSfe4qtENsJ0Eu3ARQzD6urp2Crt5ClyUr
u35o6Sg+gCoxxCfjwW4IeZcAgQJm2FYT1bQZAECg4c7KjZEu6CBE3+p4lVBuBNeaSEe84IjCxuGR
Rs5HY0Oj4U6vxYsC8GBGeo0pahOHP1FPdcLDXyryJqZ1rFFys1ck4PeIk/bfmEsIUF5ICF7FibYD
KcUR0G8lgy1zsDHZzs3T7zj/9JK0o2JyYbd5iGHZtwJxIlP7V4+WuTcQfLXdtZRkUnSgLBFN+1os
b15EUdf2u9n6s5EvQaT04T+7JcqjIi2gTxBwjDgoI3BmHtRXRH7o2213LPBk5I61+EaRv1OD+oLW
JCiBxqYlHhPFJYjClxO/asU2IdhYFB92x92EC4/hqgRSTVpDEQFYsMmpBFiUCB6OQqBjqv2pvXVd
dEqn0Q343HUYKQ3Ndcu0BakF7EsESPmmsiHKK/UWmBIjAumVQ9Mt06upLHtn4aXN2dDng4HqDOXF
gQ/kjP3M7SYXfBCgxf4SBttWGbxAWBgjw42hhlvFQd/VDoTGMz1gYxjGKN66yoNCRZHfr5vS3Fdq
cSG8zG2+bB7IHmXgsipi0o4sqHwvyldJ4F/olsudsUIsbhWuS4F+y7Hse0FvDqdkndMZFmbjlre6
CdmHDivIeTsJJhJuwkdCqlZbFgwQPnT9A/SE4AvQYtnFG7Ma53hdqAeWDK8WxW8zWMzmiHwwVlk/
PHG67Bsj+FZ13mL8z5BBhzvhTx9qS6mkFXj/mMHksrwhhWmvdalf99J5nKiKCNJCo07KLvmM1Eor
EcqbNlFdHWPYAGZjZn5Rqx5Zx4w1anGOwbxoI/gf8pR7O/JSusiEmFIIxWXKDCEAodd7OKS9jCxf
icwmzJuoXyr3WjuFX0UaOdrzPpl/UgRsYwsnv9Teg2Q3sN+a9Ddd+q0YpGADWzvFu61MfohLW9Q/
k+ZrKt0BkBbuz2ACFIjZFJ+rNCowbuAIGUTBhPrW6oEqrbvYBD0U7OqQCDvW3io6ui4/KWRPm1Gy
09PcbdDG6eFDM1CS7wgj9+qev0MTadqvynmoCXxDw1gHuCVY88/yPazu6vgpCoZCOvRz+g49cSc+
WaEg+NLaWz/bv1bOIIWbgVKWZL5VSixVpNHlE+yQi0MkGSvKx1MZg1jVKn+yZ+Zh3VozkiOwsa9Y
Fh8KlmpFKDh0SxYwIPpYlBAjDZnPB6A6LpHlA0IRDrNq7m5jT+1icupb2KtER8B9TOa7AJRQ2s6v
sKKPhtF6SXwmCon+1HD49RMu+nr8NwccC+1XmYeUUkV6YkGdas2ZA9UwHrJE7F2rgOUaOzQqQ/Ce
kUAb8WrmZ8ShPA0h1rtsumITfZCBdjJGjdwVFX2AjBv5f3ie6Domy98D89qm2s9z9tmCtlhVgd6t
U4jQI+FvoeTpVGqlkh+HVCWIdzb0N4a7V2Lz4kOKWNyfYWwIc5RfhaP/YDY/AgL/GGDnvtmAebBC
vBYOvLRKMuqtHEVMb2Fw6QneZVLHmI0W7WoRUoV3Q3IgYqsUvrzE1AhQBaTqIQs2o1W00SyxLpCD
Dlpn/OuFLsPzzIeTwpedz23jAlMFNsWumKlC9lFg1beIAnCGPvamJmZNzzE3V+Cvi5np3chaykeo
kWWcBkHauWOggYYxuh+7xx3akgl1D2KkSQ4kEz0pePxyzB2pHO2Tvg+wpSqta8fWH9ewuTWgzTIB
pfPRlQNpjMxWi7FlvtOEfprheeD9TVvmgOTIblSkCE6irUzKSdw3G1mBuxi8SkclWkICfxz13DkT
C+v3MLuNgFaofDaL/EJNKyhuAHpaJsnsTvOlQkfDw/8hSkgdB+8F5gJC4q1qDSy+QXToyaZUVbRn
yQ7MRDeOnhlVO5l6tjJ3hcwTw+SPTT7beO2ghNMjGERwyOFjPHUbUYoKXymPaRbz10nnsmmS5FyP
XeVCI4j8zvoeOo4wkFniLTPbYsNii2xQAkGEBJAhiK5CregN+92AH6sCNraP+2wLSkPzhyEpWGiO
xMdFSYpwmGVvKVhyERDrDknbr4OU9Q6GQ3MdTnTBY8v4EQ2qRnnJTt3MGi/UHjWSZCIPkTcyGx9R
PqqokpQrcO9mr9TjV8JAaivKhnnaOJCypKfSU5FRmMM4nOPKYo+RyjR7kIMN89IqaBeqqHiOKF+m
8ByzutVCrEnD98zMLU9k9v2oncGVKdx/DvO1YJ42do0emaxGCiuGhWtd2ROcvDYrBhoDW0EBHZhC
yOJc0Aaubx1bnsFNFjIVQsGgqa4yQCLCVFSg6NNftLDbkoNRwlkd5nvLrMsJv2p0DjbfVmJ8SnnG
kCdZZSX6CNm1dTeNbKqCH0tj1WtSG4YYSnv+ayAji5gd+xYS6nHbxvvR+JcXnVeSRxUY3wOabMlA
l+O8KAkKe5zZBoBU3VmV4Pu6ijn7lgRx+nnC8TxGn0Rg+1kxewpGf0GmYSaYk7HnkxiY2/p7YXwS
Mbp2ujMXbFM98+rNZmg0yO1u0bHO5b4MiKG1bmWEMRL0J2AwhMYUsahd4oFGMljD/9RUfhy5PcbW
kXO7YmmXa4kL0lHg9hyUt5KhrZaS4FAhXwmeptywsXkfsCUqXI6tydQAKMo4cqHr5CLyqRHW7sbF
Qa3+aCEkioN44nQXiA4UfK4Xi+tCs9JdE7HRn+FXm+jc99CrN1MM0BUYXPZg4jTRA3dHOT4wwjCC
i8msXk4nL4JUOOq+oNO3jH+Dcq+sFos7wY3At1htExEaaRr4mYH2c+fAc6OIB/pc+TmEJ4nbkRDi
VfTDWHSdd0f0Dhz4zZrZbBr/RAnwQHYa0ECi9B9YbNfAFVyflwWSxIID+XFdf5YEhBZsL3JWbjIB
UT2hFOTsGhRoRlx74+LY7I8Bk1NM7JL17jDC7eP3io9mNPg1fCsl4uey9vohdm1EtosS05qoIt5m
htKGcq7a5FBqADIHkLIVE8TqPWl3dU7cY7BPMHowhKqUQzj8qsG1ugbsbQcuO6GeRpk6khXShHMQ
SwXweZwCHT16Nd+lDu02yAKpOVjBU0UsYnHeFyk6OdKjYKamtOhR9ZjERm++ZwDuYHbq6KeO94vh
H51RKk6T8xsMhDeHoIkA2CLWsLlhNUHQ4yx7BirbaWsingR2kf86bbPsgHcZL3FDZy4ZnWc6f2bG
6TIz5ByNtWH+yhGNodh0Mz8FLXxd7BO9XSn6iwzSheusj9p9kGyi4BAnL0U3rgza0JR0zuoPJeiq
sGmbtqWOsCZjYOQpJvjIbFznHN3KvmTkRsjGDGg51KXdyFHSyzcgq5aEmka5aLQsre1PCNOadyU0
DyL7Dqlm+85eBeXrKA6ySYo0iKV2szw6M1v2hBZIrmWXHOcRJ0jjaeMyjts7TDaJlFuh75sKcJvv
TUogMecenPKQ01Ij5WMmdLhP4AzVlHbKusp3WvqczV8o9mH2z0DwWf+UceqWDlEz32auu1LwolUI
SYy6kckvbWeykMguZ1zQxmN1tcu7RWT6VmnpShpg4RMRgm6pKuZOmYxsZwFYho+B8dkiprulE/KM
IIuwxiSwqxb1nNSVt5RFH0OWXw0orDlLSJinGN98bwQPx7gImiRLifVXiXjrSjBrV/GewvyefiIj
t1/bgU4qCOv3pmdNGZclC4FeZlTD1pxo8aNh5QQk2GdW28ZL3/1Ti8TaFBnMCMJOk8yWbvhxw7ue
fTvBkLFA46iS9A6nkqmCbyuGv7ya3syM2xN5GN/grYSopsXmo4UP4Ue96Zlh+wHFrv0iKqZc5XQK
OussGsuKmVvPgS9FsrKJVBF68AR7gWoGm399mfoX0uNcnT+IZsH7CG5KzMuAfMLh92FdweBWZSNt
Y4ki6jyVt8XCPDnCG0PuyYLJ/rMT35KvJGU/J0xEJozeRv2D4cGfovRn8ddZxCE8a+loZz+6lNxi
Pl400XDs6tdUIHU1MT71mx5kZIyURpiDa/XAD/V7i5AkxKYUZTD80lMxvjqDDlnjH6Ew0PD+Xywu
l6O2BHHYBHlH4tjo/DRRvk/J7UMfZYkrhtwCPGe+6WL5I2vUMzQfsJgNPfMMmMEw6gppLFnaKSRB
uzXXJjzhTLKVH8atvg4J6Uj6RUJQ+rWO210kUfLkFq7mxMwjjzxpspWAlfjc/G+d5LZZLcAoEP1A
ZpPth625TVLJ8amUiXeTj3GRnrH2T3hqyC0pFcHGKjUfoMs2MoRit5QIgFOrCjRKzQvSAZdj3mOg
XxCkAieydc2k5Biw5qwmDmfeBQDizBq9WpvWmcDKjffu1a6G8qT2TbQhGVIQm5Edba1ndMFq/B7o
ZxZY9zjrLHxxrXC1RbE152hKSyJ+VlJnEs3MrDwnmGwdxya6wr1CFIorRKSuF9lxO07VKZuRnyOP
3kZ1+uWoCBQoiBWfmm7nQAPgm3L7UnpGaIXt9NKEebk26Mo2idSxYcr/KdMApDr5mgx5ZPyaulJr
zH6b1qyzSTNghLPocZBl8tqyUOEPxKeByUd5LWND8Axd+eFiqj0itpQu9pqA+71pEM+YPQK+WCr3
OWvPVc3HSdM9GVSMih9EFquZgoFEHG0hmXaruI7sNciaYg3CxQF0HzLkGBZ0NOPkxfklddXSnVAp
hjLgGTrqdmOlEQqMKHtgxNiil6COQPg510gTypyrv1HKj6JLyL6IwTZw84XRcJ1GUztacOmFqDZS
mDjbvsjR0acr+lSL3Swa6TlkM83dp8TIHcYaVzSpwYf//7deyzrjiPQxjSnbweUvaSa1dOvLP/7/
L///C0mP0z5RRcdacvnH//9lV0usUrTh4vzH1Xk1tw2sy/YXoWowyK/MQRSpHF5Qkmwjx8Eg/fqz
oH3r7lPnhSXJli2RxGCmv+7VNHycOHwM4OSXDyfsNrDYTSKMbpW2FDZE7GQqZppKlOKklwfi7PN/
Hn6/9t9Pf//0/3zt90+7bvjf31aXc3zy21Nl8RZcuzz9p6kPMbOYKk03BoRisnod/MKItELChm/1
W35pNAIk8u+HovDwdgdkxY9+QwHRUpCJ87A6/+cPTJZXQVoBeMLJqAeycY6AS/efhz4NV+nQ4w2W
xHQghnun34/q///Rfz5NnPpo4cgzIPee46W54PfBskDCSz8yOFva2dnBcoUw65yZqM17rNHhwoSQ
wNT+8+CkzPqs5eH/fC1sDLiXRY+Wnnrcajvv/PsR53hkqIwCbxc9w+ZcAx+wtOSOLUK1b1P9MYSW
2a3KuAPekPv0W1RhuatknR4QQG+xduyzP2ZJy/Y1cZi9DvbZSMGE/6/P4zGaz/Hbf//C73f9/lVN
SeIKSi+N52IERKm9//eg57o9/4WuBY9dpOffhyGwOAn993OL54D5qEY4sMkv7MdQfHWylWfHKYnV
+F6DoTV3nubef6u7Dj8D5xJpPxjw9+7DGP0Dcv19D194NlP1YFtdcmJs+wmum7xjhUMdY4u/HzoO
IE475pdoILSqZXCaOxOHMhmd7TDiyLLNNL5zU/mFQcfZKVvAuLQ6hFYUzPPvAwFPGKK9gfVB1815
TAqfDw0WUF0CdTbWoQeKI5rVd5ZFHe5ozDJ4JVQIaKyOopcotBuGcFl/9hhwIVixj196QsO2NbYx
CuMqTcj4iRquNOVM1NaLR0iy4gC3/ViUA7YCBW4fhgaOBIymtTuRRM6Q48xY7arS2jvujGFMNC11
WdRCpSiVaUiDTjI8u7FvvEb4vcueU4WEGAiRkRMbXvPw6AUJRt8UiiTz5a01BzvToEfIwmFNAwpn
M4uzFXz0a5SR7hNC0CYQG/FJcuoFC8xwwafuuGvEMsugFCZANqNJgcI+MM0b7Im36jJ7ncGmHUZb
4qDSJyaeRj9HJmtadYUk9/tfOyok/BAK51zWZBFoqXsuJ2KDU8hkyun6Z9cgzoI15fcvTg0yuslh
8wjMCwt2BdvMydFaQW+O24lQks95Zts3ScOQr6J1EPjhPmmDdF2jNT3QDbDs5uFYi1RvTV00uxi2
0SoFT3soAM/dShjga6+BJk7+Z74FoIJI2fZI9N38IYJ5eHBJQnp42jKppoPEmxbP6b8qj7BVm2Z2
q2px6efaeuO1kNuqqL11PDOatOHb7NnS6o104Sr2Ob0Z1aiwci5e0zD6BxkT0ChW4bA4Ig6h/2eV
uqTQAzFgj69O0VL4l/fTZ0I+xqvLFlR/RrtS4T9SKgrNyvCYJWjvsZNWv5cIR3CH1vEo3Qc7aNwH
D+ctZ0Or2P33a026qNLSwUlF0dhVK4ERUnQ3WmfjNbn3ap8ijdx+H1QRN1gQskdpiZnMmRdf3Vne
hXJJjVacWFXJ06TMSOzhf7V3Y2LRhNy1yNp2FwHlNaIzEnmxryw1MoxHsfG4EXZgx2o4R+ywhXXp
M5faKgW3jVMqkpqcoj2di/UF50wNwYVdRFXXwVbnLaoKG+2d6kZKRWRR3Tcd7ZfSdtq9u0hqqm2q
Sxg2uHk9jSHGIb4CkxWBSevxjg1/crTS/NIt78ZsxvsMOK7iPeHjVewsCkVcHX1bGbpZFGjzTGyS
IOoomc+WxqXvTHVnEAwfgYbc6c7mQWrBmFAjzfgXl1vKOTcT7xabTE1DzH4HhUU9IFD4kIE/Wgoh
yOUu/xYVhf7Gse1b14CC/O32lEbn3UqHdBKFxoO2xbGbvPHd4+zEJNXjcnlxlI8pVYVEeNgAuqn2
bp7rqMfMC9+A23tMphj38H8IHzD9L5k9aWhGi7UvUVLn6JLqxMRWzJi3Se9HHVPNox5Vm6MTFYF/
H5F8PYvOU+dshB1NpDbcTkL093nV9HBTowc3Is/NS037xRSH91bW+FvJjnDjm71JW7fw6I0CKEtn
L+3nwWvdgcQLS451snflixqGfmv7R9GzNuNFp7TAXwrNCJoGwr3QgSkP4zDQL9KkOf6i6bnHig+k
DvGDppNtTL/JV+3Xz4MkBB6mojkbSZE+By0BGyQTXvbshb1SsQ3ZRRylgHxoWjhRGqO41AxQbwAs
lRc9+0GycHPHlkhq4VDKgHvud5EKHURzQOBYGWL56DawTDt/4AiM7U+TJSRr6LXTcG4KXm09esPZ
sZPsmAsPlA3OIaclSGhPVQxETvHm8uNsRg5mBtZHnX3KMCSYKcUyy/vLI8VjyEGfUB5xYA5jfIHx
rCgg5lsSfIC0G9cfw5yKq+Vg2yz7JwGmxxAdQ3+38a4N9QYA9HhDBRlymKjSceMkUUJdq3sc+iA7
c/tS26b23PcEL/1inKoPioXr2prwhEu/wjk8mPkV5FF0dZ+iyjSuEYvVzqR4EfJtw6fL13z2Fgcp
iT4EtLWsTJfbZ29Z3n23PMCoxCCbzFDylit66u2LX8n52GlM9GN1/3vBzUt5ILW8+HL7jiCIoe5q
g41d1AcxFoIAqceOpbqaQ0E7Hm9Oqq8S8kCifw3TTF45wMgrgAJ2A2WBZNG4eze3k/sOZAz+0iT9
z0eqc1ByQadayP7baAyZljo8wKGkQmlSJk4xaW182EzHDFRAFLdAnTtBCrAnpD6O/fuoo+oy0Flw
8lHRMgskCOmZZJmwZPdj1zdQxP29lcoMwdUZb93k/1Oxl+5dSM1nUBa9SMPdVE9/g9iMNqaydiEs
6LVrJVQhzFSAUbkDt9xIdhRMyAMjsJvFmBMXoSDdHoKNt6OQAehAxJ4mXbztgX9ugJmRQNLvEO3g
vsX/hARhmNeJ9dIXPjcUFN2JHJzThemBvHZ6yh3MyipzCGtx6w8UhoQQe+7eo2VwKobrKO1NUKoj
5l02OpMDlzp6bPR8UHG4Hkxp7qTg1Fd3weOcRM85TIdxP2CVPiXhp+0UwZNjuliRAFGtq2YbJPg0
6V7H01jE4ckN9RouJX1ddiJYVebr3La7PrMyxLI6A9jkPBRVfZj9kpMf3q3BPpRO2bCFnapdwQir
sJZcwGi8FWN34fypKa7CTNL4BHUM9vwu1VUlz7RnLWaR/m4afblJUrj1qe9f7ZozufCT7jRQen1C
yLAy7nCNOBYjfXrcTBGDAZt05NCBC7j4/Na1l181lFZO+j/gZ6JzPVfJOtPlwuR7BXqBCJdva07G
YPwF3mCVrrM2+pJpbq3LBh+BS39T0MNrp+SC28783UfpUQgUSWHMDbzX4c2McJ/V5nwxm+HT9zht
dTQ5APHGv+5rfLcChmra2c2xEYwGbSy32Uj4LXUcQJFuwIhpMCBIehfBVUNzN63lU2V7y0QJsSG7
C6jwM2S0Ccb5r0yQ3tEaMHvFGty3USU7I3+bXEglmBXatRDKPkeTdRaEDxRr5INVDffKVuousunZ
KIP2dch7rBsFv/pUPwT+7K1Y75xrRA3emqJ1VHicYydKTjbcrWlwYBZG8w1wADeROwUVAJ2RLjG7
1TvGHIub1o032gk+Ygm2Zcrau8CJm/sQBR1jhtyWpkZwAaHuR+1Dm+bGh1DJXvrdUx7La93S4pIX
6mQQ+iOJLeeNCBx+3CG9sl1rD6TLAeGKga4KAfmEcoET6PfnMR/AM5NlvGPX9qqt+OF3+/e76QvN
LjsZvvz2rRr7yeCyga3KPQOIEZeQtddL0EB4YU739UQ5mMST7iSUO9oVtz0/ZYBVVJcR2yBjqm6d
imkr3V5DXhyp9M2/Rde8ujHggdADVswBdTv2D2GqoB4G1jaRdXWA1Tbx+gSEajiF9sKF9zJNX9DY
4auI8RuLALl/N4DDVdMkOMTNIlaTTqsBDA383PhqNTt4Ija+7VgHNf2YU0vNUls88oRrdH2mVfQk
+TS6Eqm3U3zhxAj3tvK+vcp2zmL8M/sOFqwJSp6s9wS3P0wRyU1W1c5FaIc4+nTW6fDRlUa0EU2K
wWySsNYrnm9pE4wd2r8GLIbNlBrJ2leYHuOH2cHPleBEJS/S9Jsc0QoMT/80etkMKRZpOdU3gsJU
vZgF9fLyn2l71ipPa2tTSMStQmC8T7GEh5SCNzOzOY272GfF3QSdiY+ct98ZCojFiLmz0jfFIWLb
pU2zKVHe/wTTrVT5TwWaUHvkuUqTF9UoaLkDGN1u25RBV160xhoLOWjfVmxmCOkr0MOvMTwid2zK
tedmn9Kb8p2dfgQMVfeDVlgCdHMJChNjTlfhQdAc/pXxXGcDQ7o0f9eOfo0pno4n1FrbkU9qNpkv
qy1qqajy7l208i8w7PyuI+wdSG6Dgo0BXBHY+U6d753G0ucJcII2QYPQqQdnsd12jbNz+jTZWrhT
Oq98mHX5ETs+nTMOhsIhYnDto8mTo2QBhL6xTmi+mbr0UbItbat/dOeEe2CPNi3xYAaC6K+VFe/J
BIjCjwlHoeIfYm1TGUY/H0es6J89SBiuGTF42zD/Vm6MzDyMX6ZnvJQDFMuqZF4zsZNxQQpb7dKL
MNj3UBbYFlTVH1u92+4wYi1vvpuAzXs4cQc3zPYT/OUmN5W7pd8IVxi+otpiR9z3AncGIlhIIzYk
xbuOEXE1xeUWizdZ5DncjWYPnh/kUrOqng2XE7oWzF9K9c6Bh6jOxP3Tsx5BbISbB6dMv9q8Iekb
5Sj8LPChO7xH8RI61N7fqBqtfZSjNKWkzwSnSHgg5qOZ/GSR+9x57t7u59cpY6jUqMJCWWBIaDYM
U+yj7dGs2Lm9ccrS+MXIPMaWXcoOpvpydIwzv8L2NlLvt0SLwBvuHHsUK6jND6kEfchVuE8SxeIC
KXgTLOgIVU5MUEyxa2uC9INefq7EPno1cRs/x30wxtarPSOMuc64ydyfNiu8U7CMfWH4b5hIjz4w
A6pUtrai0pzd6BYaxr6CcRtS29hm4WZIWBkSCychwJnEqjndMQB2aivfsadizuwi53oTMTxJRt/M
iDcqCpAwjz6lo3eOMA72PvUkbL7Q3nognhjtDG6Au8yYXihXQN2M6f9IB/5D353hPUwpthTOLXnY
/tiLm1N+dSbdUEXjfWYWph6v3Dpj46HTImbU/GhFmLyPffc8cesE/OIe/Fg020h7+4plyy04F5HI
B14DD7ssbpnrXSossSWHfpHetA/xx694rVOI6ezpoz85/GASADXRDXHXkAIAz5GfkhK3ZhN6h9B8
hEsjKKTjjqZwUdkIBnX5NLQ4NoxyrU1PHMz4TxSPPwWq08pOsLZz+lwDxeVnqdmqCbP5ChSWM7PO
H+aC1gsh9mlZJs8JnlFKj/DWwLxJSioFrJBKipK7Eqie/rUDk0ffZktHuMNwVhR4OGCLxVs6lKnK
8kGTp8paZ3TTjFn+YpftAaPqpxCPQ1c/1WUJJgGU+9rX1hpf+fLE4Exsp4kmCNafMLQPoqHgVodV
xZSgfbDT+MPPArFyuEmtlCrPlM0vPOivqczcrUXvE8/v+EBrCYtTSOWAAWiN/Wi799L8wK4KHZj7
d6tEs+tGnqTGs/di7LZCwFkyAtJ9XvZUJjaxJZrnhYZ1aYsgP9J3SBTQfaxr3CN+qv4m4bTSS5qQ
yBgeRRpK6LHgMGUtBZLqYeASCMuWbEbW/OTp5O5aW0OHCJ+YspANGy8ZuvhGayYpzdBckJweUiIP
h3Z5/noPxo05chCNg/QkAuKspvsMAPsu64Cec9T41xRtuHHNHmZK+UMTHMYR22vWIwFiGj/sNyk7
aocmOrjGWv7RXX7DOtchLMK2m+LoPrMQ9qo5vVq1KNZx5OyMyH3jh5yZEKbv+RQD8A/w3Ez2fAHs
h17mm6iGXAD7uTY3XkuAldTv2QuYg8LmGtoE9ycwTuAH7oZT9LpednhAfBocLLCnEnMy1xpsxORC
9rJs9g6Vhw+nqgTaCJaE2shxxgx4PTOyp1BE3vqAejhGB7yR28Y7clM/5rXVno2M2RXcg7nM72re
Tr7l0mI66ruARUpiiLNL790MNS1s/VlHwb8J3vEBJCIuN+hRk7SfUNoAHcYWd+7sc551u4+K7j5v
vbfMq0C30DtefUdGfeFa/Wx+ET1okyUpGwJNBW8zUL9+JC95qu+maLiVoWy2Mfs9JpsO20XCPPzm
ZI89higODirSMhrkTwMNTGWQpL0BNFDN3RWAwicxOOSR3iyB4Lo/g6q/+slf+UxId1aJgbqyrx61
OycaXyvHJwTTvk2MV3kB3S+Y5di+ZlttRi3W01JfSblQWbInyK37AZrMPJj7DGmCQ6CiRWIBVQC6
Iulk98+zql/w+MB8Vmz/Y7MRq2D2u5Pirs7G7BPvGdCOyAZ6gGx09rtxXvEEPONSD+Cv3gor3sBG
5ybu1zANpfeIYRgjCU4Lykamt4CoMz0edNdfB2m9uhG/v8nWODQYzM0a4CB06h3nlAkXs4HdCgsG
47THSVmkJmgMXwFV/uPdOXPLCpxrWrkzjwsIjs5mzu3mzCbprR0ZxsOD2VZe/VJyVqzTuD5keROs
BsAr1CEh5FqEzjJ1ng35PRMY6+xIMXnOSNTEbP5nO2KhXna9j4XRshZ4ORMT2WDGLl1znY5Nvnb9
NN8CYolx3WWcjoAhTjbsMLBhh3kIHs2YRIFrePN6UA6lHwpFt+oUDLMGp6jCGNeiWmdop2vp8s2q
Dw6w9AG2GBzpdCpBgfhvhQkGP2SPCIJkJQK6p6L2zV8oPrIPX5XSn7rBYuB2qK95tcus7mDm1pOy
xvlB5xl5J5PvnroCc7w97kfV6bWzSmlpvG+T7ByGIy7jjs4r5jDXOjJDeuUEZpI2/zEHi9XUj7aD
n79xz+CNHAUmxsyRN2PrnpEom60duFfZ6IulXp3MMiHr9ZsgHfDF+8Uu6pNPol5s+83qMURwoM7W
u+jF7VslY7uDdvrUVWCSgtzC6hmiik9K3CkAiiEmmH0QSbxphfmZzozkLU8ei57FXNfmkYuQZSWV
6zB2/9Q0AHEXiIAm+izWnYr2UQKyskaxyn3Cy3SCkzALDZ5hpyfh4LQ1GzXu1f6cPzK3IwYUEI0y
8upZU9qAWQQ9cq6hXVnRT4EsyJ4S0gnzj+dmlNfKQq4WBJUptDbptWVxRJja+xKNWKTdRKKpb/es
sLvACIKdgQNRaEL8hs18OhyH7KLK4qICJp+uKuprOrK3chQmbD+pnQMV6Ks84s4et5pwAdAoMyH5
M1nxzspKcaDBjRA1E9XZ1l9plQGremhIx63ZuxCytkgwRjI9Fwm9iI2VbYboqxQhplcY2pVEfq1m
MHbVANohCOUm9xhIlhnqjFkw/hgLGBXhvGuL6DXHrZAt03V66B8KbtIRLbsFHjh4YwzYz0UYZFvV
40E14/y59Dm1YUjFpkSsG1CjN/fn2CSAEnpwGIVb3rrM+COK2iA34o3ryKdcw6juusH81Mhoa4qc
plUamLffzyAFVpsyh0caMVPYeIxSVgpq/SFiyQwt0dHzi3FLTYQdozxiSXd5osNhJ13IPDVVLmgR
6b9ODSBo4dopHPVNEv8DPYnVTfrzQn484LfpX7SsT2zuyoMbYPhJHeJtssbTFCe23gkX56wobzrB
zhQJ/GpTmu5m4phr6UEF7E3/GC23q4RqpZWOyEiVNt0ePczupD/hiTxSSTDekmn813AyZV9grT3p
cc9UZAfCEHd27Y3nCRL8yumGYGNBp8UUiSUo4ca0vD1gt9RgbRbOTsV2z8q7z0R3486ADtDao7nu
sv5fMpdvfWgXW8vYdpwQuEyHeaOJw9WSff1A6cnWzjF7UFQRBuGFURHjBz9ZPNokIFgW++6vENFr
AfHpTs3lZ15nE/um7sEf3ezstuVd6DdY7SAOJllbXJiSvTWiGtZOHEMQMlahhZTK/gWHTmvNe9vl
2UgL442t5nRX+hlDjZlTqB9DMU+55CprOueDm97YVI456vA0hia7sXLc131xYBt9NjqID8YsxHp2
aZfhH7Mw95EOdQ4dFTYVcpCCEcO1D5KJbr99mvAPO9ZMx55H7rbUmz7BZlkXdrYG5o0FritoJjKO
vEWKUy88pJmY1g4Np8OhD544GGW0GuhgSBqr8AYbL9+ENb6xKDabxU/NdRkLI2bZ5fcQVNaA3ecO
V1YckTD4xfUc30ROMmUmIh5hdOIuT+djTXSgGFqf29y4mw0qvqcEztA8/puYeK5Grfydy/zhLEzj
Bh0/uuCzBZKTvg1BYu2yhOYcYZMfbyJoQeQ7GjVthtZmj91AC2S4hnOsT/aauIciGbNJbDzoQRyP
d7XJm58/e4wHnEewODJYt/zoA7ZJSqNmC9NHWy8LBm6drC74/pSwYRPdOBImB9ttnt3KtJiJxXt7
ZGnWk3efF9GtyDG02Iz7wHhwVG3AbOkozVFIqmPbfNbpp2joBKg56gVz4GMvkN9T5XzbIb+HKiG6
DPFCTHSyrWWbn6OTParSId9Z6pfWJVE+l1BiayAW+IdYuVFEshz7XBB8+X6Iy1Deu1n2g//+1Qjd
XV+lnxNni/Uo/esQVhBFRpKhU1lyyQncC7TdniYKN9YmpctWqZ9zXa9TCse2GWb13aRm/TLaCpxz
NR3JzFyw7GPo11W3zcrZXXcl9l6U51VmhtxJwA3uZAi7hPf9Oo3ctYNpfvDQ2JOIWL2qUpCDHK56
QgvbfI5wrOt+nzMaXFsqLTgCt4s5afkbPhnLLHo0e8GtFSeot0i2fntmXDWuCA6yqlMQupIdtKfO
/Fe3CT7XPPwskvhubsgYAOD8Ia6AsRR+q9AfzCA22BSgHdOzvB0y93vKxycMPWQjm12jsLTK6Sln
jr/xjIfAOCkLiTSnT2Bd5iWe66qu1m5igr7LYeWpvj8WYeicI/bpZUiZZsyCgjOrIzWAFXumlDY1
KXGYIrgPjoINyWQmSMqPQiCa9hSAsgT1p3nw2ewbzrCV+2So43XYZP6hwZAv0jLdByL9RC+uIUHA
se2c/o9Xg9VwCfWJQRV7KOBUWEPQGAs4bEWJ2b4hUoSdnF8JJR//e5NU/7w8DGB409LrDdlrgwl5
KKhzjkrASfhxtkkfY60GKjT4AUJvd8sqIoOzw2TQrRBZDKRrtybZKHnhjcA8DKYPww1LHC+YFLwk
mZsRYwX2zzi6/aImZDmD3vKYXrCpta+ilG99i5mzaSRPhRfQH6HiCAV53rbKdMlLlXQvon5uJpyV
7LvMih1ktk7QpVdu6LDVqwkS9g76UEhaOI5xjckIk4zhL7H42PyT59VLA0uslHQ9aAlagKQPr0Kh
cIiMZxc348q2x4+8zJY2yezdtZv2aKvoSyQkKw1OwlptKwELp+3q/iAdcR9O3qFq22dTIkkzOgSg
EF00x11CRuWfuo1GgFj+h1UEX1XmgLatr8JPn3WMCzqjLgeEUr5mD7lXFuitAVoHYyWm8g63Va5/
Lg1BiohwJQPPYde7LekhPyMVU6cYGFCDBHaYemnfawH2+h5IRFDIR7sjv9wPBrs+jtgBU2KCaj3r
XWvBTRivtHI4C//7wchIYmU4hU3bfm27xudF9fJ1nH8b4d88c3EbeeZSy9DnQAJJ/7bCA+HYk1iJ
8WRFfXXuJutf4vY/XY/hMK6p//WqesdEEVd0sFcQN13D/mQC+BWJPuRtB+kcmHHhYYuNiMeUIVtR
1XwbiT4ZVhUc8fNc3aitz/TZ8WpZ/YPRE+PrDGTa6C8mkHM6QpmjpPWbCNPrLBODHJKBnd37wE3G
SXNqjgUrB9qqjTWXKUtLKmTdjzlkrP41+OgH+6/rSu5Lvc/uCkEkH92vkC38usffk82geElXWPgX
w30m5nhdl4yGBmzTxL7Gna24cOu2R6Py7FUXj7/r1ktRLAT2Y85FEPYEzWcruuDp2fFCOHvMB0Tu
xMQCRuLhH9QMuIV6ZMZYWE9pyCCpQNr3fIR10/HJkrafY05efnAEHY+QWVx+BWVWZB9TYG6BDebM
+VcGk7XpQnPtKH3OOT7u5yl81r5vnjt9GOEdnpSkFKsp46PTjT9R6y51pIGH8FLSRR/3T7jqcYUN
2V3OyjwFabtvBvOa6YAIXo07s8Wbu3az4WSALuu6J912iuUk2ti2EzAmWUMBX6UYiHCy3NCSjpRC
ANJbukK1UEs+FGZdkg8vQUt2sDOG1xz1Bx5bcLVd8UB/DUDm0P9mVUYLtmaMMRM3L2VoDEvRaGzC
etMp3jYzzVgwYmvF1pEA3RVA6vRlwdXfpLphJVBw7SkSCdfM7SlAb5mPuNKON1ZQfpc1/0CcvzbM
SxloYtFKknatjQ5kTtgcoCdmoMuzU9IT8szQwqykwTjRN387ROJhMP8OBly1klWUX4G5teJ+oiYc
N7LlPT7O0CaImLgzhzIncbdNiyTfEpUcmKIv4p7ZAOOjUbGhgXzn52Ay6ZVaCdjqW6Z0d7XPCqvd
i8HvuLLagMhcNO6doqq2QzE6G8lOK+kxzpdJB35vEJ+FOwLrB4FBF+exRNkZ0FMAwDX+Jh39fTuD
06k4YGzL1HgdJhat2YWDQfwG8gOam4/VoupAfA1z8TbP+zSr/naDd5IR/1vuWPsJlBX/EfJrZDP4
o3W8NGYmZV14LI3gbCaEv3LM2UEk3KOIpodyhDdiYtqhvBvcmyjf2HuI7eiTQMLRUWC17/o5Zjbv
M1J0mL6rly5pnlrsRMArADl1EwqZtp44X+21ZQKBb6hIVro8c9xAVLGcrcHpB1mDJNSI6QrGyl04
z8+sNGqVTXQHpKzoKnEFQ57lYJyRRJBuvpsMVgGndY49m/C1Hfrwa+HgrGxZPeTD2ZvAarvJVaSE
Ofr5vYo/RooL7R6XnBSckku6PdfKti4JqikbLBD+JXEWh+oFw2IEMyZM35nT7wJmPVw3dBMtb46a
rAyTrAInxThe4upDcIdc20ycuO837xJ1p3bJCVbp9JrkultTm0UbsV3B6V/TDL510vEPP8VdnnjX
JQQ8jOoOCPdL00WwndotxZk9Tdv00QEcP+Q2wOaZSlevDaYVlrep9MhlIdbWoVeBtRW3Nrj2cQA0
KFGvsQ9XNHiiZvU7g66/q9/nlN1K3QHk9Wr3XubxO5vOel3J1txq+50V1MQTOdzmzrgZoEMxuyA7
N/dchGdvdA5Y2DVGQJeQTbA0ypfpn9ok7YzPIlpkBKMZdzEV8bvZwnJkBuhIUkJP9QD5mcL6YmS2
MeKEiWhSHqyFzZp9U1If0URXsc8aSMD1MYppGSwS03BIdGMB19pzaIKSJV1/3zgOON8ORPEsy5nu
TSaNnfFq5nVAegYlKFJVfDTqlzwfQZND7ZVsmdhEQRmxGMowxdmLFsZzOrOSCM9GAzS7s8l8cerJ
TllDlK+nZrwLovwxKpx/xXym1fMl4E2eoEyu2zjwgQFBVncHFNoYeYcdNtm+xlWHvAjulNnpM9HS
5aAOcBEV/+z79puYucSzsum3qftj2KD8Aqe5H0yThEakn2MLvaDuy1cM8ESbQtaYGbV11RbhRrho
Jh5yJAOAgRmUx5RmgE0NH+3Lzpgv4T/49iO2TY4/PudIR5t46FPYBSjyjomqzzaLEjIPri0vdtvc
GEpgJPDtP4Vr3vlj4O/QeMhYtCSeqVvV8Wxv5sb5ciOyiURwJQFWDksMoaYMUYKm2lVSAkcamwzk
v5+z9s583WDJXg0Hw5j+xlb7lsbOnoPN40hzSC1DsrH2jSubvj0YdkXsA2+LHWRw4oN+qDcMdHqM
q1x5pjxEDheSh1hSAjWPksJd5WVo7Kkr8WGfWpux6G9WJpubock52nF7LJhxuoXS+zzq782mS7ZN
xUF4GMKj79Q/IyMCY2JklcYepmBN6DHvrxXBLA7vI/iA0tiwf+E3NTPzKGz0Hsg0R3aPGxmgOHtK
/uCmc3mSWA+oMNiqmWk6MEVjU5XpTzwaD2WVP6V2/zaH2AbQhH+qQFbbjo1Z3TkHfBc/aRtkR6zs
25ysnbTabkOYSB0C193KMa63dfxFK5AHb6a8c8CokqELfayQJNdNYo5Q86dV0ZFeUQ2g6QArP4Os
S0T/9EnbxgumnO8YWuU2Gvr3KRmZAcQvAvDtWhekM8yneUIocDB5zFkBArpDEhiQ2+bRWzrC6Pet
sM9mdfYWZmzRW8y1tC+ZH7KdUITKT+7vnveHsugXq2WrboRUlqTqVhv61GUcQKqx/Ex9eIuF+eGP
acYlyYA/a2Nr2zjJY2+9VSI/zE2S3WHKX+twaxKBXmcEujoFOt8YvnrL/Cjb7mpn9qsy2Uj2iXXC
ag0ptNqMRFA5t38RmX4yW9w+qpdgRJ10a1V4Zk1mCZ6rOUia4p4xQb+RaC7bhCdWaLvCWFFeW265
xljSjOvUJ2/gA7Shk+kO16TB/60juPizE95Sh/h4BFCJKB+ETHPMnrTwmaUibY7dSxggnboe3uMg
z96biu6KtG7YiO0Ccn8x+e96p1vYOMRbSJZNC1MCMnCfJ3dugoOdDBALZDtChYBDsnOuPoW7vLM5
OMtGApu0q/fARviYprfIAcUpq/gMEIZiZ6T9rdQ316PhSDNEcIhZb/6HvfPYzVzJtvSrNGrcLJDB
oIlBTX7v5H1OiFQaeu/59P3xPxcXKSkh3e5xF1BZp/I4iiZix95rfSvyAMUQ28dJfvSx5bbzDkrz
qw9wttdirUb7kdQUuLkhTaP0Gcljuel0/k10RVCvoxzl+5E2f9quh9/ZGF+qVJULkY6XHRKwVVhF
NHGNVwSN6VEojC4VbXdeT1gdprUJYmzvXmZf6WHy6NzRE1Q7sKYQkCPEi0RHuXl/VQzN9ZTYxcal
JDfZ7ygvJ6z/mrU3U8a6ZXTVV3NxM/r3nRlvm64zLy04TbbAhO227PF6gE7OCqu9UUa/jTze1fUj
wYffnKAJoGy117nHJaX9SirnpTBZbkqkmqskaObGccEDNtXOE8Zvr2cEJMpqZfQRva0UCpKPVhxh
3cZurTsA9I9FC4cJTPQqszlcZaW27sL2mx2nNFT64dQ0SbbJ2kaspgZBsrM2IhAYrmu5K2WYz4Wh
rVpKtRUiw4dIp0sriH9aaWSgLdpuhADXo95C/onthuRXzU5/RkzpiQx3xEaiYIpnKZ6Rjj+JQqHw
aIb7Npy4dzQRFkg4j4mwphnoimN5RoM5IMVGvTAW0OZt4yF00cHR2tZXpkP3mTTraQE2Yc4O0vYN
HHRkCGuMda8+UVKh57xYEppi59JL6NxHnVb9trAZPebQsw74nkm9LZYoGiq4KPVjkasURSvICL8N
V85Md0hQOOOKRZ08KgitWvlglVBLsHK2EgZKG3mHNGDf1iONXcm2nIVLMeKZqFa9kMlvU7e7yBSv
fj/S2TLhDpaYbgFxEDOP5qwcbsKw3/VRQwNspniNoSRR0Sm+lYXDA8lKQjFi65ff298ml6yc3A4Z
73F8DoyULcKKTxc5A/ll0rAJ5Kb1Y1QvEdgLgZlmBVZrNpCJe3C90XJAIbQy0fCvBo1kRd2ZDVsC
clxK4lHDRHAAj7Yi0AHTX4Adyw2Cp1Y69ortcs+uN65MX9tPlbrVTHq8GDBUJbdwJrSFH8XEYbsU
EwU/2pi4D/T00Tg2E6+modEF70sCSqgV6jYBhAjQlIEd5WTp/BpAwpPXQ1aPgbWOkThzqochyShh
Irj/NdBOOoGNddOYP628/W3xIDZdarsrI/5RuDT0SS1aJigpQg+tIwfDdqk6mF0EbsnOTliUMuxn
OQmjjulR16KpdI2Bw5K0XVxuDBTqjOgnH7UEOmxz06ADW2p+pm1Gk+GlKfStntcGlAnneupKsTV8
6Ar5ZC6bdlhKM722/Genry9AoxxtgHpR+aB5v2ksXpsiveMAG8KcoLdsJ9Y6sqKH1mLGVxXhLzwl
z4LYJHiJLXELhmGBVAGAoLppMwbMg8KwEDtdMx+IJsvt9Ojk+FiKoGB9FQWZDbzOcTPzTstvWcuq
PaLP6mzUc44B3ApF+uR/L30klPVoZwzcgoeMfMx2XlDc9KhV7U9fjPCvuel5BI8G7c7C+ukW2nej
MJ1NF0a/rUgU207oCMdkDB5j4szN1nGRVq19SZNzb+ELPCAcxYTs6dT/kuZzaWNopUVyweCMRVoh
GU884NnBi7S054ETxMbu8kfknne10hscYrfKqKvNJNrfYsALWsakcsgMKUrBy5bMYA70IMh/7L3r
OM2eAcrEc+JfPtwOKH9SgzwBeI0Mrnxz2NOD+Ym0aZ35ryxfYMRnDM7snvw+zVl/vTNvzLez2yWI
xqfJSBDyvDSyZygKKUsv9iHkJJna28BH1FWoI8IIxIt+caDO53LyQ4vZEl8LGFKgxHJJhsDUxteK
haRFx5jClDbnBR7b5+TtqjbedSp9KakKwsE/jlP8YkwsSdqwyd2XSnAs7z0oGGbwGmvsQz/KzD4W
4U35YhX+tWE8+eY3vrhDzy6YwACCz8hkUB2Q1FxSGK2ionq1gUnUJDv2TxhmCfBruwfVDReM6VeF
OwsquES4yW2fPZcld6HlOGDV1RGUQyyTZYrqgE2G6lTfDg3qYWNtZmqjrpiNrC0LpERi3FB4fKtI
hHe9azJ5aWbJGwtSSWZSMMyqBHtgBNF6Ry8BZxymdzi4B6f97ZuMQTtljoueBJ9eGXs7inatCJ6s
AowDhWrLneFE+pKjuqaMX5it2AbOcO/X8YGkYb0sr1vR/RTGg0HcEavJIgvjdRTzeUIdlfbtqPuc
UcZFoLmXbXY5jhyB/n8aK7KxZvwijdVxPgtj3YRZ8j37Gb7JY53/ll/f6+Y//zKNf1vsy8pFzenY
gozV/45jVf+2dBdXltCVaen8Vf8dx+ro/9aVrUuytIgwN7HV/Ot/1XnbBP/5l6X+7RqWY5LSirfK
Rbz/fxPHavBvfxPGqgvbMedIWMOhv+fa5L7+me3LeYk8OslwLa0iuS8t91paEzbsWOMsYuGENwoS
aySAep08As2ctVS0iUsfsXmIvJY4CZoRrWab+z9u4vU/ebB/BsUK7ti7K3NsgjtN9GNSINrT315Z
S9c3qAaEpDhWDwyMhxsSXq5S7RrVezWXgdZxgF7jmc0jKvX8m8EuGXmNA4DNvdbplRxMjblbOVwg
VSOiLvF+Y77yLnKwLXhs5i5cVSoEb/Q605oIWo5tJx3kNIf/brj+/Kcx5/v4Z+itLhzHMG2LHQzn
CtHSb38ae9DaroKqumZrORi1bE+d565TS3vQrWJ6Mp0cW0IdXE+1EY8AMLxgmXaJdpcSkgshL10V
eccyPv+SKfPHlGouHNzGuTKkn9/YqroF1VA9KsnggEFKfk28aqqb3YZj6A98GPZDz2haIgdwtYFY
tw5beKQKsbfdHC16Sy+/pPJYo7PMtkbB2JJaKPkq1HpOin5/F5QwGV2TMk448btI7RCeG4Z88loq
UNu7oBqxbLRqmxmVdSSrh2hUPVXbwSytY+/ArfVt7QbyR3g5YtjcfP5IjDlB+8PFUCQrZIK2aQn5
9pG4YR62cR7F6wIp2vX5hbJ8K5u3sDWwKu8os3RgKEQ9HEjKP8JBGq0Vy88vw/z4nrt86MIyJXuH
5Ka8vQwPX5k5UNWspVNw1Iqo9NuJ7atmhrnRO1LlNH3cmyVY8oHwECPtdloPl98ZrxPgq7dIqaJb
zQgtvF4/s2SCUiYVDieNDdxJBqjDEKrpKC9tlkI2OD5Xu2u+Bbb2nRaNzdizpX2kHGeB+ocmWlT9
cFESHOMpunUQxeIa1qcH6YlrK9LvPv/hxfzav30GLIty/rld7KIsh29/eJSYUvA+8sPPbJ5Gef3B
kWRZdWl6V3F12NGt+JHol42eDqBsHN+CzWXeDYPeHVochRR8HsqdvlWXhE1zFhN4W5y0PgnfxWxW
qmr7+SW77+OrdcHKTFOTaY7lKPH+eaV5GdEwN4M1C7q+8UeVrbWuCDa2Psvf8+6XHXMac7T4kUEL
zCg0bk5ytJ0pPpmkzM/HNrlIFH7BfnCfxDi5VzTijsmYxieszTljEM24r9OEwphYJ2pHcdCNWKBa
pvHtaF28g/ajYd/1aCqUbjZeplMygbWHqGjwGM0exLkn/Oma0L3ZFBdRD/rIi3fgG3mbaXbGKWjV
pGyjrWb+SmoCB7u2tWgFh1ilZs9twpLP0UgfN2ntcEYG7Ll1GMoq2RVbpln2CnNwv45qxISGVd+c
zXeTpAoS3IyjMUXbBMLXJp8/rc7XODKTKYyUQv7WunPFlQvbejaZuS/60NtSG5cnMoPpdU+EQ/TS
OtnohHpa3UfH7sNtNptVFrlSfKkou05Sg+r6+ZM1Py4Iig3a1Q0yyS3+992CUKIg8KWn+2sFwGlh
MgPYxI2x88aKwNoY4Y3Vo+NCqUCiVXM4X5ZDhrY+Ts1Vjt0e/ewEKkcaa7urwttGpPVDlctTVA/f
cCPAChAl5zTXFdDMMuAwWCX0jlOzXs0KmmIqf4OUTYSC/GoUNG+sb1/8hB93e2Uzd7R5gQ0b1ey7
XQgRE8oevwnQP9hsOAYogJVBYNG16F4ZcQAT7KxLVTq0V1XVrXH3YOKqV0meNzvHgFuUaW6DNY8w
dKcgFyFqOv11Xu4p3sn/4Ox455B6xpxhLtNpD4JgI5X0vFu5obixUn2VBl16r7o0vpqSHmR5rE07
awR/39flQK6Zpm8Rot9//pPL+dm9XWjUXDApih3+a5sUVH/WOXnsFqGg5mZA6xBm7LEKMghD5lPX
5apRIX5wMAje4LVr/ZABHpyzcq4ygbxV6+qTGQXpadJJfK8ngCFcrzp0iA6WPtYRvE8SCRUHblMy
AmZoTZ69iW7HcCeXvIU5m75M1VXtj/duKu4at3kdYXMwdkkMLH+y3iE/jrHwri2JVohsUhvOth3s
CwwBbNNEhUKOC0m2LpptTn8n1ZC6f36HxMe9mQWY/ozOWizlh7c/MNMhj+iLrilH1UF3adJzph03
YSOxVqUTJIi8cRkQh89+FcBRCZAge7E5nTSVbOO6Cq4qDZwr8fDX07qk8n3IBV6gkLuhU8MdYy2M
jjXUlP+HC3d0x3YpF03B4337aHUDi3hqYLnxC4e80wEGZ+yr68ZuSMRDJrQytf6nUBOsCYYzjLdL
QyxsBo5MVDW5nXgfH2rh3iZVunfj6UpLA3vbzjs9D/cuuRhE5l99fs3yL5uIorQXBm+EEnMR/+Z1
1AanjMJSJx6pPgj81sGyewZaBYQ+GqHS+3l/SrK50dV2011hEPFe7/2xYUJRO5jYh+QerPNzRGDG
bRPQQRJC352N5uU0sXSqX53b+1eY4v0r6e3ygb7KwMTQzckUIYWUHilUwqwodhUz1csyq1Ethcyh
s9wLtgpP9uha7Sr162rb5+MpSNl0RGXDPLKbA6l5a7cqo9PnN0V8WJ2o9oVpG7aLe8EBHv/2ppSF
slJzQl8HumdYwj0z1yh4yhV78c7qXTCjzWNMH/gYdPTIkTw/A+6h/zMxO0+Ciz7pr3rKxpVbIYSU
/UCyktCRjdMGayJtfT6klG3HczXqK+Bhv6r5W/78h/j4ZC2OdHymSN2UZQoxbzI/vt+GmV//51/G
/1Z1PqLVRZEKksU5VWZO88Hzm5MftrejOe5ijIYrVRCXmQ2QADQvEBcKiUxfxTeoxy4KvIpAW1uQ
x1ru7NioNJJNvGQXCiu6n4z4p0/cOmxSLV23eJJhBEMHl2RCb2vLDhlmOFvfMrIVgeooLCqn3wsk
2QtXG4OLusWy0QviE0ZqRcGxTiZditc36xh+BqPcibx8bDL7dykd68Hpv1hk5PwI3yzDtm7zzktq
XY7EhnxX76FXT0Y3a6mCEIwtA48BK13+tV2N8e0sAqfVhw7dLAQGq0h61C/8gs7qO5BxGtcjcsUq
6NArDrOcmFkSHvRMbBInVMusVk+e18VH8BpiX8JONPH6XvXxRMpMWpg0sZkIhN1EASxr/PkuyKeS
whPDrlYBPIeoEQ2XQqu97agbir0LZWUwHswA4Euf51yTjJJHtJL/8BxCLb22sXhAKQW8yJ28Zx9X
164xa6o1iDifv1rGx5tnSNu22MLJs7fwHL99tUTXC1mbsbWKDXu4Jpt8zt7o9+QYSNp12aM9n1em
EfQc6mSOjP4E+USV+nPg8dPHnRq/RWiWW4KfDZEO2Gg9FKJN6n5xdP942LV5skqw1xK04BrvD7tG
low6QioYD+e3q6dBi1tEVie+/l3P5q67GubVJn7OELJtcjWADPWKrU/0/K6RV5ndjlu3SYKXMlA7
RzPq+yryjIuwa6yFPf++FAEmgC6OsHeRbBjEJTKg2jqF6MEwkag1vzzEbZmeeofpXzg01qZiSryp
pvkYMbjxna+JQ8YCsRz10L4iysj+6oD5YZG3OewrjgvS5WjDc3v7vNDK8F6iLJ6pFqt6VD+Y8KKZ
6BWaoHYef7ceZz2PEphHnt1FEcPQbqyPrmZf/g86KsZfrkfZnLMEq6wwLPluaeq7wTIHFlOSVAbY
oGGABEsEnruM5lRSQ1nGTkovoxFKN0QfVLGfULqvwZg1RNaW08JvTf2L49R5PXy7IgjWSkuy5CvH
sM6bwh/rJbro0TB5s1dNjKkiR/qMU4T5HG4h4HCewoKbW6TCzF8eKaqnWDHptme+re6NxaIWTban
RzpuA81kxI397wICJKDIsjiWM9TLaXdSI43k84/R/FBQ2sKgCHI5sFsOp4V5M/vjukFzlMoOgQdj
Ik9WtountSj98nReqPRaEKzj6DASmza/RkvG3jrAckQDTqyKxxaQ99jRyKGND0xWDoWXWZDeCHty
NfMwWXbPLCXfM1AHy82dt8DSH0TB4Pe8Z01OzKmT+gFpA0GVQ98Y24DhjNda9apvsoBmgnP7+U/M
Y/mweAv2s3l7U1LxSr97nwHIxxQCtr4aiQcDF3drRRjZ4oYBt9ZrcskwdPoGZOOZFXe69ZHmnQ8D
NrsOkc1BeDl41doB9n6hMRoiHQ3xCov2eNXLbcYmdj7dGUm3sBWgaivTzQfUoBgbQAHbhU0eTDsB
ax6y4qngCL5vbPa1mHjTx3MXiYU4zCJ1BQX8FRHLOLuVAyQa1Mvz2WpBUwvhGJ3zvV+aKZnR/PM8
SNE+TPVLo4PSWbkgBhaoE3iWPlMe23P9LTBKayGinpM5EwwSTAAFlRuOCNWpDupvUz84cBUo20fw
MWtJssO9kZfJY5yZDBRU0+yLVKBVCcL6hI2Wb51qtNGGl6Iw0UILCfnVREtpyxQNbFbm27GfnhDg
VPRDxv7UuPb1lDv7jDICKC+IjTK+MNH1XGqcyDdD68b7krDI2CDiPembzVg4alnNaK+JHAOj5MTO
wKxfBmmgQyPJLnDRMGst4aqXyqJ35HjOBkbsxfk0lyVM40E0sp5C0PJi7Upz4Yx2FAggkpttHYqj
FMUT0rLHMzTPREP+z42r6oZe8fkeltC61ijnqxP2OFREkUk70nC2KizQoTvdS9Vo6aVWxWoH3Kbf
Z9X0WneSjctiXo3QL6mvwK2icizQOTAtjE9CKrWzQhMsd+xQxvqOtUo4Merxt2zE7qxiZDtFkVSA
dwnOmdCLHNp6DLdm2W+y2stmgEq2pX9irc8nT9NAfAiNNHxtq+mRDvTVuVth9wFJ5Wqqr2B5oBRG
I1pRZxKqHBZPMPrISqlfe16HJ3q9al2HSDTRxxnjsW/T+9aa9CuYIw/I4AFKh8I4IlHwl+4grIPT
Ek2NOOTRbarqQpRddaD5fxCQ1y/FlFgYrMCyRX36y+7z4baJGuBQcwsu8W4lbZJDEdfI6olx1ANE
+KiLyPLxzGWPG/pot8jqMW089A3dBLIhevq94ilwhP4KjuyJQAA8+dhTTuc/arrmdy+d1PuixLM+
9DMRbSBqgy5lK0n77t0uY8GQc/MRWrNp4CTTJukdzcJv9yiUNN5ynFM+H7DQAu14/pNjh7so7t0X
RX7zqJvJi2Hd/lM41Fap76zUUsS3g/jXk+bWt8cfejtCJLD6elcUrCM6mTn353fXf5ASpVrV2fI4
xEyBE2eUqJmHcJeNTrzBhurtObZmQHQRNaTWCKpoHkFsIj01b8saYRbSDvkKE+BRG33rnrZ+sXO9
4a5lsIeVYtRfMkXokjWKRx8EFGKd/uhXMIxZgrVHEznGqiFfL0k9cUraalwXDsroz1fij0Mbmx66
QTcNRab5sYrOASvhFR/MlV+RCjEz9tJq07aKnottuKeCDEq8p7NGwdae85rjArbraMumtNSweRxc
U9M25khG9hcX9mHKwYUx49DpYTJUosZ4uynavS9cIvDMld1LBLnzA+u04Hdz/rILO4PpX4zf4H2t
EMeO14Kjeo/e9mWGmel+re+nqeeNdBG+LdBQ6KehQ+lNAh7Nqs8v9W91h6QmU3hSxF/a7vDgTKfq
HZIQ5Liy6P3BVfRfp9rOjjjmyKotq+z2zPokDHdYtNIgnwBHYJC1BdEV/Z0ewIXUh8i9ErW/c9Mk
3AHg1DZW49I0HfR7HHHfP7/oc1vgXbEkmYbxzKmrKZnetToyMi0dI07kynOS1bnxj7N0R2bfY4jd
b5m6RIkXE9F1rrRXlmb/loU+XGLBgtBebTyoyyIOMbGVZXj5xaX95dHzQkpup1LnY/zbR0/AJM1F
gybvebs3k+eslv3RTcFt4ITrnyFiogwtXNu8SWOUrDQNzUMfMe6h8a0tzDTNN7obG5doWNxDkYj8
0qXc++Iq/1LCSAjWTHzmIsZ03rV4Za4jKPMIOMlTM9+fOal5muIxgZ9xZKDu47UC75oHrnNXQgmz
QnExKXxu/M6r3wwkjQZMFdHIjcuudasvjnjiL9fH2FdIh4erc5nvFk+fNvjYDlLM5ivqj/nTDsLh
u4jddteoYZ2WxT8rujbgRLJc4PdFRfBUYiUNnA39ytfqEdtvzweTJMG3PPIvXPQRB1nK4foF4MN4
oplAVIhU8b2KvW/CKItbaAebz++0+HjYMOdJhj2ffuz5FPj2fSDONS/DSrdW3Twbdp1+naui2/Ob
z0GOZKSj00RMl9GsUEhSDjt0cnTlXJYu6nQv1PeaOzyi7EOq2BrRrrGwBvgldCvSw7QCdb7bqg0U
npsAD8YX69hfFgfTdIVrKk5J9CrEuzZFRCOzsml5riZWgrz32t3YRqcos0CZuRBqM49YUkiVAqp6
NscrplsxaeYend4AdZTVK4nAAtVCu62JY7rQMJ+HkQz22SQgdtQp/bMpePnils+39O3qwFUzQxKO
xS8fzptAUFu9KTquetJRogJe5J7bNb79JgeEQTZZRA68UcWg46AH9HZdnFhMbns3RSU/EkLRNv1y
Ur75UNqHOugQLwOTXmbtxfkkFdZJ88ULb4mP18x6xmXb0nKYScyv0R/HKOCRBaAcAmlKT7knL5/K
W1t3786zUFxtNrPDfTQipy0Ku3zInRF8QpFwqzkPfg9q1W3Pf6PbCndTkbW5CBPeZcfNMRBOo0WI
cj2TiR0iEIfu0fQr9zQPI0/Ibt2TiR+EE2Qfb0LsOevRq7sFQSWImCPvuXdKtSkNGnW+H117XnSL
gbHepSDiTz6RACu+/xUpHdpDg90LITN5NHTc/Mn7AQEdE64jamRAxi/XjOodrjQSYltsKsiE0xMp
0/KLrovxt1tJV80E0CQl8+x3m68PKaK02hIkictEeBDOttMR7/oTIFI9ldWBwZO9HicLjaXuKKhR
+rM9+SWiKyArn7+Lf70YS5oYLQyd5ez9Qqs7URtpFXHTZ2l7V+XxcgQPxzMix2gyO+fyzJ02O8y4
/egiR0tjhYw6iFGb4bv5/HLOg613nwZLPsNaYTPq18+X+8drVjfj5HOUtFfSKH/XQ2keMPclhHYQ
aNUa9qmPFC0aTfc3ZMB0qzwJy3XdqmecgXc2popLvrkHg9HJMcSDxwQYlAmAtSVa+EcNWfkCED6C
w9xhIFxRs2qdvm15s7DEY04JSXoIZ/z3ue+LnvCrrvNHLYNtSgpBBglUqxg83u1r1jiO/NjSwiiP
pkX0bQh3jaZfpEGk70gUovNi7hMj6rehk93qOuHYjh3dfH6b/7ZustrbtERsigG+6bdfM811AqQm
2yLLvJ+jyR51i1g720uiO224C6rJ3KqoBFgZ+wEeZrdYDxn9iyJv+4Xe4gdQnr4KoewsWO/hlc1q
vy71FSdquWxSu/8Bsz/8qgX1lw/H0vkPA3tcS47xrqoaXIrjkPwStlI6SmgJsMtJWaxGeyp2Ig2d
VReTWmVEHOtoDugkCWvPhirTiyF0fimFoHQC0XMKNNhTArjwqbY5dDd2bmLV1NK9EZAD3fu7uhHj
0+e3/Dy4fPdm25xUpSMsB/vD+5HumOdZCwCDJz8rac76GW0itmi0E+PESIWhD5rjXBvuOZ0zZGR8
ogKlLjum+edDk2cnd16m9FPV6cHKlnm/4S0T9yiE1i6T0WdIigc9wDEo8c2duvkFcyPEFYFR+ZdS
Xsg5zKcjIXXTze26oPYpNZXoIDc6/rFyJ7LSm/ESn7z3xe7h/GXH43Nm9xCUnhIpz9v3DQO/W7i1
9V+vPVNJSFAuMSAcGdDE5gG+Xk/zgw0RwPnWNxPj1Z/D2aoZhq5bmMlsMsUXaNiNxfmc3FS9uzHc
IIMzRnBfqiXh2jI8EKh9dMiJqz+5JSFZ/0zPLWDm55bXJk7hXiRT88qUV+xSY7hLMrO/kKJrFlbQ
1cC5SnTl/fiS284x90A65fmY09IpXoj3wJYa1TqadDvakAZUXtaJdnVGgee8PUACyWo0ynqpk9KG
Gi6Fidk71arNXaLcYCJc6uPwSp7flc4KcfQawh0RT0OucWXsgjHESjOoklQQBCsnQbbnY4CRNDDM
kwXH+TD5FaTdWRrmwxvMyPw+fP6OGh/PBiYZ1lRSkitAtfhuk/fJIYdzMDmrIhvdvRbQWQays4/p
vSxTKcdnijGaHEFIn68dXwh8sq8pFCFFFM5C4TxB+x3l0WZUQbpJ27Z6Hnpn+T85Fn7okQtGFxZN
FyazKDNRJb19ozAllSGSOn2Ne4hgQL9r1hPc7tXooozRCqxoQfazR0twxMb34Gri+awJKxFOLEMX
x8Hnt+5caf75eXM983IqJepMBd74XRmd6/ooCr0hV7hNBJY9xR+lUITVlfDDfjPQ3SH3G1KXm1CI
srYRmmO2wR3FOSunQQBbN7yGgHF2VTSKvZjHbvg2gn2qjMMAxW9RFnq+L0IsBmZGGm4rcUhYwy1v
qre1dY9QMy0aviiwnffnnPnHYrwoMeFaumPId0KU1PPpXjfZyN5fHwaaK4DJtue2KW454BAiXsVj
gRtiqLUVxWO392NnuI6V2PhNu/ZaTX2HSAufYl7QWtpNOjOtcjomtnmtqYzdr/TjQ5rHD0YOXk+g
R1xOMssffMvs14WFEx3fQx/vtAq/Ro7X4bZznaWuYJkEaUiMr96qq1xrN+cPsXZadzFOkC3ov5uX
Ord9gXKSzzui69JpbXXSSuP3eUFNyto/ZVpXIpsi5JCA7kM0ktRm5OqqpLF+5QTWQXhxehAdhnpX
IDnV/QyL0TAkR4uGk19Y/bGe5IuRYWsvwsh8QBJCsTn8xEiW88NlLyHyLchsHuOz0WHBczwuK7XT
rdYMyPyaCpq/kdmkjOKH++KlnJfVty+li4bIoHGC3sLioP72I6kyPp4aJOY6GDHT6a4vOcSxYf6z
Q9MN25VFdDjX8ICYT3VUXsogaB7SAoVjS7TXHszpTTHq/ZVVEetWBsUpxRGTuL27VWY17DTz5szV
R0yEsF76HHPn1xQzK6GnEZHpRens/wdqTPFekGjOHUtEJJKTH5MOZ64V/igUMz4oyYRCrfjLcJIk
YGKIY8eImMIuMiDpEWeR3ha+yvcmrT81Wua+UbE6AXY4NoAGiWHBVYIPYx7Iq9jcIj4OT/yYgEAt
xv9DdPHF05iXpD+fxnzJqCjP51WOLva7TdAXGkbjHABxB5Fxo8Ik2eblcJ1XGOw6Sz0MZUcYlnC1
mRbq7iy3WZP60+3OwxmgfysL3ORtOmVYzkcCHwtAKosoF09xNthHkQ2rMZ6uI6jjQLtFfhGJGtdu
5eRfFOkfulvnHwQdOvIsUpeYHb+9941JU70qE4XXE7ETPH0YWVH4HTbI47lTo8ts1XdmdSWSTGD6
SpFCBOUD7wMqAHzVUak9Bo6GxFkhxvv8Ln8QkHFxXBW32nL4j/1eKG9rfaMFHR7Acz/DJ76mySMs
Kn4c70Yzv6nLOT2nl+y8bbh1De1eza3vVJJ9q1IYyG3dkpEd3GPeD4/nEaAxAFY+R6QUA+FKqg4A
6DvyNARU6ZMslp1f+RuGQM5F484STfp45Xz2rY22xK6lrZ1qzJcebc4N5uiVTEuiBCn0QSFm4aJl
PStFGd70Ng5r3w/kBS05RZHNWUwO4RfKl7nM//gmmjPGEeE+vVWW97cPkNDYOq70+Vg8SrIMPdQ1
LQiLfWmSdbyqW6ZYWpnmp9Jxs39+wX14p1e5y8AlozptyEOoHGt7/n/+/FvnP+r96NWcIIBMcXkZ
DX13Rz5scZTe1B2QL+lz3lQI7Vgykz1abdtct3Xx5DTheDj/1lngrXX2t87U2tkdrbOeDt2iRYV0
fS5oA5kMAL5KjVJJMAMH8jP2i+E8H4F4e364lYYvk24x4JD5WRu2B2ig8+xto7N2+7Z+y6guXrei
6Y5NzO4TgRmDboKeNCVnzoHPAx1bP/WSmFkW1egyVGEJPg2dF+TFaOcW5nDM+28MxAqgX3F76Wa+
fT+xphik5QGNmsf2ZDcQHtMV41EzxvHoosb9rwt1PfcItvSbpmS97QdG0Gqa4C2ElthnAJkFBfvi
n2dBNAvksmDsD4VEclF15gV4GutQxrAvw1hearjiVnWdIoCJMSJaKXFPHbDHNR3g5t7Mp41KMI+h
JiUotW/CB4Yn/a4YquY2MIAfexPUQ1/LL6xkfPYRrt03lho2fRLMkCkQcpyVfWpw52cgzZEIXPz/
/1wayT6gsDUkAAFMw30sMSRIBy2f7pfbOjb0W9q6rxpSfbidoO709L7heMbp3cD0azUm9JY4fIIn
cVcCkL9TpfWIrHotGUo9ipY4XFGkIzzQwCcvkvZNRx3f18HtOEjjIq49/XZwPQ6DXd0i1rgLpR7c
adM03Kak9crmSGRLemjmFKMy8kMicmdMayPNJwcPRWrXt84Ewc+Me2tDrlK0Ucqn2Ci9VSKVf+Eh
RIVdRcIVVQ2gv56VSzdIgXOcQV9pjEtuxtwkC2rEB8JJjpDSllWgskm0GoZYIaK2O1S25ErbRnql
d3525RP1myTg85ZOLamBwuwJBzkOexK05uNFYyf99rzkzMq7NbIp43j+pey17fnjIEIeV6duBOtI
DduKjMeLwHloGvKTnA4RaBUA4DqLK0rZ31gcQ/fQtry1P1OaBtM+hmMZkvHRP7oZaTgqOepqbG4S
3HnnjkScjEuOVGgYSqM6BiW5pwbddlCK7QMTf0JYvcg41S2LtwxgIUgDI7aOtYf1eB0ltftYeI2/
7Jl7bc4l3/mf6p4/CF8xd2/MDkyxEAgM7IxIYElPubOBh0TNQNyVwfBDI8x7wM+PKtXYofnxl47T
Fwcgss51UGlMeOk0rH0n/z9Encdy48gSRb8IEfBmSwKgt6JcbxCtlgRvC/7r3wFn8SJmFN1sGYoE
qioz7z1XZwxpUdMHcMHCKE++USpszXH+6Bd3iqN4Nsb9G8FLgFqkOmEj1VNfm8l4zWGkHJoY+lqY
i8gHXwGRWicojJG+HyqRepaIPPLj5U+DSZt/sOCJkJcBXVkvrZNOnt2mX274aIoQiwhmvnYqHYcC
BjHmVXKwFPPfWETjKZ9PTyky/Qjz9Cy8K6Z+zwMo6BcGKoFjQaeOf0GBxG6HLXEXqzJz2LAo5nPO
dX4uQ/APOR1Oz0Fo7wGmh2FrYDWuFhZi01O3dzHLB8sBg9MPk4UXvQKMLQmn5d4JMGuPlugf2ZDG
JDMjKZ1i8mMy/aJNGjZMUe3Bjr70hYbEPS4CN8yd6nMifblMsnPEwPRU90c1rcsz7nk6t/YZ7z3K
mKm5jUNYAFpndt0sqgJoIb1HOGCzehYJXTiEe5EbwW2UDZn3tmB7GWEL1i1pmFm6qTAQfwfkG0H4
GfU7gfGbKa5gexi5oJ9b6dgl0JKNgD63FQNrUu77B5ohGgdzcHh+yECgrfDrNxvdjnvyPNLJy2Fq
4t2Y8o2CAHMToqml2x6Z46NUCaCgnkTbmf7JokL+QW3+o1tA4jlt9sgwbPQiLa0TLQpIrWX1gARa
ntKpIS78KZOTWe42c7cZtFm7orzGbrvcf5XVY6mv6EP/N0Z9hvLVNpKyWZj4S5GVlHkMQ4jFReSm
trIsnEqNWTOAHYuBhYHxCSRzjXROKdzCLx8sbApLQ8wn1i/aIT4OR8CNeZFlu1HLxXuX7iJI7Ilo
4i+bhpvbwPzDjRZcDQ2BDPkX00GoZuuZRI55hSRZ+3oA/YQI01xkLpLTS345Yx23JBhLShn8QO55
ynvKWO79sY6RLT6Ltl4vNk9FZ9PCyJtGGI6ZlXidmdceZFwmWwo/+6l3mAnz3c4xwbUmvn2ULli1
lpcl6BX/Wf6gu2x8VdIez5co0/RfkjSVdbjEyc2z5U+aKR2e109sBj0DpqG5VKbqxfYD0IHPVV3f
tXAyXlodr7cCAY37TBsWL4jThTvqlW1SRsFxwJvtPr+PsAM/1iQEoOoXrA3KMDVT18vMWoQF7UxL
GVaWGslb3YnSlalUXKExZmm1iZBYB/MxIzoDEFW5b8J4P1o9larJ9WGCLdWnCigB5O8gnFiRMz9u
oD5xNGmzekVtRdW5L8zdoIWETO+wPrX1qWoeFKpwrhzXYFZZmZcIFzPh5zMAR7t/kIkQfZENWfId
uRmAU9eui3WKhsai4WGo9mPetAIcH25IeWUjuQKJhQlrlDkfNAQ3yXO70sc/vU2kN37nbzbH6CIT
wp44mfkw1b6kHRFXvqQqxzCb2IgSWDaaEX6JOvlM7flvSik0FKFf1fZGCVhbQnWiylD2UeCOwoN1
qvh1qtnejF6LpF1xbkZ58PqgTTYcihfWbUD8jxNYm7xiDzetIvFsR5aIpV0NnXWesQyxz+/GFnVa
4SQfusjOdUzkWzNB6Qp6YuNEiN0tTprVaCOL1nuO0U1Km6kPZiROuAgAvl44U1+zpbNnhdM7dEJt
MzKtBo7DkIfzQQCVUExvoxIdjYhDPiTskeeTmFhZ8uI40VdIKxmjRErMMJqNYUPOu/w2qvmrJJS3
NltolUSJGVi5K8CTqiNtDPDJCPnZBnnXQ/xuQ3UeK5L54KwdEjydUxxdWZDBrLT4atAkjKlYK8oE
nQzdQWOY1yiXvUr0ygOHAEGE1q9h9scBRz+P/co17jgIoUrS7Cq1uWHxfcX3PrtTHF9DY7yRtQX/
xmD0WrU9ytzpu55Ddidn6H3CYFcKiP+95ORnjWn0XE1HbS7AjNbyI23BMGK7hS4JW+SiDdDOwwyo
VtAaBYRVjBcOW59EcUmR4yOpeknK4FEm1uvzQsEngvJPwESNW5mgh7qy986ST1YRdBbadbaFJ6aU
yVWyyy1xQH5TBofZ+HWM4eGM1q0JvwyM93RKffbSSxCrMNtJ28wnb+4RHui4+wF11LoKUQ71KI0x
OmSMGmZVQNZsN/oS55KnhgWeLwTgWPCyaOo3/X2UgRHJiXnjfKXx/IXk71RO3X2Q1VdYIbhuG5RC
Su11QbdDqqaQSyeXB7K1t0kGHEEgDjdW1JUfRuvAJQYG7xm1bd6ktpM2NUQ+aEsKeHEILIAmFAiA
TRO/SwTKmkblrDvSpxIy1PGmAKLXy9+CiHe7+DJTYx93EG2j6M9YZ9QYqn5yiPe2ugqisI1loN/q
9c8EUkCebkyHDEk/gpi7JkOPSOC3RbPmMCPONlpRHGYVN1KRpXdTY6O32wGQvo7Smi2v66qEnlK2
ytUK5EQMpXquT12QSNtJtd9xehleg947crJplxktZuylksrGA6axmYzn8tvBZ2XT7tL6t/BVBHhU
zoTaSguGCxlkQERWC6lM6SMvhzwTJCwQnMu5PUnD+mjT3HkDTwJqPh9fc9wc8HkdhbFmPnyqAXrU
IZyYy7ClS3XfXrVIPJIqbT/THlAt3G8LX53I90WDRhjX6xGhDuC02mj21TwBPzf02yjwUOcOCYq5
9WaQc5N3UC0qfdNhhl24EL3BzQqkl9DQVfNRy4VrUJBr8LQbkN79aHqDwwrJeGDwa3gYL1PHr2sk
sBWJcnmnoSZcpVUdjz5k4pNtcekwlQmbjUmNigcHz3YXWMAdAuhFmGLXEfRTVByCiLNY2iU0rXaB
IH11CqEDClQyckngSyDgHFohYUct4ND51jYtG8yE+pF0uyWL7C0OyrMT2eTvGtn3NBgXdFnYeZA8
teQ9GWTqlDGhcMWWZoZPRNpKB2RBoxIbOgei9ptekG8AIhmYW1j9gHm+Ww5+vq09lOpTHvI/UfKq
OGZ2j2tmzfRCe9irVLwXO9a/exPsc91tvxJIbEZc/A2C1g+DPAH61ug3MlIAcZryqwP42B0V01Oc
v2mOmR+AcgGnbNEHUoiuDA4CK4Px6r6v5IOkhfOGUPGfuqPknrdVaTyKtA5OXRQsCWz0JQXkqQia
V9K8cMGYrs2FbNHSJZlmpK+5K9qy5zoek31oF4Wnx8UxM2mIJ6re3Npg3srdzMUWUixGJslJrf2q
LHTciuWGHKzIxEerImdt+9g+GiVXh8GZFhXz3K+dThs2ZtOsrYx8hXlSU2S0+S1L8i8gk6pflmG8
yrRSIsivOeLLjA4d0MijVfdLEYif8mnWuSe9zbmgeCQdmdTWif7erEegjlijyTnQUEhEaelzCQCT
RfHAGleFyENngt+gf1MWrFOFgEzbtezRhb7oJwmAaqUcAAErWb3GH5evJ3tuvFLrEpSzRe/HZAHn
M9t6Lsn+Ar/xEzBZPVetRwM7GRsQReLel/GrY2U3KAGIartm8jNFg3iH8QftoZoeEMqsBeLrPwr9
Vo9XdvE6QJFaHi+W39yKwlOMmDKlthFhPL0VY9/spCD8EaaKrndMyRdsw85nIHsKDZZrNqB7E3kq
IaHybz/8KvYtZm0Px68sQQc6gcMDqm5Am8wChLaQscRJxu/xIL2Q8AZ4NflbDr1PEmuGKQG3pxFl
eypooGU13oOUMyDyUeCbh9aIwVA76qoQfU3iiExCb0v8jBU0CdrSzkOinL5ZpQF7nf5IcMpkmXcU
Mkw42qQJTtbfoQAZA1ITGhK+E8IA5dMcnBLHPGiLAaoUQNFoCWnFtgfGfSwSDZRMhJGUhMgePQ7Z
r8vTskftPZpoe71rFUN10mZHN6a1duMosClogB7kiVP/gOPUzzWB3IdSptDAFfXj+G026Zds9xQW
7bgdVY6QtgCuim1btWpuR8I/xDnBiENPV2/IKUQ77ITGihqW82q9ihzsvrdpAiocsez1ry3CuOQt
Kb6T/EOL9CUPDmZiPg7dNZGit3qGgz/hrdzP1dC/90NyKqpi07XBeK4JdX9JK7z83PNyy+mLPT/d
4xQ9Ec7YUW5WHJxtWX0HQnzVpaNQs8OSW2La4Z9G0Ndsneg1tlYh5T1k8sFyyzg/mCn6rKjQEyof
ZqPRTDaqYINYvCtynO+mzFVzYm3p66+Gyc2gHYSuhnyO/MeRRDhOKPD0BhfiaDi65phzCjS1Q8w2
xPNAuAWRvMZqH97qxbXA4T4SFs6LiOhVAjwzCy9wgSXAUQuYP7bcvOILKSnZOutbMv9V3JW/dqk9
qAqpjNX3Hoq9nh90gHSkNBjewBRr2jPiKhPGVzm9C55B/2PFpMJ4QYFQZj9qVwhkjrSzlJdWg3qm
vMjZbyhx9Me4w9GFbsRiwjiA7GJ1HazUG6qNMp6T5mMIrtCZXZ2dS523obqRgj1kial71cpHSNZt
/cakP4P1NXrx4Fpk4bJvhPI2i4DtUoEVvbYOxT+NKLF+gbo1Pxa4RpJYAuUy2R8TTUXAS2hdGJaN
xgYaogaeyiKF6iM8gIHqEMmjnTU3bIPiLYCFYLvcgVbzTmNCt9dxeahK5lkvA0tutjJ5uR3SjGfi
Ry259RyHxV/WJA5OOib0zu/yMH0Asp/9jh3SCydoU3Zhf1TGeCriSvcUKzc9kt+Fl2Fw7PJNarW8
XyUVV0GgdKiwOIpb0ijKZjLBjqaODvwrV9/0dv4u5JTq2UBxBrkLzKFAyyCVP1m7vH5ZHlMjpbs2
ypwdZx1mpXD3LiOVyqau104mAb5ktFjB7xht5ypoRZnmceSG6ldOQSAs3clZ/UL5n/ht1UIXaXQ/
Goz4mGNu3o+9YWy0MdIv80jqRZnSmey6lybQmS6jPDo5TCU3PYDYXcSCA8oqIHNIB4Oj6wDpx8o+
APyp1/DqT1oH7lTlmJyFBxNjRYsrsYDMOYG3KsoeDK3K7vQxmoQHY5ODlccxUyEOdY7R75Rk+FRE
mjePCm97kL0zrV3xjD36wmtSYBxoeZa2y/tTQL6aNBV+V3ae2sMmxA/Bvb1N9WpbEvxbR9mBw0rG
8iIS0vYwdUQ1GqkWSz2OCELatqSAAFo+Jhie7jJmm5k1QWwsWJdc4ux7DWCfmtp73qjcLy2IwVl/
ZV23E4bc2PuQNTH6ro+NTI8Pgo9naLHw5S6jYK8o38fMVvaIp+F8VR3VQAHP01jSlzzeewIZ01Pj
CGDcMwQMjPg1rYfR9mqtKGkSsH+FkLp6lGH5BiuoW4liP/TGKQZwO6gvZRBsok7fTIHkpksZmxCb
y669vM7MI7wyVV2DMDmZ9hR2G/LoeU+IdoENsMYCTi84xAoceFCB1wQ/0A9UwQiK4jUn30W9K2qD
gJo7wMk8GKpewTLfBjkFf7FRSWkgIsgzAdlXHddn0i6w7xXMkfU4cxOTyUlMOYom2LtA7tCljsWN
nq2nxtVxhLwaUQUuOO56U1f6np0KwmyyBvxBw/rEf3H+J55eShW1a9StFcjMQyfTkXjJASjkgmMl
I1BGTR3j955QGSuE4EG84VCtJFK62GKZUih4yHNfjeIjhwaahziiFXoN20D8MQFHCooj2CbcpWJj
F7JrDG+c3dmJ9E0FVTHvLiPIxH0aF80tXz6IwnpvQawxnfBTfD1RQ6O2K7qa/aQF9RbSJf1Lq8Mp
elaeWMLKMWzDIJlPkpMAxA7IRIQ/sQYhvJeN9CDIhZYKMpmI6aisHLMwRTu/UYaGIkuclQkBe9Rk
Gg8hF6G1c8SwLcDkmobkqrPs5c63KPyZSdDch9ioaeEOztqmrBst2505iEUEOWuWRqyj5EbhpxY/
SIj0mkhfo9UgBQaDX5GjOhScQsGpdwzVgVSlk+w5JojdQPe69hJFn6K4G07sUbmvC2t0c/OxgH0S
mWxcxIiVSry8aaxE/sWiFJtXrgNrZ4Z65A/j5BmxZLuyZByhzoMwiebUm/LmFPEkT8tWn3N89jtF
/ScNPCJx42CgJgIdg6Pk1ZbkrCaTwMC67BC3VoQsL3/LullhytDb4ozK39jUCzJ0Qm3OjwOWbJoO
YwFrJfefqcbwNCGq0xVGp+5CgsoZrzenPEVgNxC4ThXG9jFa2smcwvCH6dR1soiTVLKJCLcOkWU9
ksVZlnULIJ33tuutl7hMz9z1m6reaDHcpqZbB3Zx7jX5WDTR3qZ31on4WNKiHPEYM/Gh49ynj6BZ
RFijI4g2VamkrBbuI2afC4kFr+bAFEaFDDjW+nTupu4D8Yby6J0HdAwiO+SX5t3oiouUtodm1s9k
ix0C6XtwIl/TiA2yFMJvxEHqSAqI/mkx1R6ol7m0PQ2ze0EQuoZcuRgUxCwgJKHM0u1nvXlpEtMr
SKppOJfRo2KCc5nqbyImEbfcpRCjH8o+ebihNeHozpI6BnuqGG/kCgj6G70YaoNdLnmAclFYVvTC
8Xv/lQE2D0S2r3rhOt246eZZJcJri20tvoggeKsJbltpFDOeMwoHKDg9NNoC+1qvPmwrETu9JyPA
ylE9q4IoVU4It7grv/JOkhHthuXlmeSYW3V5SXRyp2xdSd3nY8RnYFtABUhoULGD1kSyRdDG54oZ
2RIschjbrpE50omrM80Vh3u9uYqS6WwDu4qtLXtHHwJYsXWqu6i7bos9nqPAt13b9i6ohOI5EV8n
iSVXNGn+RAwMLj3DhTe1vGYgX1/5oflBVBnIT+42sxfxxbFmeU1+7aEuA/3ENYwoeT4X9ly5+D9I
QSPXzMvIOQ11NXu1J4ejUPoa0mo4EOQslsI59Pq8jX2hWp2nzYpvYBX+GEv7NYy2cWTuwkj97GnZ
nwJdlLR18K/DJq43pXqwjahxVVVI9ywneVMJ8TTYDgyYyMHeyBjXPBR29jvY6XSoVELTnn9CZq5s
Olm6mlclBhTUsPfrNSnHXV+PLkR/CiTQU50FhDw16JwaOu3LSycnFRl+FgmRzngorGrmJSDaSZwM
umX1BkcpHGGqujot/xZJwRE8Nij0lg+4djeB0vUrPQFbqadZcYzkDoR5EVCQm5o/lUPjKUtCWUp2
2jpsRXuTLenaorV8xwDV7ToJ/L2c3zupIRIkNWNPn2cSOaIc9E3nxFCwkr8RinkGm722MQt65GEO
BAIcnyBa7RhVEAilFgoWcxbqXmi5a4u4PYA9HLwKOlUz70RlYxoVXl0N7VYeq2viG/RUowhFf63O
H1Z3zqSW37h5DNSppzEFTR1286Wqi/I4p8Rdlcp4wu0J0DR+r5T8Rr4D/r4I443QKEdr4jDWupDN
NfczgaodAqBK4fTYmXDUoHvqcUKvKtHSPVtNCUWOgZAe2+n7nNVXhKBT/0l+1w+xaek5SkLHratw
OmVdRFIQ3agjOlb6Xab+ZrIdu7RpTqFiHcxh+hvTHuLUWLY+7IOU+O76G51RsCeOD2J0THgzIdCM
vhK/6VSN7ocWtHv0EDAPI1/EmenBwPwdksD0+ik7lBLU39FWS5wtCl2iOMj3zz/9/wOo+oalI+l8
k5MMFOn6QiuxNxqXpopvKElxxs4AwL3Aa3zjPkjW1ASB21njlyqnOHtT4lP1nlAUbMSUD7OebSSz
kd5DlcpdardG48xbu2FgRIfuEinUPULBBjRiiYZXth0iyXzL7C0FongogfxGr0j1mn7UeJ8d5dyD
R81Ip/PmQE+u1qy258ri9WdKcJ2arzCCpd91Vr8Np+BeZuClSKVloJKRc/b8k6kkGI1mh0zNRTBS
m1riErCSuZJO6nOBAjAbQIqLSbFfB3kU6x2gRB8lx8aA8YSnRyc3LFJJuLL1dTf9KbPdkMCdfKsk
g8MTtPjMQ83kClpGJpt9MmI6I5Fs5s7wifDqbuVIihK3d7Rjaww/KmYBOukuf1gPJ/+k1OGws7Jo
NzttdbPSDwYYhFFrD0sBSqs1tXmiNzmDCMXnrbZHsyeXhnDI0ut1J6N+64AKZ1p9RGUEQ1g4M/ZF
u9qYTnFAigLw2tZ+rCEciLOIcI/WEqsJr6ddSg4DejJu7TR9UxqhH0gjOVtVnN9IwiRjinWLmrsM
3ukg46Kp3hxaCodF0Y+lfGUPJgKLe545+QNCcrmit0rgjELevCLMLz2xmScBtnecct7Flj/3Rnwg
jlPz8ZOS/jZfMJEuLb7XQVH+hFtFJcaITtQ6r3lLaT+au36q5re6DP0hd9ZBrNxyOerOYdSqUFqY
s0WF07zFSnVHxwuwd8zcsRXzNsNquq41ZDhjRRGSiYG+N3JrGjPW9OIMinpezp1xmO95D69JEGef
LK2bLujpQjrwsKIyoqqYtjYnCb/P4AvRi5Oz6lzWVnnO6Hp4vSM3a7zpKMqfD/LTjZ3Ta5dWGGQb
Zf+mPjpnDPvUhpzD5xc/PwgZhYQoeo5COrKR9tj/K5r8rSDhkilrtq6JVIjCD70UfypLEl6ePHKW
/kDLV4R3hkRectDqSYHzyUD2yPyzvKojXgx5LGKHvn6fQhumOPhEYyAhiV28RfLulK6KrIn861Wm
whyOIgZ3Hg1KmVAUqXHBR56jvB4wypDglQWuCNnHq+BF5TRIDPGm6Yhp7U1CCPuJL6Wsb9VoPybh
j1Q3Ww0siwo8Djp6SfLm09hXbTpm/2ChDQMHwizR/DMLOChZQGJHQrou00uad5EiY6rRNYD/UOFd
QqXOtWEx4nNOVTcPvnAqG9v4P1Rhl7xR5FeNA0clIIgEZXOLOY835CUrjbypJIg5ZhX1K4tA2HAc
/+nmUk8B3cZP6AWknOxS0I06WeY4EyWI4TlpYSUIiGRttARFcCOQvFDewFIRjcpZaSXR580c1AiV
lRxHguMx7fswU4NKeoOUzoQr7wVHRcJvUodBvA5VG7eFE7uKToejzJU3LcmJZJyj/QRmfOgZGWX5
OYfhURWx+mDLYShLkk3DCPtoGohb+qRksRHFB3Myhdk44z7UXT4pnDMRh1QAKKq2Kdr/S9UTi0gV
rmXab17k+s2RZ2/stc5tRszVlldPueQ3Uqi/NSQ4qA1TE4m3keBUruFtqcoeSeKrUPkIJvDV5j+d
+YCpfXQOSTiF6glNJy+vwityteCHU8tG2UnW3mWaGyTLEakSoR2w6JozEJeg7alGtDcYXjRB/NOW
vC9yJr3FKjj3Vk4IZr8FNe1HAk1RIrR/uvwrHmdYNNyfZhAdkosZw1+wCQu5shBcnMzOXsOi3yeD
jd+mIFcoZfKz1xOr3Di1dJxmx/Rx8Mx0HGd4KEKlioC1s8sRta+QDofvEPsclqrZ2NUNxXNpoMdq
qqrYDVIigYsGZI4Oof8pxPxJi2dNx5EvjMijqjBzIFuyKbs07gv5mtf3gsCjvPqawE5IueaHCe+9
yj8QYdK/mUHryvE/ixcjIkowke+T4QCHeVaCc6EjufgjQpr4Ma7YAAYgPhC8EB00sI4VnPuNXWCl
6uj97lGV0ZuROBhXUryMG1mpgDWTD5zU0q40hKemVxipbsd12BFoRQ/B4kYys3eForJdAs7OhFhQ
RP0VBBP1trkGMU9FWK0zfadlRUbSnmxdG2K6TvnG0tl0iEhK/zZcU8RM3OMxyk+IvhCAlAR5paYW
/Q0De9ebtvMKu7LbkRbNMai13LyMpD+K3a1a8jrdyEhRQKNiiPSVRDUSgffMe3md0tEJUwad1yB9
tzdDf5fqjR3uA8cghIcL3bwwOeintyazHnoSaG6TAz+sDfmX2PpzomX6qh7cxgCdvkhNw1/wYogZ
unWd0DBWvrhgpel7ZlJdxqshZ0JHr7ePQW+yaeZN4JdBpbuqs8QLN9BakAWgTgxba9PmI8R4sxZ3
KXhkhShuKk3fk9RWTFUJR44P2GPh25PzknfySyvHr71WkF4wLZEvcy++dPKWlhivjANkXF1DVAgr
HHKErJgKLn1Q27SM4vGTTJufCPHxtSJi96KmjLCej8cR8I+B2bVfZy/SUJ/6ZRAKKRkgozx8tmhm
NkndISRY/srNv0c12j2U3tRAz031f582mahIOsGCr1TOcUrD6ZoHPVBKm5FE4IB3lFLtlkbjbcFd
9rGDrh14680YoON0UtL/YcSxZCtN9IGbM1FHDDkqRvpv1MkrwtkgTiFXSdyWyUuJNTIiTomBj5+C
oUPtY5L7reH3w6YgQ8MFDrq2w8dkckILP5zpzZ5erYRYUpsFmP8bhSqQywdKRMhtZqKj0HXZ5S1Z
F/LRsE4Kg2IitdbKwIwmeUd8sJbt3KsdIggZ7lvV4BklJ8MSQSHyLOfYMJEj3XStUIL0BLkaVk+Z
B2vbccdm9LUI+V7tlvTgjO/F2a13zM1aOo3VhG+aBgxDspCmENEH9OKuZfiraSPAqj9LB76zBy9E
iEpGjzyg0qORBKV2bQ3zOv6ZyNZQiEYol7ZMx3Aiy/w6lgkPuUQk3tUzd4fU0f05tdYXQi23nsJ9
EZBVyyeRZk9qQ8ye+sEqmShnZvsrIb0Z9L1sjlsCGFHIC0pq7qprXkAC8cyDFS5D2ta/JXdJUn+0
5d+O3LiQ7i9QSWXJB6FqEeYFgZI/6TmpDfBMOl5Jxg4VUaCBaq9i878tMLcIdeV2EkG1GmcEqO1G
o25H7coVl7gdi/wyb2SbcA0Gc1SkrtCw0wwPFCwEYfM8OjrwCNKJLAWD2rafdHYZWZOMUu24EdYp
Ni9tjJcm/EqvY3c07rD9Vp3+TkD1ytxJFtcp+ShOiK4kfLHMR0h0yCDTEalfeCVXNd9LqRrYZNV6
BrgU2lz1rJpygHNG/4PenLeww89Q4d/xSttdBqdTuu+5tpVur+DRNBEgDKR3WPJd1/yFx9bzS6aJ
w2RUrEuOcmb6G7QmYD1iJ7nKEGi7lvMd8atLIy2X5X5iUDf8NfU/WvgvazwCT+LxtWsZs0pnO9tp
KDzF85jwa1Fb832ECXZdQ5LaXFHMk8L7ty72hp355PesOIyuJBmGJAfqxv5KZJJzsRKl1XcjMqwp
+YqYRldSfiqNFN0lrDN67SUH2o65At+Fg0ni1QTXTNQOZuGViEZkJ3Ccna/A/LDtat3yU/RGA21E
LLbwzSVONh5Qkv00ym86MsIwcrfPyH2vVE+m78MhZ5MEOvmQqDAIFEoYchLBbPETeJJQFVdTw8DM
4OLRCg4akevY98kc6GYywCtR6NZ4KAudgUqO+spPiyTaFjaGPqNwzoXcildVQU/SQdTxrTiwP4Pq
jSkt4X7VHdcvyuy6pxhSf9TZ2c2MXR64DIbHHHfuWA87dPDjqzqrmpfTZdgokAPfg1H5E3AZXuNO
bx42MZSdkXyBWQ2vUh30+2ZkuEhayanR9W1P2M6OxfjcEq11l9NUZ1wrDnI9pvekzuUbQWuImmt8
vWATmfQj3IyozegXWNZmAJ96R0wY3xEs7tQwRNeXFbVX63NEzLYqnyU52ihwRO7PDz0nMLNlhhGm
Qj6ZIq4OqimBQFFG56E0M1sVm/IPB2DOmGbwlQ0wu7j3OIUSqblVaPxsjVG1r5GtVrx17fAlSDjU
epLKiFNqylLZG4X2O7fkNlhdEzMsM3ALDHp1kvExkcfDUQh21Wsdj6C2puC7NZPL0HGhMqXPNuEg
m6f/f6jkAJkxcVWmXP/38POR/3+CvlB9AHuM6///A3s7ahca43SENf00LB/mMduGQzXvnw8lguyr
//51JCIVNVH68fy0DjsSPf1/wdCUDDJD+aRZxjCxEtkf40QAczyo8+n5D/Vcy6cyLr7qKKjXOM9z
pG/wplDyfpTpKG9M3Wp8xYikj6qLH6LS/hFBkx4Ug14XScE0nZQBaVNjJp+SORhuaaXW2mB+s3BR
q895leTcZioB0peoFfV+ivpfnsKnUUvWe3Hpx5+8Cn7CnughNlB9m12kaZ6vSiF+dUu0n6SnbhA7
QM8u1PhTZfcfmuaud/pXOVUBWVBD7Y+2xMs70WdX61uuBfdBR1pLP03sE4kmBRS16pKatD1NSdkU
Ju3LNFD0v8IUe3zhEvmadJznxAGhClRzgyRw+FCdwTWKci9K1BVJXzF4qcQFVbm1qaWZOU6n3mUn
rf8msu5FcsQJcRTaKZVwKKmpci3CgEQowJC0UtstFNSfUXT9Hfg8Obd4/7ahSOYjioj5GIV01Fdi
7MMtwCx1uEs5NlXZRgdQkPEW1ma5H1KVzpnmxNW+xy2ygR29VSRt3XRVyny43hB5RX3FZyaz5WHh
ibbjAC9sAbTsZ0PSzqblNTmocoLfDO2kd720VapA37SVsE/PD1im6GiouKUHJLvPdtDzgxTEdGfs
+UivFCtVYAjW3CY1tkFLEoa6tI3wdLU2WedFvkphd6L/p7P0/GIjowsCQ/U4Oxlr9fN7ZRk/qLeU
isEPn1dGM7JPMns3TUGKOCJfy0caZrNqxCOIYqYN6cmqRX5FVczFVnYqx17poJeNcrMUHSkb5a3V
9tcSn4RLALDiMdspyZVDs6DY32PDa6eSsbnWo4R4p/63MBmMN60FTTG+pYmV+bg2Wy8egTzb0rLZ
z8VvuPzt+VDY3p12Q89Qu6s4qh9mUv2UjJKPYsiRPOb1uMUYE7t4x4ptFkfao8lKYNBtgnNl+auZ
orFtLEa8z7/GXJcXMsoPVWVgHKrIrYjoqL7YjR815G2LoYEkDJhONWj+2/Gcf05KDbSodKK9YrcH
Q4jmQmhci7F9OEsFKsWJerO1cpSHMYTnfLLew3yWMKassp7m9dQJdGaj5aPPlKhXZeuk9WrLaFGH
xFsk8f/YOq/exploy/4iAszhVaJydG73C2F3YI5VZJH89bOonovvYjAvgu223bJEVtU5Z++1N5Op
7OfEGPw1EEw24KBGLOGr4YfIbBpDfT9/uTUi46pSbEjxn8x3CaafaDjVhXXxbGiUHKVwQ3WuHA7+
YF7F8tnjX7HkIYwYeq68gNCrMAXiEv6vn3t8+PhhLuy73arq8PjSfw+P36V5lnZEyLz9//7oYAQl
WbdNs/7vP358Y2dOtyYukl0t453v2T/rHGUugJzE2yhN0JlhGAXOljAeXjwG96q9LRKv2yxscn5T
3qLls9rrF32Lqe2ZQRinzGme4iRw73Z1Tr3Zeaojo9g7DW0BoJTWs9v7jObbiawq6TxXgMd/kmJl
hC0r2aqzEk6y9Vw+DYZayJJ/5gKyRNIGEhkXtz/ZBr+pJMXRKOgoObMUuM1za9sEP4WtTce+v7hj
khB9bLmM9FFosNCjwW2LX53Nod7RzZ1nztd+MUsbksZbYwhtG+R9R74JXQvTtENjaWrQ5FSQ3G2E
T7FERZpba0uPfrlZvqgCZHsWLQljRJgNmw6r3rHX6L44UxuHDq2erd+P7sqNrR9oKbVtknhnNLq/
MOxGOywiPu45+WZGGGuxxsfrgJOhRbAtIizz4BtSntKka/Zm116ivOtu6ZKgoc/dvKo7IgKmjhb/
ODq30a6bC5nM+whZ2C5uUIWlsUCsbqLaaeofkiV66wV4ob1mNzM5/fQtdIxWniUHcMFR0w1nnAb2
2RZVvkZWharEHtlsUnGNO8IQ4zy7ZzV3cz8gz2/qeEkpjDsOO055iQhrqusoRbS4KBKUzMJESE5w
HtpWNjAN6U8yst7kay/1qesEefF15/+yRvQhDumeAWPtI0KqoGDcYQhyEZs0OBUzotFq1FB11N+T
q7U0JTW1iZSo91XhHYaBIqMqWkSp8UuLMoJUw+CvWVmvCH0J2hw5zyMTW1X4P5ISRJgHJSaDvrhv
ndY4io5faEbDOen14urgSmglbxYATY7HVrpLjVkcBLywoZBG2FtZi8sScQLGwOksKnZGMhRByi+f
umNEG2D5SHqSA/9/n2PV1UP1YpbZHCb67Gx0e3hTAXIkTlpiK2a0OtqQfbXSnNes0t3KxqQfZmYV
QKJMUZg02qWZsEt2Stk3s7c3ARmKjsSdN5I8+DRSYl8NweCoeRqCZLxZtKfgnGknHQTTikObOaS4
zYDXZ8VrJfoEWRBWqyzJ1cXI5+9R6sOuHhgXjm6HM5BD9IpsmAIp37gtNCe/61r31TDMP9ikoE5T
e86bQF5MHIS9D8W8jfL+XNK4OKBMwypbvZq2wwszMvISBbYD1ecUtXV/mwNrZ4tSh7+jk5THfulZ
yRWT+QoS70+Sn4vVqKE7UAOB5xU1MVEQdCjSW2EnL/oQFHuVxsxmq2w/ukQzQsu6kVqjefw9HYMB
ni6Fte3gWXHVC/G0phvXz01kAjftsa6hUtwXUZvfupERnMVitc316B7b2PATDV679DG9tELMSLi9
6Zy57PgrRiL7dBDaNZjT/SAsxMaRfE85jRJciurAZYsj+HeRftbLTtCd/JEaoiucfekMdJRUW26Q
L2uUq0p24vTZwtRdtxr3cdZU+SaP4GB0Bs1Zd8T0NGJH6eiie9L760alfkEeXzN9N/L+DzP0kknR
HKcaCYxLlPGsSYwMBHOrrDgyPSFYlzAKAnFOdY+Qyy/Izp4KQU5mXLdrSTVEdDYuuAiiI1IrRCT0
UtP+XE3uc9Ra/irngLjUqTWasmTtDPhyxgrQLFxAYzujPO5bw9yNA6g8lFbBpiJnes1fr8U0Z3SD
zJFgQS60rUPdPBNlL0tC1ar4gMDnUnig0gu4OGiUSR5KBUD7Nug/BqU2kGiICvNeSnAiY8SyjvPx
IL/GYdIvYrKeOfFWHwUamlVdivb6+LQyfni1PywkSoBb0toUEPXLMZBPSTo5l9xFpDVbr0OtnHfV
uXRe0lrbBZV5ZMpGNw5nZpiSR2XilFyLIP5EQIS32p9+WFlA79UwvNAceMf1RG1N781vZmeVdMWl
9XtuaHOEi9jZGEvoZUhEco3iYtazQFIx6+cyBkQiIVosM1xa9Klw136Ss4+U5b10arEORv+9UhTY
DFrtjaJVUCbJWtJOAxHjHxxqwdCUI21EOMcYenBeJu5rHnslTQf1PcXVm9M3gNmqryHrGKfTnF2h
IVwXaSeQbRMppOcx104S/bZK4Nf2Mo0u/BcynkTozYfe6acwQdaN/j2iowKkyauuY+r3p3EInuJA
bHvtq2UJPFeNY65nqBOrCtDfVLkGRtjx5grLvVeWt/EzDFaZTRdkUDReRmmYIQvDaAggZvrVwIVU
0y31QLWuCUo6YN2/qZSAUNUlL4Y7f6eJgRg28LsQ3VKWmdOe+3kvUzEe0LE9G91vWP0FSBnaFEBU
8T7b1OhqQbyMiQk5Av9j3RorMfU+yWSMLoBozPT4RmMj6FjcjM7/wCTvH9lRxqPQ5jctiJHhYjru
sdTPTjDgZYUo1ZZ4MPUK7XRHyIGa84Op/bTLyQp7eh16/elWgXdKsunV7GgaTDb9orQlC6Vu+r+2
Wc13i5C5AmqgkXfqmJeSJM2OGQEcj2g/9DkHC2/m3gmsizml3pOWsaBq0aku2wU/Hnn3PGv9e9OO
f8FORYd0+ezx9RkzcIlcohvasxdkBdJsFuZC0oyU2f99aJaPXNxtA54SOsVZrVhUdRCSD45klsRo
IpeHx9ceH7lwbA6mUTCIHsujyHRvPSljWpeBeNVSo9+MZvEVNIX/ZFGeAIgublJDUWGJ6QCRpw/9
oRlOuUH4AIUfbXVl7EGNI/Z0gSRzZ+uZe80TvTiZJeJRBit8WEZQMB2Gn0jlF1dIClgCAvKAb5VW
RKKY6Dqgti51T4J5b/IiVyy/RzeOn6sREkc59PWp8+iUCUXkSSI0koKlIS6Pj/x22Vsll6JvyR8Y
D7IP1v09aEG81hn9HGQDdUh6cvZucNfY3E+EqcZ/Sp4/h4Doe8B3I8fT7HvTqcxIQptAalfkhozF
IJDbLl/HcDz/+w49UN1Rz6golh0GlX1+c4mSNRBi0ZEtbv99uQ7ae+H44vj/fB38iUNbD8LF46en
0SsAfDrIY3rzw15Em1n3getxGXPSHXt82cWwvIvAT26LyHDXhkYGFxWffnw8BFqCSyPSyaRueE9p
FDweH1/ORYUloM3pKc5Rcv3voZwJI54t9qQyCCp9NcAC0VcIl/JDN6uXxzdGTslbJypyLTvjPPcd
q+7ywvtFH5/KVgsfX3o8ZE4LqyZHIYa5xV75ri/2DRttQuc8G1EAj9DXG63Z1RVxEA5SEJSn9luZ
Ndq5d9mPK/CeP1yVR+vJmuPTRJ/qh/zGpYuHNmBYGU+vUaSJd06fYmto0beZD+qEEKZeV7Exffi2
NzIGClyIOXw6u4wLcMZ61wjgyLvCLjRVEzJkZV0mH0Hqv+/CLIe2ihlP0999k1gqCLozYnogT0aD
EctSEy6gFvQqCWzoa2pJ5jCAwmqKil02x8YbDlQO5hyqbSqEmHPVLc843wVouj8FOpL16Jb4jQYA
kIkbbx9fn+nz7IIA2lKOf+zTqOUmZ2Dz6tUfOm6rs592//tBSkgJaeKg58jIYHz8qzHp//MtpKsV
YWmZDOMpliiV+eHHr+nq6mZLLA4SdWQvbY+WR+7frcjBku3VKsw5X57LatzhSEYqHlXJbvLK6Ukt
DxH9P5T0+XZwnRkVu3SeAoVvxHPFk+swz9eN4KD06jnwF3fRPPSrWo71pmgDeuW020InnwTvpj38
isVH2vbRV1aOt0EVtx6C9NNMeNGTWYhoU34It6tPUx3pUPYNZKRESD/RCKFf7KDYyEaMBmC5vOvj
gSKm2/kajiW/n3iDl4f//rVG1azPmcJG/j8/8O+jPhnCJGIR++8fALgN16AIPUBZzywDyfMsi2dH
89S5Xz6j29HdZSFo2/PZ47synV1bIoui5TJ82DmypWLoX5xorOnYYK5wDWhdQQ8QVBNNHmY4GEOU
ie0hCfrtQ0D0eKD1JfCFjuNaazz9wFx7rbwtuF95A9H55rd1dnFSTk9eNvQoLGAkzIFz5q8uN6Nh
yp1bcH71u0XmTxdCGwZ4WoNZ7F0bCXfbAQvO0A5BdGzDwWPyMwc+l7fKHIbqldqqbi5XUqFsKtKM
EXYwvM+6uWgYAaB5YaJyeTYLbl3EpN5lyO6j9ofCUt+h0ijWQa6+C2n97Og3bDXYxdASTdhPAbHb
AZITJ+MakBP1KJFuQZX7RyWwQraIl3zCsVGnFvklBnxexIV/tHPuskavnjIOZqgwObAzUD2iXX+S
GkiJ2h25Q7pxGYb1WLBtNrrcbKFDLqmDtuRyKBXdDJ/6eQVZID3i6v20ErAtFPQ7nzhKzGz0VRv5
hyl/vrfTW54P2DYo0Tet79Vhwpu79nVBOhJNuXMcfMTK1fcJ5wl3KUnon3yR1BhDsLDikCwMk4vG
2ZhWZDwPCeOKvs1/pyIeXn1GRpmbdJj5MczpkzTPNt6wU4Ulykz8aV9P362XHSI96I7Z8NJaVn1y
TSxg0vA4Phf5us/E1tdLxFLC3w2CsKm68WmtBZl+NLLyxaMm3vCGqz31mzKc9wUwRmU8lGrt1/Xf
MRGM8meDIUorP3RK3dQPFiW27qzlMJLM1gDmy6zKPoL5WpPC558g/tHcqMBGqNEuTkaMwqAncZUN
aJk+IGI5euz7amyPnnD83dSzasYqkbuqo0s2lM8sDu0urtndNaN33mpbHPq4/QZCU6+KBi5XxOmX
eZLGYc3Mf0nLnSnsscG7CmFbnr3k8FWPpkpRgLFCIqzDhDZNOBrEHG+jjIUCem2xGrxgC3GC7xoR
o5Ys6DWziZ2yCRStC6aGfrqfCmRY0opOk+sOe9L4Oo5R4w+0GzmzcEvfNobCf5hPe/pezQp6GcLo
dqpDjoPU3uGIDsrLdmQOOJdatwFXYAHJ6GhM6B23xOkg1tGFdyNXFDqKZ2QbHe7nxuMAt0Yf5FxF
gj+mh5KzwTnX3W2LcKYKO/vWAYyFS5anidPFvk6KaRTavJUE6beNVHWcOZnr0Os2zbKjZR7duKoi
xVn2/QZFYrvmubR7SxVnSrxiPQy6tiX2aTumUL0EZxO6RLkFEysR7EiOWVXoUqMngnAdkA3t29xP
OKnM2eZlRTE7SVqf3qV0K/0upvy7K1S97gX6kAq5KvfaLh8LEj8LPGdUQvuE1K6L67rxhuYY5NSA
RcPLqc0cj9GGhhtNaxxCHfNA7aqec42FflDL4IbQyEI/KAt/rXVyugom4pk3aywIJLNQfu1nFSGU
TQRqR7rgd+ja1bozZb3rE5/6fTJeGpfJMuVFRPsxW/KLEeHnULNH2wILpGsXx83HczBQCqQK9zHK
y7tGFiEKX6Nc9QYrD1If2EFMnNFuPI21+GW3wWctZ6iOb6WBON7BAbJyYUTYwWvS4P7L88C/ZJX8
qCvoMF6SlpfYi79Uav6wRV7vTIwTl5nF1aBGevbU4lUSKNaqDp6vLIrgRLekPGR6cW4dAeZLj3fs
jCvBGfiT9LCfuI3eKGHTi7081Jy1oZP7a8Ohl2aZIF1mmhZdMzmYojA0wcvZmmUiD+QYlhsnP8KG
YbBfxdgzFL+RWJ89ST4EIulxebMhD+iSSM4g9gAnKyu0J++30+p/MtiTzPbStRPkH5rT1ndfwfZI
EkLs5o/RR3EkTThIdPCfg3iPBbM5cpKksvfB6nuIr/eipQ0maq1G3Trfmcb+MmAE0RTSz+kE7mHS
8Z40c3xPJpLSelfwzHtBPyIS2iEpv0fvLBOjvcauwF8MUyhQn4PRIjElQykGThl0VUZkKXLsrs6w
P3x45iSRVceLogwxVR0LnI4RctnAMrfJXBp7UtJ+OvPkHptpXxn1SLW4jPNp6doOSWDZQhKq29fc
z5HJowgVyMKUfpoHRDP9oi8hIWPdwnHh/cSroGv0HACAX3WYMns9r8PWZeYXM/dadbYgNlQ1F4LV
R0oXaa1lgC24SjqFZZnW88K8SAuO7FHHoJKoiCOO/uDYWByEdW030ky9Rgy/be74a4OHyqjOYxuZ
h8lBEFLFSRZqyjZP7vArKa3m0urCWCM9zUObzSzEvmSu/MS7JMRlHSVhkHsClBPk8e2G9D479PXq
I3I7pM/T9NkrQUcmwfc6AOLBIdWg2wfz5vU5SoQi/Y2eadjaHL3ZIPKGSfxUbnSqU5pU2bjgCRKS
xOSugV2O8DH5K01Tov/tahwnuIITDZ5e7otVOqV/yzjzt008/qQyEIel562MJdnF7RlPFdpTjTVq
10scT8MQDOsYqFMojPRJOvpPG4Mf4rHmtcAeflaq2qFT+ZXq4xe8jJ1WI/QFk2iGHX52FNaHYvLU
LhmGhqKbbgURp/A16oMo6IkaqM83VWI4OzETwaiZFRkFFbq+ZuRvCtCsMnbUvjQtsfZa6jofje69
NE6Gl6XWAGcAuj7YujvvhmW2LVE2bcvYj26G5WFvFmRlycmY9kLO76D/7wbS4CG25WZUOeu8lAuD
ktTsBlUHHWjG/TR1Q9mQOjlkYZqAMMfA9NRK8eIqpQ57KmyADYp0jcIAFebxfrMj7IBG5RukDbo+
/GoL5P8xXWyKp9f1IGL75BUCZp+xgXvnXR3N/+2Xs71qJDDFtlXaOtf996hFA5A2GllgaJoVTZbn
oSJmok4+80kN1xE3NO25eY2rxDhxuvO36NFCl2g2mjzdq44ZCLbKhGtxuhtl1m09VeLdxibpjx9B
lbVhmRuMn0CHeIx/Vp05f6k4nlaR+JgzZHFunkO5qHndBufnhENpSwBrt7aVidc/NwH6KGszJ/3z
zJiOAZvbryexDGSVZa2coP2bYTJaGW7zp6lZBnSJvLj7siwm58jdxdYky4O2HpdhZsuzVmfDynIb
RHJp4h2sbisMi6RGN7kyXfxGkjhvJCdBK++Tc5T5B3MksasrfaxcGgfBx4Mde8U9iPU/jQmIt+to
2DbNOzz0P7A2tLVdZ+PWF+bOJA6R9YOOeG9qqErrdB85LMtWmTLMyAbsDM57qgR/DAcw1MX1do7/
pK7sL6OlcQjVeYZOznuKpHVXoNU1y0E7FUxUoB4RKT6zeBe/bRXt6sbgGJVUX/ZgfnEKSTcZBnVG
Y5U6DTWzmT79dNQ83DoqDBIW4q2t2eIU9OmZKEUDcRwnqiFW5LnXVzWB8s87Z3ilxcmkOJ62njMB
9IaI8a4XDrpj0f81sz4PS/tSde1w0TTU9tQLBJ9qePrm9IJpfQ5RUWVYFMitRioSGkXpo0ZxfmVs
D/THYPj4vHZWS9vHGN39bDbQaLIKhpg8xAEoRqSgU6jHRAlrLfJPrcZ3WHW8IjElOS7bMBKYeILW
eO6CxNwwkN+rNo6IzIO5YGXaJfLY3oGgMcdaoqvSb6JwZwbyHBI9hwYwUE1sUoIygSV+5fntC3sB
HEUA3QzM6xcjsglqzwjpzmvm+tzyNbUUGlVKUZ2Jqg9krgJrI2oDs6eIDGaHw56CkeFBST+WbABk
CBxqhZrMte4GH405yG2tzQWEL+uQ9BgrEP4AxE2+o5SMX1e2S7qnwqwmJ/mszICA7GnYBSVJGyhT
+0sblGjGgYZ5JEQcHw+MNX+6ZuHsVMaVutAnWL71l7xGGp7MLFY5mLha81vMqWDhmZLnuA7o7+dj
aa47B/YeZg98s7PjQNkIyMX1Gn/nWHj1eu85HmL95QFG+xeolztMbu242hI87OxcZaC/m+h620n+
2yUIb+cF6lDHTHyLRdVcK9s4kn3yPBUWzPqF9m+CdA+HVllbG1V5brnrgSQ1UKNueikrrD/TYECO
QOndByoL3WzUbl7BDpk3VvEet79GkuBeYijwuHV0QrOYCYSjxdkd24C7qkrLDVM98J/igkbIsPyX
BnXuTnrI+kwlbia87GJIdvZCOXYrhjSjk5S3rgDmCnTkxg5W0laskjupQD+h9d1IanSOitp8EZ09
CJee1OvQwrxyc6P6j+yCgc1XvLRxUXEvCPHy+C4nmcct+qLoVGH67QKNcjLPAR+PDecuLbs9sG+T
r10flELXMo8G8whkm1p3ebzoj2jBwBQI+BZwYtDWGoSlYLxXCc3qJTzM70lRDVI4LlETPbHGKmY9
8aYqLBRMnnbq8jyFXMDAp22Y6bpNe5Uidi80n5ecTZxkS2DtI6uQVs3a1mBEtE5Ur1uzadeg1VCf
9AjClxOoizvV4a9bs3JSHkO2vnRA6pVo7ZPWpLdYOfNRUHn2DSmmmpVlF6rV+hBhlchschEIg/WK
TTtq+l41nnlwjQivSSqcU8GGdrZs52x3GuMouNOrOo3ejbqZzzNqpR0B0B8dyQ/H1HFp/+U2WT2N
HP8xKlVAnjP2Qjpx7Lrnx0dRgvujc5vyaZTeJja94ZVvf1xEEah2XHOc4h4PPQtFVWerdsGpm8J/
zitw9gHdh9U8UMySJJ5xASeCqaTXhJGGQFZqYmVwZnkyMBsxqHH1F8wg2M2MpAybkuKzpBN/mqVx
9HRUpzOu08PcBUCfsE35rKZYdp7bwNLf7Xk6jLgi5ZJ3kWo8tZgJwYQVYfUgskMqnLa6RAVSmuie
JcJdBNjJBPF3CSjVsh6iY74AtrzJ2I421vo2iEuMrOwq6Vjmt1hHSh1nv/7xPE3rX9TmI28zzQMD
KewkDzoaIlLUsZHYdhbGsa+xvXPs9of0E0f2TbM0ZGvcg5fls7HPYgTRzHanbAIwipyxHTvnRUz+
awB3+io4J+LidE4N5iGGzE3Y97RKMMeOFIgT6icNc4ddQonRgerfUfGHXAnIN0rNp5fKjztWln43
KQn2jbM1IpQypZZ5/97xJE0CCiF/0+nsE0GWV9e4ifTvMS5YQhDqrWeVgJOwg79NjS+YI3l00ogA
SCeDCWkhEHm2BrzHKYmH7UyMAx2ZugwBqfl7H7PIOyce2qQjcXirqrEq9K3ZtNP0at6ljXrthX6c
8ornbaHcHBVZPxmz2wvFQLdP9fYgRf/RMHH9A0ptHQWrfCZXPkpiQixV7l8QUU0bUx85B4Pzf/oX
SDxIeq9+NRFbxoNuTaRKkjpL3gZso0JPr5xZOVxP8TM7CfTWaLbYMIPi8O/5a3HxrtvPLaMRzpYI
tII43TvwX8NEYpJFI8C7KCTnsiQr9iM5uuQWGnf01sUWtkK3qdTEMtJpKOo6uXerOXpSwJpKPMjO
HBhfrBsMBWZr2s2+86eXlvZGUx8I0PJ6QWUuaBpzDZvmS5DW3lM+OPukiA8m6b4rzGQt8m787EFi
b6y0QGjEzP7KXP++7OAHGYPGIpXuZmkm5vNIczi+Nn/awMZdzmV8f7zcXj2I/eN2xyvM0HFp5Tjs
5A3zoU1kMnZGGuHR7y/x0qEebXz/bQ5eoqlPQkP5ggQ1oEhWhupwRceLfE2hebt/e1uEgKVe48q+
U10npPAgOxem7W1ywu23uYOTpmGwRW3ttnuNf94jOwZcAstq3TeomvPZ2QUFvsiVoWW/sTyTLxLQ
jqAUn5HTdn5BL6EX865EVfxaAjk+TEuQOYhccF26Hg6Ym9Dkl3d9yfytjM45PXaAfxF8j0UaG5Z1
VH6zJfXCvJIfQQJPh49t9ExnbbUOwQ5ttLc6qYVaKoZwxhZ9C4Txh/8d2iqvg06TB+BCNMZuOE+1
8QrYgW5yZw1PeV0fY2V8uDRMn7QeUUhtqK9RJaTX0FmQ3sc/SLK9nK3mtAouSpJbiSE3wAOMPMGk
s7MFbuzdO4mIPdNKNJUag8nA1d4grDehcu09m8x3jrj6Y57oY2PdIMkZIRUY1mX17kwEnOQivNVM
SuQCR59xszJS5+iM+7lbJZZTc5Jr0/qcZ/P0y9e0VT+ZGfLk7xgM2q3q0fj1Y+ydIzGiru4XTlgk
zrlHuKFtxSgy4UHBuYV2hcax9fmPsjez9hl89eOkb1PcI/s6YdhMDlpo9WJ8eqyd+IKYMmQZaEFL
w8gzM44FuHCvli3ZTDMZVqmzyYdg+jmmAKGSytn+u9bMHtd1ads/iUTyMB1a0G5KiQ9FMgOdnQmD
mBao/ViZP/tUZRuYF4QulP0RTx2HjBgnlz5b9jGx0H80xHOtLI3OUpamv3mhrQ/dNijPWudkQNRp
6PkcNNPp97peYabPbbD2JGEnmBMrMzKfqirGM2B29dOwr3RCjjXGEhtSQVAa9PbKmiU9BsupMCLq
2j4aqJRrpSFtWXbpxgFqJQT3xWjrQ6gs8CDe0K0RMYxX129PYtgVoylvZBxk6zZNfdDVnJRK/DKP
V+uxFNIQ1b8L28zCYFkZIqPEguA6/ZFMiz+2l5WbZuFS0FcZ0LfO5q/YAtaqwge7mLedq84MEtS8
Y3KVvgl5bMA/+3jZclxlG8/a29PY3Hyd6ruPrU2VCWPvPVaqjqTrlon1tjXx5vgLU3ZoPOfUOjH5
AX6w17uKnKn+e5Ik2RA09/n4Xw3TCXa2UdCEpyP3jui3v5ituSki7trGMLoDmebkO0/+r1jar1bv
98/uwG2QRgkzXsTOnMZHccObukAzuqs5TAezqdydPTr59yQQOaZVjj9VNcYm7ovmPlUIjlK9d679
EH1qMDW/R7jEaBl0tTO4GFaqG8stwHvgMsvNM1IyYQzAS5q18TqpVfGcN0tcHiqtyhHdkxiYABql
++wbE1DNpTNM0lXY+FV87tH3XqGRf2t60B8aAGU0uQf9u28gm5ALQxTkPJ5zO3DooHH0tgY2bcVh
MTS9xZqT+OP98dIwokSBNceXbpnEEzvU73OMrKc45yiUxba2L82sxs7AgSugFDhpTn1JWuipoxC3
Cvw1EDCeLHEii63hgpkh7OE6rp3Mag+lAfK0y+DYF0tOzYy7F98FtMzC41fkJQoXm8zKQ2xCyhiq
Anfssty3hvcFKNJ7kQ6Lglkly7wSBLsrDBYWaDHHtk5cDBKtjQqvCRhnw+6dgsoGsoJ0jGgEl7Ou
O698v03PssStZxrluzOJ8euxAjC8ak4jjt9N33JnTHYzhPqAAFqaLP8iG/2wwIiDx88trk2ZDByp
WbsK1SEft8hVBaTEmmyi2CO4ehzQVriIFDCoF7iPq6o8pzKdYWxMKFljdW8WE1+FOy00/IZfEWhQ
m1RbbfwcP1JSd+Ml+ytZTN380+um/hqklbeucqfcg9vHIM22ugqwDj/bTnsJEARYY21cbfRf6wpf
z5anaOzpW6+mVm0Sj7L28Yp3iV1j7cf7/gi2R4vhbudK51Q6K/dCbxPDno7m0Kc/s2m6rjnU3fSb
rk28ro2h283jb+jAaBkH0gYcED+drwWbyEN3xXS+xShVYeWPBbtFRJw36s4fZKnpu3FMBzydZJ3q
MLoQGnBBqeeZzM5nHdPZth7M8f7v1aqGMUHUyh1htT1WGSABCIUGm+sgBxx78lh8YYnvaf2PnAmg
nTR2tYehEJ9y3+YotOy9OgttKDi6bx77Mf4pfgnOSn3fI2fl1qO2dJBly69Ep0mbLMdx3ZGYXIWG
cLRxsViO/WqcuDRl4bykrYPuanJ47gY66mXNA/jd6ddURsOla9GUB7AAHpEEs01pPTcNYCugIisw
P0xeKBZss77RIQvCLsBUqvEdG8tQCXjphdKlR+e48ZJbLdXeltoTmNeM6dcAnyRF/IJriLYqgNtG
K+2XjAhdTEcdwThJ2a8fBeeQZDc/6cU5Fi0yPQRZh0eRWgsL8Wqcvqjp9rjWKx/XrlIN3J9svNEl
9U6PEhUoNVIwl2Ba4utu3GlGSJO4I8ECML/yNDbExSn2CGtnGmpvNIk5IcBLc6tVEsrRe7W4jZ7t
IXUumAGeO93oD4NlnOnVNusewd1xhgCHflETp96J39u42jTOhMW76u2zbzqftTdyRSxHKIuwIozZ
xglaQ3cSpM8KHGexTTcSxAiVj57AOx3GYyX8uwNMZW0Xk77Gzse7NWhn0IvpBbYfjQTE/+jlHMwu
Jh7StDPsK2L4AZVorh0Ib7Gn3jknRduG/zoEDME8MGjXTBrv6VQCRRwKca2Y7166yJXH8ZOLsWZL
C7RbMtuYKaz53RzQrqPgALHr9ojN2lhiI73HHYZ9H1dCXJjh4MNYQOEVnRQKVdTkxfLOZhrFMn8x
uQ53WSt/g23GRoilNhPYDqcrtHth2rwtvhus09ERH4+lfZbyfSSwlchJ4zYi9FuXBq7SZibP2nGs
54YsqI0bceyZaeEc9Vj75df6x5zqybfjM/KtekA9qGte0Qa0EvmNCwv7prftG4XVeLbLod1FhDtA
9aNNNGVAXAx9UAdT2KtJ4MKeSoid/w64Wp1+atyjH1Xrz6s0F+6FHijo0Kn5bPVCXeeuJ6lPJMjn
rTePeNCLnMrkjlHR25gFvbF+9uJ7eyrPj+1D+ZBy/i3+uTtHO2sZzflSFJfHR6LHZTrgyNxHyWD/
H8bObDluJMu2v9KWzxfVjskBb6ush5hHMkgGB+kFRlEU5nnG1/dCqPp2pupa1n2RpZJUMBgA3P2c
s/faF63KX1thhG81GlJn6O9jC/mmwrlY5QDzedMaP9ddjflg0/mDX99T7W/4jo3NgXHW2oZH/IU7
ekP5roWzcxwCLThS/RDwgMql0/fDVIWP1ALRCwG/hJeKFyeVuxDsm+nKZloYdFd9kqCWY6wPp94e
kTcM/oB+rbnWrg6ppS+fMKQwR8BrCs3C719owWBxrvp95AGcud0nho+NvRlWsowzwhQSQOCdZy3i
2P+4lVJWWH0Lsy+3n4R2SX/KLJbEvn0KoslQLHFDdEZnvaW5pK9Iw2NioDFwyHzIYFaWDmfaZsP5
1kBgsguEg5ttkRYch/Wu/FHqjOJ8o4nuxrC4lT0UHq4Ogc8ZYD2y/j11SJfWSax1G32YusefC3Mg
l4aJs/h2c2nwSRMU+32Jgx99r+nv9YbTA6Km9Ip12uKA21ONjmoylhxJ/HPWPjNbW/i9R22b6F+D
BvS5PRTf5fwYxoiYtiQTmOy0JBrCwFgMBeGqnLCAcHVs2UG5H2xceWlpvya+p72MLgeLgKuJ9iBW
9w5HUfhxhv8xRS8GMTzfp4YlRDRx9uiOMWXpFMS72+Ioetd7Hc3sReZD8lAEUnsAOPZQ5339FpWM
2bGA+Rsdq8Vb6A4IyTQRgpPqqRsRkc17OLrkcwQIa7wVaPMfOYCTEc3G/lYGCoP8oiQz+7MWjKCc
VPni4gW5bTNTBO/astpKI9CQGIKfcR+uJV5LgHFp5DVrlYTox8Yk39g1QyEKyPUt9CJpKvuQD/WT
4d/8D0LH44XhrivK4//+UaQkFggGXUeUoPeoUgz6FEF8IrlM38YyY3EeAc4CEV25HoPL28ZYjcTd
cRqvdimBmcuUWd4n8V0Ay8YK3Hg9AfgPYCe6jNVPIrdCBstBtY0UlwwfTH8wxFxf1ahqcxUy0afH
Rflk5UtnilBF0JkmnHg+0JlNc+iCUINEScZbxhliPYmMsVWBOSEURbzNLHoQec7h35vbqlFv57Sn
2ktCpu+2U7yaREW3MGTRXGhv5feianl7gx9+zSbIZFqHDpEmM+uN2TxGVXUmNHe6B9YNmDfBNx6i
kjowzbSu7DveSplIjltl01fhyHArfeTU7HxrAscixnonoZnQEMEqkvty2NU9lo8i6ZpjO7nBarZz
YqodIE9n5CWgi/tWESa57CRtUu61+LlNDuoWX4SVE2hP5EARKizMNpBn/U6b9kXeFz93eC1DCtvI
GqeooX/ebqZaQoCLOp4/W3TVQ9ZFHwkl6sqkCceCYL7GXgDXiI+WnXUVmSJ4G4FNBeb4xnq2C+wq
WvqxsJ9Mf7omYAgOtO+qJzSk3uF286USrFVZJC+xYRvQ1dHq6Zqyt1WEzAqlcGuI7zJOdjAhMDQO
57lV+HMigWcWzmPuB/u6svSV13ESDuOpuSMG/cE183iv+53DHu/6Z8sFfwPoVtlg0zpyfsmKjgbA
G2a9SKM6PVsekh7IN+ewz/397TJUGoJve9BPTNCYS7smp4OKOFhK5SXRrd5W9Km3vEW0FSEHNFoI
V/hQzhYHRLCUjY3bi8rRIU54J/CFEEyZPtYTc6owFw++zOR3Iau71gSV0tCAW3HuXFKpGReOoc4+
zznkkmFNZk6sXQuG9ItsQFwBO/UcF+6lNDtajCEtsFsvFcZhkF2segjWY9Z9B2I1YzQbYpgCHFHI
qHrk1kSzpUn30OdU7cD/YmRmwnj2Ei/a8EuSRjK/hiuWvemta68zn6lBvscpXWQk8BO4DQpzEWp0
dlXrn2713M/OQvk1J9HtsbLICppt7FpqHG9NV5MD8Nz8dHp79vpkP2hstqjQTXUee/IDbjfZ7VR0
Wx01i7je3kC7dft/sVPScUnkw1Q6r8PcybcSv9y7MXZJEMAbioEXhtEuH6Lp3NGGA49RQQm//dUI
XaJnUiFmJuKXGB7ha0tRiptyPCDdO2LAzS6S6JiLzmZ/+3mTC5I3jKxy5WWiv0hhh0iTCDQAbC4W
eUsKj4zG8DHMios0AkyFqeJq1bMqV9QrIcNm7Y9dvkV9QdB4mr4hlcfNNLLP355ou7TPpUl2mDaR
U93K756XPmC+btn0aQIX8lg4nflKEugjFmBYt73TMSMBBxbFDTr2KCv39hh9i5uctG94MneNh8aJ
3WOP7xS0raD7QbzgyrebH4KO3KOL25BweFMnoYZO1O0S3n6W3RFZ4FFdnAJHdKfbf1kSV93PjqdE
z41dpr4nuhp9lkH7t8z0K2wV70yKLXRMj5HD7TtsJHhxAjfD9an8Q/LfEF3hFA2baat16NGBlod3
Pg/ulgQAFFPzgiaT+H1Ch3WLk5qIXyjrmOw+JMJvDrqlOdODGtLI6t3tLacMgHa9PAgrnDY/H09/
5uBX8FeLtIuXt+UdRVNxMke/PP5MzkaCaZ3C/LNyAveLwEO8KRDKG0TKgBaKN31kRIcuHZ7Senix
OFLeypgsGae7TkNZXm38tqQGFYN5Crp8oozhv1ODeWn8moBlPiMK+tabaE5/HlMKVcDbVGF/yQTP
i2yyt9hAyi5D6kYtgk14O75i6lUcCZxu0yRPpkY4RTljvG5PXEY5jC+eNv1YPXQMBI6jNX6EmLYv
2JicS5pM4b62dLjH8fBeiOQMaoW5gk6cBreqToeTP2yc5Hd5O1D3qoXRSeN5csXl525vucbJhCXT
Ueze1ZlVPUjulKXhEqVxa5pbCdrxno0yTN1jyyGHzg1sD8Jb5f1fh53eEu//FCmr6wLbqeHSgjYM
x3Z+CfI0EmmOo1+tjd5fuT5e8izAMTBHmN3a17SnHGS6362KgBIiDzmhdTlEezglOdaZQ23ZX1hl
YcebjbYGUvLyb97gr4ni0HSIBdAZtlnKtC3jl8xbDfsxEccBV29U41KUvbcPADtQBWnIq1p6pYNp
X3F/lQfQ4fF9SLvch4+oXcsGPow3Fl+hRX0d65boWMs/I5F1f8bZ/ufH8F/+J5CfZPTzrP7H3/n7
R14ANwEw+Mtf/3HFXJ+nf5//zf/9nj//i3+cww9iffIfzV9+1/Yzv3tPP+tfv+lPr8xP/+e7W703
73/6yzprYHw+tJ/V+PhZt0lzexf8HvN3/v9+8T8+b69yHYvP33/7yFsqJl7ND/Pst39+af/99990
h7Dv//zj6//zi/Mv8PtvQEffs+/h+7/8k8/3uvn9N+dv3G8crljDHd0gtosX6z/nr5h/MyV1uhCG
MHTHVTbps1leNcHvv9nm3+z5K/xDy3aEqZMcXOft7Uvib84c5w7UzNVd01bWb//z1v50Cf/3kv5H
1qYXcCFNzQvPN/4fHwxBir10HeUSc8vLiV/uO91lHyVMRMHcNYeNLjg4Q6N61Fq8OKVKzpneql02
okOZ4injTBo161zOIXsiQgeSfnZpm6MgqsEuuFC5yrDkzIOz189qtfWhwW5yNuj16LBnlhXbS93d
J4W31aOu2t/aVzXBhau6Si56SadH987xbK/iDFYuWrtzNxFzcU0nPIQGw6fU6vBiAZU5+1QOXk6r
LvaIxaWx2UAIA8cgK6opkghpT4ZECiLFv0obEJDEkxjZCdjsaLAWfWgHu5waVRWiW0a2WkzJ1K3/
cCP889P+46f7L8sOn67NNbKBltI8NYxfUuEFKbil6dJaHf3ikqRMULKc/tuAW5C2xnJgLcC/V64b
d5agN9EbA5N2NdYNnO0kr3Z1ZL4rPTkbef8yONnwb96f/DXf+Pb+XGGAHDNMQ4hf8o3Bmudp1Y8u
bpJXG4fGIbD9e4++0pHR1aHxkfK4KgStEDXWogHIS/0+Q1ql/9S6BY0cEo5wGHgHkNr50X7Twuqh
sHzjBNEQ6nErTtAi38bQT1YN85l9H7aIe4r4qyzqbg3W6P52B6QdCosS9mPbDN0WIdYXEYj94IDv
HpsyPUztxffDjV8kEwCVYNpoTjkeO3L3GkQ3C7D53Z0RocjL027jdzJ5smVAzUcIIF255mGiF78Q
RfjD6hqELjYCviAiINhxjHuUttUCP43tz6GWngHYb3K4YA5jFJgC3uF2g2QpxLW/vjmcOf37l0eP
icCcyW7DCcKb/uc9CfeF6CjoGa5EDD9s76mIAWvRErzkYzocO12B+qil2uli2jheoG38crwyPXgx
7dTaqCIt1viPGRzJKNzabF2YUQZEe1H2Cg5crqDk6JuRKVI+DXe9qyK5MF2kBpnjmGuTgyOhYUw9
u7hbC404TerB776jozJDIrHM3X6W/ACrnZx4mzbeEqBOdhG2u6f7X+1p5OfUE2qk80iwxcjcCcM3
gW+hlcbgntuOh5pU0Ap4zVZV7WcwhBG0CCs8x5P/xWpLiXC2+fBVVm9vk5psHtdIH0mwBcf9Z2uh
8nXmIZO/V61h7KpaR6GZpnA9E+c5kJPaSTUYW89OZjE9LULO0+G/uVBckH+5UpKWpM7Imdato9ss
4cXHO6dvnyVV/z+MF7tEbzCfMbnvNz4pB06dowBvokt7k5Uq82J13avy8zsx6s6C4HdibyL37BqE
1tIfnJi5VyR49OO4sZpvhiq3RS6LO2/ARYwoj7iqqZJLjcSGtU/QBL5PJ5qbkwj1yHnbM36ZZvUW
TVgTt3NMn3VbK6G9JaI84kE1j8qU1QLyRbEnp4G49Vi1R4+CzqUY4j/qg5zDmcoSvaimGLeGerOO
yANbwtiPN4PoDWoLSnU3v4bC2JGKjT6Q6gym93Gy+zX+92pnIGI+ttFa6irbpiQV5E78Fiv8O65o
q91EYltjuT+0glYFdkZ9r4cDVkvCzzZ5pn+MAoWC5XTfcpsTbuXRbxHMcBaZh/eiIMZo7hdgslmK
ijw/O6pJGh/9By833FMkMMM63qJP7GHVQmhex4jh1z7drRXKT31NUjYQzp4xduijKUtlQhNjjtot
tFpb1kat1rfA+dv8l4QUbvIBEb+/Q51r4bIzH6lW4Wxr13jWzPlSe3Us6Wz4CQyfxjTZ0fWNVpbA
E6yiLNp3gjN+MMRfiEQPjnYhN6q2oCpoIdCuHIU9LBSs1kZVH2zP+BIbdOhhk30yTVcrh3E3DrDZ
l4bCY36bgF7dU5x+mQzIL2PjftIlwihUOVsivktyppFPO0QTLDr9TXdo0VUG02Zi6HvTLheN3Yvz
GFTOwWzt5aS162Ton2RNY98Md23nZk8+Zs9kq7Ks/QInrdibiGWThFkJWtEjbF6fBYNGakrrVyAH
RwjTqGVgNf6xFNo1byis8x4IZgKMc+VDVb0bWb8wRYh97+jQeOwRzQAmhCgJwpXjWvDYQ+970iYn
sA5ii4FwR6bmSTacWIsgflOCQR+6Ty/ErQVleBl1ew49xlNrlyA8lAMGAsBANJoXFzoVaoEcabsG
yUca7THzdoaF4anornobNJs68N4mXAmWZ4QbUJEkv0nGdehsQbDgZEO+AV+ipH9bIKpctD1KcneK
j57K6XF6zaXFKrjwLfJUtFHsiwLTB6aBXC/2nVIvlmNvLLxc6COSj9ZSrxDm1r4ipMuGGj++0/8j
skK5Vw2iKErT4Ofp+0+H7z+eJW7bwR+3C12wMEnTAm/o6sqSv5wlUBch2LIhXARkdx1tiFSAi6YD
ozYSCms1x/+pazuVmGtjmtLV2POIOOpMsy3etwVZLvgTzyV48QN1DUnmRX0MwkWqgu6EyGDJ6rvl
fMTAtwWTQc1vbIYudo+J6X9FcUn0FmcvprymfjYjkDxzmNxSwjA5EPxqHzCy7cMqNR5xAFE/Jpvc
IuR2mtpmfes4NkO5U6zai8A9DW3z2dp9u/nrHVWfD6u/fETSlJatS+lIizntn9fpzO1MsqI7BGQB
K67ieptFw9haZ62jFY94o2JXwlIzwApZ9AGjMwNhB3xj8isJVYmG9ltj2O9TmN8ZGrrx0CIRx0mN
8795o/r/441auOJs9nCpy1/PXejrwas59DXEg1fhBomNTLvqDJkXCSnTyxaj7ImEZXRYGbjntM/X
xJb99XuYq4tfPixOpY7DtdZZzA1jfo9/2NSELn1DawmQDSqkgkCLjjN4joDc+pjCFrxz8gcvjp8z
LG3b48/TQ8kCs7IJ1bzPyKHh6UYgJ4FGHTXDgmAUZTZiZ6v9OZUeEe/tdNO/zzwfBXzaE4wYE+Sd
Z9D/iiAg7Hn+4/Zf3PHEEHjx+UYPGGeOQNf04lAg41qQIBmiYTChTzPm7eC4H4wAVQ8oQkJ5w3Zh
uGWzHv3VbQQjC+c+4QM82NgQNEaNdFLo5/V+dy9JFbHnycsE5LId0Xj+9Uequ+JfPlSd0z7HfWkb
QikxV45//FBp27pZqAF+aib5LcXZiqgt3ZCvC7Y6zx5JpQVWRjWCbnHTtEQukY9XrUo9fi1bwAce
LbIl4AmnP0wT4YzMr521NsQnnU7s1h2Ch8FDNhl1L46lBGDg4B2pJYJV9+phBNRD9WwFEEsZNBFU
wfCCbNjHyVXZcvbTYEVIIAkDN49x5WLy3lcxI0bG/AvZ2u+SjuY26Xx30YTGBwIuRLwOhVHeRQdM
oWBtE3APbM2g8EilbKQ65BrSWIjNA7ghHya2rDHrqF5qEHZihpBWvZKQbpAdkUYeBS+WL++HNKQX
Zr6ZBSoxA7g0kNDSit6LOMM11GYb1wtJ55KDA7yg+gi6loZuXCYLrQIVSDW1kMZAKadQNHMF1tJh
+8gV67ZZG0+WQdPYtw+oMjIEY2yTDJ34zAuzOwBXqRyhHbFc/KglcueoheMi65qsuhLRox0gadAj
POlJz+WxgRLUVj0ujRKpfsvEYegVJUSGGJfxq+3SKTeEFq0EsaEryWwyr5DoGCZRdKqeqEu7Fv9y
RiRitEjTIr0j42QRSE/fxTYBpW381kzud/CqH5ZtA8QtHdzPTX8cvBcZ4doqsNOsfO9igI5LjVFu
q0R12xYLSZrnX3iTQD0tQ7tXH7WdoZW1xcXhuBXEvs074PJ54RCuZcn+7zjErJzTmggvVds2A32D
7CT4L9JOVkFoPiSKUOhZTX4wA21vMPe+hMSMmV9bP7F2mjWcA3P42ts13ramuWMXeeQyfGNXSpaW
Aop6Sy2pJpLIQCWtkeMsPR+Q/dAxWZAe0wOV5sWD5SbfIP16mwLhDTpr+uS6p949/GTsJFtfQjqv
FYqCiQuSW2lxVmNzRrHk4z6CpFWN4hhiotl1qX8/tQwQazLGGpe40WGST8ItrnliVa9tNTExAgRl
23Lhjq5/LQl9ypOsXYfIAfBQMvCLjYnov5RosBZKIjFL9ppDmaum/JC3j5BX5Cam8wQsKSUk51QG
g3cGglJq617Zn51yfI4roVpbnfsViRj6hKJsAAghT05JjR4cqqKkqcE1v9gUguTcR69NM5hrAldQ
BvF4LKdKI/NTWUeTbFc0mPXZx3XCDk8Ca2vxYr1uHrO+o9srL8Uk3EfLk8XScIx1n2nuo+8adxOl
3MoIv5slUZRA3Ym8A9e75ICIWWFhoHlYBKMEEO6D+8O0AjKH/FYR9qQe4fjRYTfTnbwYkazAx8YJ
HSAI5JuWkcCyCJ37vs8Jh7CiKxp0UNFZgM+N5knMU7iU1k13uKojoEsxYDpgxcm6T4sfQqNboKbJ
4FZsigeJ2DqJ7WJf1iXQXaO7om+m1eoAv+2vQy7UkRkuKdMGdWlpML3TiD3XmK9aBPZMfY0ugJNw
Uhy1fio2puq/ZYXLyNRimaymb92EWUBwfsV7lDwEJDiPxIJVhF1UU2ouIx/UwZCgns7maS3k7siv
38sk8bcFtXbq92+6BmHOrchvDdp8NYAQEjEaV/zJsPHYgpY2KcVrNGAZEPDZRkBjGI5NMRyNNGxW
emZkeNvsYaNBMlv5VX43GjWTA9IPlj0FYmC0L6Yw1oDtNwhZCHZu7LM3krSG1DJa0Onzl3EaY+Mn
HWKVWWT1OfiFYHJmO4guGzaucmkBGCcRiazzElFVNRHo1PLI190mTmuI1xUuedW495pDeA6Hbj5q
l2ALDc7RfFWX9CkfWJKwlw3TOyLKIxsF/wyLNc4opMdcczAiOpwoO63CtWDomSf+dOiUXA6EES4y
DR2myOMJyzyVg7QayiJ1hI5ytlX7dXB7fttaPckJXV/gqxd9DCDU+NUJOx9uF3Yq0jTuO/aghdEa
9jrMycEDX/wwNf2slaCgwRu3U4N2lhOmCxrZDEfpJ/L5rfW8oq2BjTdBgXQYavuahtGHnwws8/YI
/NvXMKiSNRcB+tm7sF8wGrlg6fwcA7EIDuEU/5C9M51LxCRoCvJ02x96VfpoUa1xZ5aw69sUVjXp
Rtsp7apF2qSElNUpoNQKU3lHZGbTHv1avLHZr2wwrEtNH570Uj51+qwenIjpEqSP2HY70AHpy9mY
TEWAPb6YiqfYmCOVFftqJH1EkDJ/ESWVIIBMQ3+1J48BBEkzRtW9N92BoAxV0fjJOPCEZa5zltbv
BPESJNWTQEmBGPb0QVutwHrQECxuFuKDYYIiwEFedVPQEzNc944kWxMuKImMNqEpMU2zHlAEMpfy
i57OZt7eeDAH9dyvoc4uUtbDfRDATCt4blAeQYn3EUH3FaL3cEAwTZhp5ByJBgiXFVFse7zqByfQ
7qXm1JQCU43MABdLacOnmHFVwOgW0tHIfQqG74S9sSvNE46hG5Yqs6ZlBCm6rQM0n0HxNRVgdqRZ
X3otiWZhz5eKVgpm0zsGkeNSjvTnyHyYzYUE7pqVeyb2o9w1eeDM/v439TF0xE/M0Ey7Gz8d94cx
Ge6uxdRNZA35MG6sCIVFcGnEGW2tSR0NL/1wEjbhJNwMQTTrqvpqO3RVtU5M7PZNJb953YDjrEvd
VYOWYIHzJdvhNJ8r4Pg9DdsPdNbN2ZWID6fqomROWnOZsY2nxATWFL7EdLXYHbc0Bz4JuhdrTTbp
TguabtYLcM+FPjfBCI+vz48qZcRT6G5/6Lw2Jvinug9ypvxoQkaOSxTZuvYAbOdUDhbjtO5Wi01g
XKMXV7ygPjLPomKtM6ukWUvgBfiZ9CNjcPeIn5HPDihbGG8qDOE7oHFkL+a1xcci+qeB9h5bBgPQ
Ig/pyrNA4zJdBq5fb3IH8TAU1ANO2gL6ZhbyDGRAP1wTvo4j+meN0KddOc6Kkm70Fs74VFYe+Kmm
3E8czjetpNvq0jpYAu9gqJieI5oAD4FZvrbYNO4JI3Tb+jJN6Tc9qHcGSst1WJPL0enpkZ7jBSED
DKuoyHkSD7OmCyxcki8rlGzBSJYbcd/CQC/hAIGGd1GngQUxUVfouUnRga6LTI7ZguuQoQyyCDQi
nKA8BQREr+PFxEwBJh2JtTbmPxjcVgfL3LKuC/7F9DrhHS7khMG2cO9LJ6DGzmft0UAcQ4DFF8XQ
veoJ3gXkucj1QFvldR0uUYpfgr7H1RTKXZSM9soodTI8XPViV8FODyfvxHITE9CJ5Hb+m3Bc7zRo
AezuIeF8RdrBsbaIYci0wlhuhFe563xANSnhQvj20D+ylXzTZaWDoJgUh/wC/0hhjrTwqq9D70SA
Obtp39f1eDAZjXB4L05RXfOZaL442ClCtlL3Vgajp6sya5IL0mqiDbyKhY9KCR4InSjHwje2LhxH
27q2egvQFJ9jaO92qvbRmGwabfjaGUF3xQz1EA8PvmM+6aA1aDiFmwhoD+yy2r5YDgklHDfwpzvw
y9JhazQuYGbL+iLjce9YZrEJQ7BOum5dRZx9F6RCsfgl76YMUC3NIxVaIdhdxrscjV3rmMNjmw1E
hsW5/ZCNammHnMhIxM22DBsobIZSA8BsN3vSTSC8PukUXrjw4/2A27RwITkxI9mruBiQmZOFmalo
2do0+7AwzWykhoiP2buL9JInRslPK7pDNE6mgOAE1SRDfU7xqhMX/ypUZBxC4T4UqG8urkMgiZEU
h9tbsEcbijhxmhZtKmYy6PGJ05rl0wirHKa8pIc3o7VrFH3wFo7bUm9f/HZkEoK2sx+tzaDrPzSV
P6vM7hZ6RtaHbHBC2jHChkVqJN9uQri4RvEYekD9gLYgM4eUx74MIwdL4yqCOHyvBTSRx3Ce7NSP
ViFBbfXeo7S6dGcEU7f7+YJqGsibrp2WkRA9gsxJN21bqh1ttgoICEDr0iwfsL9U+1xW13gCp576
pXP0M9ZNh099e5sbjO0ZR25CIl26qoOg2/vJWGzLRDP3Y5S/egDql4VoYWoE7zayvHr8mnl1u1Mq
3sWVR35SpsSp0Vh4ffb2Uffva240yJKxXOY5woIs1eCnzH/ERlLOpuJyM85SLrvRnpNCghDLkmsZ
jNo5czLtnFJdL/QIsdrN6xgkcyuyppc6DGiQbWQIjwHuZm9Ms6M+MNvk19a2OGG/2TlUpNqO9IsI
tDX7kbnyipJCEcX0xWtgNDaep289NA93reisbY9VdpFFrDUORy2sAMSX+KaId0DHgpU1NHuOceXV
IEiIo/i9pSi5Z7eUXmXm81AgN9RII7IssHxQ9wyUa6l+DIh/SmZppJsyMTPkYxYH19gm+SBDUEGA
FP1+ZPY2cfVAA+n1TloNoy3/IaChNobeAoZohvve4QSKDqQ22OVrydlyCkEKxPmpwfpxrXwMfMR5
HLWyaI81PSs/JxdFDwN4EpFVHSsfE4rZkCqU+eQ0lKmlvwBdb0lTAXYaR6TQxWHd3hlJ9aKARF0w
vtYvw7SbOjN9nX+JzNAw7RAS0HSVc506hCdjMTyW83wgsYtwadrwfAfHHmk6ICqpguZUdjRPIuoc
Ym7LFG1d0K5rUA07X6SfwnzpA2c4+cATrRHDL6nltx67UTeMB/KeqDTyqlawwlhZMWwOqPkiC0IS
XA7a+E1QLU3N8bbTCFJsStp6Db2EKgnEotNNzmrSvV0Rg8Z0LbugX+ysHdwvq7CVYl1DgenbR54z
Im1JDCO6cizQtjYU/32mn2s6gtg0UWGxRVemOxzyiRumEPJU5f2BYi87U84WocWyqox4XUCcvI51
8FlJoU5WQkaRlro8QCaIxCIDdtA65dmxNXXJLAHb17XrTcQJpVEQjCOXcCnlu+2GUNf2HCiDeroF
ldE2DafEXnvFAhUh3E4YztE1Rd+bwvK2knuPxYtmlbehDrIOaU5jqLO6HiIgbK+JyYMJJKdFcBVN
P7BnJkgR0fH2XvAjMAK5g8l/pyfwvHWfjAffadqlnZUUaVU3rLrUKk69iRiHJwPcWGE+I5lFUlWW
m3Li9fNEiTdFfRDZekv9FeaPygGd5GA+fGQEBuMvcHYgLr1tUaX+0xix+CU26ZyWNb43mU4NCDSA
C5LemQG9oLgJshea0FDuI/cN0yrH8aBs97qSaptEpViVFsJgOI2bopmG16TCetr0yJi1sUh3WZEQ
oTer8/pu2PR+Pn6tC/cczpJYs6MWsZHLliXMlhn7faoNgzyE+GBVhnYVpUnZNgqUYZa5Dqv4ANOt
2hEJSuXt9w9oJl6YYOnrno+Xxdz5poX9gdiQcAtQwV6mDoePogI8q7rmi+97/bIwecILkfIqTsle
qGDNdCzy8BvBS6PZf3aIrNsLwY9wfKZxwqiQDNbq5IFcP07iGbfLwieAhmJOfyWe+DGeEe+BbtIU
hCUd2g7w31xbDrDQluSr5itLtzZkXhX7dKhQI6T5eoqZHFbMH0I6Y+uco/S8H1dq2GYDSt4mgPjR
tIfbHd8oD3ogNool8Slzx7t7tbysO8VlWs86D1qmmpsudIcJa5U6RP8O9LnCERHniGHD7Xog2rQA
GmTz2x49yKYX5Nc2eWHRNC+7u4YwiL50+2NplR8uNOYgVntjYhcUTlURm8tDCLm+x0VvBLiWeFvD
tEGBQZhP7Lxh5SaaTWRiPx2IOniEKEVGmhy7i+7k39pRPfuwJFnJCSnlFU6BnhA1wFglIqxpJ8g+
1TIGVVSMOKDcU9CvhCOwbLcmJq82/+hQGy5aqJ5HHY96PHPN5r6NG8HZTbVTEU+c9G2wI6w0aNHb
5sGAyIHPlo9NszOXR6bx1znjM0n6TsGk6eQmcby2SX2+8xtiEG7jxsFlTOtXxpbuV37ES4cJLxvG
jZdiMDLInkmLmrS/mq4sLeoEG/j8iXn90TCRE3jopTee5xIhm3O1XY24WhpFNB7bZjvKH1keWHs7
g1yHKLM6WQ5Xp8hIIRL6fa2Ch25G5Iyy3mt5Ne39QXN/IhfKYcRCa581vXDOuql/oRPnsbUj6ECT
LeJl3gb+ue9jHG1FWy5lmSyj+e6bnLdMmtU9zv5ybWbPyORMQBnenRx5ghqST0iowYW0M3WyKntM
EuAwmZ/2/VdtvtHRVt+FaVaRUixhpzjq4pvGsBpMBq6hrYZHzpakPejeCDT9zI5MfTsZDDkyY9in
YjpH0wChrU26nSg7awMFiXOV9aCZ8Ylpf7VzzTbctgOgatsdp60lGFoSSBJU6jESvIEQELiQZFfF
6JYZBpC82+HSPrhteG56CxNlYH6nxeDsPSwDAAnH9WxqX8Y4TRn7ElNm0VwwNdT94F5EjksgDLSv
5TzTHqzsJQwINtXLisPTAK4R6olNjh/Qp6nO4MDMM9EG1F7bV4rbK6B3r6iQgnT8Dlj5Hjs+TnTL
mFYU8C05QCweXtKgByrUB2Hn09Eszo1bGPui0z6aTKIiaJ5HDAKPUnjPSJTKOxCg2mIQDS76yKI4
qhDOGKW9gfONjTKJaLrYUfbQlEjLIvJm6ooFV/PkpgsGAy1K8ExWWEYLC2kEIMg3K562yi3j/Q0C
WuSDgSURK1e4k3jfqFLTcW0PX1DZ5+eOn1OTQQpvKN/m/83emS23rWRZ9IcaNzAlhleC4ChRE2XJ
fkFIso0hMc/AY/9b/1evpCsqqiu6o6Le+8XXV5YokAASJ8/Ze23de8QARP9paoFzkaW2I7BI3t/+
IIal2NJbNJihZ1w4mXNGIfDeMYi7b4+03M5ZJB8Mf4WEZaIbmpbo3ZjkEDgekXl2Jr5W2hcbgObk
v5kUEYzsNgtihIOvoWVuRupDtA4UM57JJtP8YQ/TiXifFXOMBfXeMQ9Lyjqc8k5Bw5HGy95KWFYX
+lrl0Adm/+9yrXBjIL0xK3Ars3vPExKMktVxzQzeERbZchF682F32YI12PDoVRjQzGdyW6vuEBF4
FYra7Df9khTnaHTnveiBYcYOv2FN7SBP+iwsVx3UXkdcTNSu75E0n9BJ39dl0Z713ukf3aj9Zbdd
8r3VEVhYVusfUAZ9idgCRjBnn6ZeHTP0EiFsJ/8ikUnklkebqvkutfwbe1KPgEOfDHE38LGXnmrP
P6fSaXHZ2xHpuwhFmgy+/1QksOB4zr5bBNn1tqW9FWK9LjlMVkPMC0YuGiJQ74+o6IzrC0ZPyDdz
BzeNIGOYTBhrVlUQp+OppXsKCZz95JAfimr0gnZ0OrJufhPmVbyu5vozr1KbbjdtCs9jxhqTNtzB
pPFM+2DIkesSVSkSGtSaVrgAbjmVZTOexgECSumB0DD8n4vvIfSgEgKXp+xptlkfJqO5NmtPhWg7
iqI2vRkE1uwKez7ma5ZsETd3W02LXhakiPeWQVO9UpQaW2jTjkx4oDUNy5V0XtYkfe9jiC+xp1Jr
+dy3Zz6ycst+BE4zlS6xtHLB4OVJnoHt3B1Qpc+nOeleWyI290nlwYS3XlqHesHx2mHfLHV8xoUR
sMJxr5kMbdW4LGxSbPs14snHpvcW9prz2yDMh5xU2ribQ8Oj9E36b6DvL/0qaA/CfYWe8pymkJxb
Oy9JBJdEox8ylxQqz0+WYJw+yppSoTF4jji4x2RfPtd0srbjBGWsT/0isGefNrwsf/SpwZStY9Nm
W7Rj3DkiyLL5ovEXGKV4iGqqGdy8SyQ+Sy6OQB1MRnHn5yDFbKvgKDGbW5b/QrLcS0uSpaRlZc3k
hnqDpUT35VuRu7hJ7XmPvHQOBlKdD+awFgFC62XTVPor6QntC/kWcA32q1BVbnc/VKRuwldrEYi6
8hBpMg5tVkekVQinsqH5ncMsxJQ+kzcdDcdhTu7Yw0XEFfVA5WjhT1MsT0a/ftUF5Nmyp8HYJfFl
TGn3JLrx2Mbdj2qiUYgHQ5fuR5+K9zI5NhB59glII2SW43LfOPpFtgODCxOUQLd8xQ7ThqyoXu2R
DVVTjqDP4/iYe+MFVfPWpObYpaWFjIgcj5U0mt5U25Px2y1LVVDyTYhy2tl9gTL77nSmx2ER361P
6ZfWxy8uzaFNQ57HDns/Zfb6CGSY4exgEXBXWdRYtI3mLsvxZ/FcpoOc7LoOFBB1L5mPE+tiFZXu
E/1bIDPWo9bwLKCadKkwuLdWEjprSMwBM1pqEDa9i0knhjcYeXRvNA9r6aZx8cZV8ZlM2c1/8JcK
npwtNuy/vyMSxHMEvyR2GGFi8ZvEfBy5df3u0hXpffe896wJrdPySHTTKQFQt8lP812uxRCj2FKv
4/JBAuBbWtnf7DzZ1t4APsE86utvO+n2Usuu1iqvTaxPwX/oNh3SpiAVwYtdBnn0jOvaefEtIv/y
7JoxKAR3R4rXWv7RGv6/xv5faOwFUp7/W2IPGqT9R3m9+u4/6nrL/svRXZhguoOE3aaL+3d1vfmX
iWbT8E2H/4qbhP5v6npL/OXqTFh0/tlDqWEhe/6bup7XEw6LMNIzxzAs0zP+HXW9YZj/JPI1hU6B
4PA6jo/O17WV7+MfVDYjEM6xZIccNGFCe0zvWQaYZsIq4ppnthVij38to4yMNcKUAVaiqmERAEdI
1neSvc+d+V5mPO+EbxBmMmgXs5KfwAQ/beTDBABZd4hGs634dEvW3XS5eOxg29KHBt68mFn8NGN3
9LKeYQo1xkrpAC/UJaOH4MyCaVmjsySXHJVrIs4U+BTTnpF9Algt8Cv9TN7znJWPE9MbQKhFqlLb
CAnW+5D2Y7e1ySYM8MXTJVa2GbPklziFPPlOd211IlVgao2gOIjL61v/WszgUThhWtigPd54cLWR
kNsRvzYB/C+aEdBbdHUacaL/AV6WcqPnJSNMVfSCXUDcUbS3E77EWVSZGeNTyhSExzbrwk0DLfz1
+XZoy2TziUWE9sAhP6iXIsGx22JpRmdT8tga+QANeHpIiZbdAlIsLaffmdvGe72GJMMby5iEMbyk
xBnxpI8De2jfnc5O7uH7de0XvTPZ+bP3It5+G+kQFgVq/y1VJTEpRQLbgWxk5saQDPnNwoh/4fOM
Nrfj99rpbq67cpNq6eftc9GdYVPXRCxNiHY3xdg/TWZ6mCNOWTOPfajb9WkmWmxjvAsCyXaUexPS
jneHTxLTV2j3yPXHhpRsHSa26Bjf78amPBo5Qd0U8FCmyGGfBawKEq7Y08AErmlbIeLbDxEafQlR
E3YXTtzSQGkw0AVv6zVsRb7CkIQlgfT4dib0hgN0cZzDIm3f9aRnlhozJzfNaSctIg90z7ouNmHb
8+ieu9Ys97hmj602a3umTC7VeUWu8FjS9pcVUs1nhvT4Ozh2JgxaiGyOKPKZqRLFh9Ygmmqo6bee
Qd80scGsqmsZ2c0F9xvOex55mlRXb4OCzilWztnS/mqxD9Ofx/B9zG1mjPOqmUFO6GgF9vnPTdCr
eA/yezO7RjBqCu4Ch1vQag2xsQFXGhyL9EkYsdcniPeqV4+zmijfnZ4NHVmEnHonnwBbih95QpYK
UipgId8mdG5F02/VvUog2aVweCLWzBv5/9RVs1AcDzg298nCBbZmnISoUBrb9FOmPMMRASGaJi8j
unaFSghfX+LJPjHFOa4dB6gvsOUQRgQ8YRXBhxSIFBvThh0n5BN7pvHPG8oBdG+iY+7mH7Hko801
+amvzrVc+ElKRAxRVcjWfgyHvj0uyUI7guig2zUR685lWK+d65FhDwszKNWd24u95Ti4h9W9vtIO
pIwcc//q6b66959nzgCrgbNtZr4Ql9zWoEitDQymi9PlBDh1g7VR16npZ79bYUI+a/Lf4HW4XUhi
MZy5295Wo87qX4lZunY6USDoWX8VffKM+M7kJ1kpi7TDeYKJd1v24WR+h7NAhFOTMTKE9u1a6IXc
qTknZHNklXNJHdZUHWayJtz3Qr392rCZyhED2gzDLwKAfHDP8VsZl/e31XGQ3K/q4kFQChe/5VZR
566K0RQVTE9zWSEqS/1n5nmscan2NhniXTA83JtdY7GRrxjusbSVAg6xazMJYXSx12A14SPed35v
7v20L0Mj7t6swUroMrK99EX83YmHjE6GZYQFG0tX4N1g/nFnde8V9r+N12jREbHIqZ2FdRZ/LncP
MR7GJ7nRXF9DNYjZqJT+PtUWetuOczJNFriVBe22qnFXjUG3sBclqGCxrqljmBsnRs6T4CbAw/oZ
xyMPIo/PYG6v8+i85cUumZXZx7EAsyshjjmii4tfzczec458MOb8c5Y6l2XIftYud4lrP1rDcLid
zjpe6/1Imh/6GvvUKRJz650ZM4Eq4bGwlpy1pgZO5Rk5EjI3YTyUff5Z1NVNLTe6GrXcHp8319Ft
VWRNuZjMEmz7ohYDb+aom5kjux26yVgiqyESFrC8jJw2chtz5rG6vEza+IUGh8VOBQfYKcZlELxM
0oaErSy93J7tnHxpXGdntFGoWVzuusdxdBysR5ROkKKmNN0Puj/hlHEpLWopQBXY8zjYNJZ/tUrv
akUVdv0M6FDLw3swkk8Dk2Yg2JAJL/tU3zKNyeft1rKj6c1JBgIdkwddf1TfnHX8WrS75NiNzrGL
xdWanDQwUpeRCFejlUv6HA1fYq7O/Wjxv1r5y4pBkvuje7297jDgwZdF/qIPe73Snw21dBsk0hDj
ykHlkjtYou1oMnGsdUH/RzgXZzK+2DsSvsY3q8NEA71x1uxRcoLLuThDOP7ujOxsQXlcfd26tN1y
XUBXqm9Wb3+tvYtvuFdDukfHoCGOcnhUj7XbQZUx76zhiURRB3dveFFvd+7rDB8Ab05AGHZHcqkd
KOxZ+uqMvL3c44F2O6DWo9uGrDtHqGO6HMTtPd5gAx5YB5K9Dh4xDds455mQrOYWadebIdVbUX/0
ctrZlfPi5BCEXWv5qloBFxGpTex9JNT0+yauyKYBfqvebsHyB3DJuGNeHA/mRz8Tt1S6i8UJ1a8w
7nwFCwNNNZqvk5t85BYLpSv5gC2mwJZL6OBMKIY6TeoD0bweUV4yYhTiua5rOpWPuttkf4oc4lk7
bj/qkDFoJwfqT/RzLflYUh9paQFIwUaridjg3S74abKJFEg0v08cSGzq5A2txcYnwvPQchS3zzoX
KC3x0t3O44L/NNR1ZTdCuFmMPIoaj4oE7Pv5diwwAXlJ3f7EXHQ7Q0QbjdiGxOV2HHVKkyXRBS0C
3s/tlhj1+rT6GJOw44mS8NPeUh9QDVvNsf5835zzFY3WYbikXI2FV8FpYduY9ry2NpjfAGXde2l0
xufM9tFGC0n+aVVzdDLhW25v7faOi4Xn2irGU1rqSJDVqbDT+Ke7wi5TN7elLuxGnzfVPP2sSSAK
Olr4QfbbUed3Fka5d9WZ+PO3pfUDc9APhdYWSM+QatbxPSvvw+21pPpdNwX+7ZQ2XffNTvzD7X14
SXb1o/7h9jBP3YjYVRIaLcqTZnKL213QaRMihHregp+oglFwFlu1NtUUQaE0oqsmqxcEzHfRoP2+
/UKb8YyH/3693aLOQOt+MrF7kEI8O6GbEuxVdQ9S93/RGni30N0hRwJoR5rursAszr6aAZxov0ZB
Luptdbhd9THOuTH3dlPFRzGSP44XcnP7AQpmPsBsOGqL+LSYQ4e3A7l94+1Dd9VHVCeCgNPhUtkN
ik3uXK5PKrelfo9NsR/A2UNvg9OyUJrTcN077hjvHVVI+awldsLK2PXFhxWDbuWLag1Vy15dkxVs
p89ZQ7+7W/LPTBlP7KTcMuSrNlpFyd+g/kU5yy4u3US+FZ2kzvhE+lxFYOWSDSAMdCp5fre2gEdT
OCk95OujUM3V1iogcq7IDYoVXCXyPkxGipxY7293beQTRUoP6BQT7SDrAkgmKfRMNiRXxQLRkzFY
vKorVF25t22Zs3ZIQ4kzVMVQ5vMHnQ8KykoQv5hVZAzo/p+zYGBLiodip25neG9MSmNav5k+HeJ6
OKaCzj4AZX4eVIv659v9ivjvpfDwWDr4K4GWo38u2Ki515QaRi2RieadjPas/rqqp0BVcNYr5zHr
xs+oYbVb1P6ugLWnVi4jy9/8qkcrnRM/IoLbtexJQWCwDLWmOQjsWUbChWnPMYUnP9F7V1X5qafL
ovYdc8VvocMPWou1/tGL+Dhu9/BtNeg9FHttFb/aSEej1dTC1sUfLmcY+rlAnp6QF4erLL7PW9/b
s6f1NrqllUjdpgdcfdOuaeIEnTd9UqDV3qEeAeeb5qYxizj0Vlb9OY4+6qxnTZoyVMiGeWrwmCJJ
Er+Jjzv1YDTTias+pUG+bYfHVBt9CJd/Cl31ltx2fY1KEhFIoKJAUe2mbjD4TZwM7U9djDq6+3M2
W9zpOENKUi7iUCTs0Af/QuuQlOb0s80532oJd6kLRV8xFuUvmUg/1X8ROo3BBDun8VYGklzJ0eIe
sSpdB8NjXEVmoLq8k4SaGHje3PoG1dS9a0evt1slGrg1Rk9+0/wYRQx5DKroUK9MBMGnOjG2KoQS
VdjLkq0GtxaldYcs1QCmWsJAHGB1xPbj32+yvKMbX37gy98j4r1XJUHmg/t2yBmyOFQtoUU/jGw+
JtyRgWnKDSiwddPbCCdqav7brtSMnKOq0diykHQG1lbdv7Vp/JzSY89dq58xzfZBarrPk1webw9w
9S1azMEZE8zmLGLPoboaE11zrOZPbqddwYt8Dmwd1ErQYAVhjplunBL1OcP3NOluv/P2Bv/8KO2S
PsUFEpkMAO2XErmSOipzRqCGwm9nuOQEAGyhJ+Ap5XmUY9HILuP05KstsfpensnrbvTco2ZRwbUE
xjNKtJeNx1ElWc0GXdUZqvCcv4t1+HF7/YgFcHHJQ4oCvAxwWRo+qj/7CbKNyNCNQx2YP3KE+cG2
9147vsFI4ERNrGotSkWEfod+WdsjOXKKgG6GCXczOhxvS8foDoXIHcjrHuZg2AIKRNhp28Ftl+06
+qtoHgxVKKhPepUWclcT3KiqN267E/rdZCRsOh/GIk/F2wa4s1D2+tXTrU52Ohb1nPlN6FBxglT6
GtO7umbnDabnSsP+WhvbzKXJ1HJl3Ha/aDcPWhwFmc8NQ3Aex6k5qBtpVcSxjuhO3UOLXOgAZctZ
lPODcEvA4UiED4uuLnGbZD4u3IJNd1k/Nz3VdMYnC7P24s6J3Aycg9ZqnwleJDUTADsbN7qt1J4K
xnDb3KumSOOnIW/vJ/5zWDzqwr81Tm5bt39oJ/4voIZ/oq+YwhFUBjrdQt32aBn+EwdhShPDnhOY
wkhz70fb/k17nH77XNhfkFAD4Yrw9gv/v8/7L/q8piKZ/N+N3pf/+s9q+lX+T5jK7Wf+tHsN5y/H
dh1aqngndfZ0ODz/wFQM6y9oanSBfd/UHYAKf2ep2M5f2Bx9Q3cMrI6W43IEf+v22uIvWsYOxD+h
25ZvC+vf6vYK958NqCaCTdOwPQ5OMT98juIfu70+ZWXWlSIN4H7JbUQqUqYTHptBHsI8jBMs51G/
jChBtAz649KpflHWtw8tkCUgWQvVA6LOVKZWkJbdS9ZG0SH35Vn2F3dKsju7J64UCgLLrUiC1h3Q
D5QfTKxDuJP50QfpE2DRWPeYNTDHYEBLB0075C1O35zlnOCAStsSrlHGc01xOyZbspGWc5lKfNnV
YxGV9cYdjCwYLabVqCcT8BS6fZ7WNNlkEV9zCjDbHavlLNzmiB2ICALVl2ALj3HVj9nTzA8OPsYl
tQTkzpGpOQIbHMUs3FFqn8DbUDwR9YG8YecS6xbaLhMfMNkrzTQ6Sn35oRr6gasbb0lHRwigVRiP
/QHt46+p7rCXCYc6kvTaRSd1RhuLbGvl/qabZosC3DoUKXC2htgJGFwNUQ9ORGqsFM0O4S0iwuwI
DN4LUXGVG6MOE2kSXxK7BsffvHdjdFnrQdv0OmSwoYsAqw/Nve+3z7R1eXKXNN/M9aGt1VbG6p0N
mHpmbkZ28N2I2XeMvbM3omCih0QPblXxtutIFJhTBZWjIr4S9rZwTIhkwiO/2nR0HVGg3S0ByVWY
kTeTI/h5yymxk3ShRfhW6MzivcmSvW8AXGyoQY2x/d7rKVG+dXMl+QB1kfQqFM/aL1OL37S+/FVO
CRRz1bfEX0hfrcSaWzm46iXN+cqHS+ataLt4m0bP6m5AmSbTyNh6M2NeMksuI8bCvcVjq9PQiLgV
cXlKfrbNSw1qQ459pe1oGzfsGfseTHjdj9Wutr4ZgmbWmNWBvsQc8tK+OYjGkUBtdMdqghS19WSg
5KmsrD0mrepbM+e2B6JfIE0D36MD4Ezddx9WK7JsdnPk+9Fc0kMKoXvX4PNbSDzGI2dyo0TvfT15
pzibXcg/PGgAs8tNY5PQleZvZdFhXWq2nk9YwSC0V12SbGtAZcb/R8Rt53NVzLj86FhEGEWocVz0
Gat4Lgee6+CNGDgiHs46NEw4GHYaZ6Za9nPmPBcmsY+zgPqA6jmtuRYB3QDC39ICkXxKy4/BmKtT
gtKZy/8bnqOHQWdU6hQ24/yZAm80eByust0ts/kNizrt17LkateKE+nqBITMBc4fOuLC+jGXDZeW
V7ymDUXLyrkloxnqn7Oyb+2rg2nMGH4zMlLnJt+bDEE2UEv8fSdw8mpc8KZXfvdGtjX1OuuksY6k
CJCHvtY45KJpZppkoyQpVrHVzNkkM7iq6RLVO9c0vlpAw4HpMxnpCDWxVu8uJ/GLPj9MAHfpA+VV
nWL/yeNlQdSO3CiFZMJlNqdZDst2REmFyEc7pSne1wapLONywwznCoKzADMXeZd4TKNN12AlnE2u
R7tla1KTNn2Ik2CJZL0jEnRB8wz50viaWOSBiAKcLcwhALSF8GoZeuqtNFwy7lr6HrxtxgbI6bm/
J8Rqi4Mmn1EBG7VEDTn0s5447wSHoeUpxyXoPHYTk2QaQuSORD4bDlzeHRLDCjlb55FwgGhpC8i3
DMclB5ACybpuaTHpPckJM3lSOOFZXTNGHDkOszqbVZwY1kCJYH4jKujAXvFz1tlO2Wyu903JqSxq
J8hb6hvLW8EWW1NPyuBCzBBXNx14NGcVy0wbaU8wrd766h5OTbmHB/nVr9o7YaTfRhfRFiOEc44x
/TlmfBNo2O/XQv/K/PVaxf7xtlTWaQY42uC92d3dmCIMJ2FDeuMLVtw4TA3G5rXfnzOJu7z0PgdY
Snvb6XeTs6SHOHpzWki/eZIc6gRmTVTEkDY4PPGDvGc3I7oReZnNwy39tMbuJ0J98gYjWlw9CedI
coLo1Gjx1jTyJ7C1aJBdvIyxu3An67SyqMH0bbqmj60BLqQ7S51Pgjv16nqkxArwNb5C2bwQKxrU
tgDFk8mfPus0dntEOW0r+k068gSyp71TfpUrFiphjnfIb1jFfLnPte6t4BJSADvsv3Z5nOr6+5DH
42Fm0ElqMBlYOc+8acCClhLqyjgnqg91v7ctjEbUpz/Va5jLc9zZRx8ANs2p3tyRM1JfiIaiOZai
gbdKZfSun0QxZM9JvMDrGGbAI77x6Brt3rXQKa5GbAdmK8E+L/G1GGA8AybjrRgdE8TIV0rG6ioL
i05kY6LfwgFfl3IvsbE3cQGLLWLVggSvDDoG+j9p3ze9BzdV2o8JY85BnvKhQmIz5g9e6sXbKima
uyb6RpGw710/21VkRlGh0DFg0LhfGfzC2tWeuEvHTYx1weie1nZKiYtSM9P+rjaY//bj+gNYb82M
J/uuoWKpCiQdyEF3cVmdGzk6B4aceHvXUWw9Yb3YrAZMIbRndEIEwbYe47CxCoct21ItwjVhVx/E
uottEwm802q+FBX1HJRp/EDcLC3jOr4s+XRAvNVuZrm8JHn2DsSW7UDCA2IuLgaRRGxekFkP3prT
+HUvru5x+w0JaujKGTcVtqAQ/B/GLboBxD8O/VaXOG2QBQI3CAFLOfsUipSzRPx+FZJky3HHXuge
6XezBX/l5PV4Vg2QEjXeFu8BPuiF6SaIE5hII9tIVKQDhNHcHUIbTOo+y1nrG6/myrLWCdIALjtC
tGjAtE1CO3f63tMyBOfq8NzOXSSyMQgdp6TtwXLMdplWYuYUxWPqYmPXenRc1RoyLcwOjpqs+NzM
XWp9JWNMOValGNsMkmFMiGdI9yu3uyLGIiGX+dOG6WMt6FVpvTfhDelQmzM1zPXZ3/j4XXZ11gYD
pratW+cZbvOGJ41f7mYSFQPPRsNjyUp77jOszaQeBNmU+99JXTHMNQbSDMMHNGvjbBf0ssHo94zA
3BipA/GimmHnxwWd+E6buwavBeoqsRLJFt2NcATC1IWxEK3Z2zT0xmuZ00xYPP+HkLnq90tYNNZM
x95uH8e1Ejvy8BJUpjFGqE7ExAIipUQCx3II1WyWsgnN3liOviN/1RYJ6LLABBiZDaNqy2emV7aI
0XqU1WSBHOwVwJtZ+vDV7CeLfPGNr4wxNbb2wIYOaCIytj1CjCa7pnon5LQnvQSoxkLgh3Dj6wIr
6tIKxkH0sYnmlHW/sXUdBWNyZB9OmUbI3K4RjAOjLNBH7+B2Ujtki1j23TT4G5EKkzaxpFT1VsKS
wKfYRckhOPOrmw/rsc2wBNsz9IpupfeCEXhMieEGojQHWmKQrkX1m6UZruO4/Kr6DKl4Es08YjWD
JR7Bey8lfsMZWfKa+jMGA+03VJ2atfqrWYWxXeLlDrS2sW3d6QkwAlXaSmySnVFT1h5JeEQw3g1m
rAcSrtw2I+vZHNLyUPCdVp/GzAmS6ljxKtDauq07rdHGmVA2Jp7nB/NQtiHarwoWI1VlVw9EflnN
lnmJFxCscWc6tOzKKPoEubwFRFvue31lalq9pApikQixoxwvMNeznKMbB9JhzsEUwU3M4neRUQeK
NXk3lRfEHyWS6PhS6Mt9X6/Pqds399gNAAIh0vUdig6dmOB2eYixV+XalD53W8aYsTHQsiFxUUnk
K7cnes2GJRDVNGRqmDxwEZiwVohwvdhOuCx8/dJyGwj/YqGpOXbj1G+b0f8t6TVTyrRvjbPuMh2t
jG9dO43Zb5/mMhgY41hZJXiFmRzGvhGPe5xB9Gs0QmGXUf6wJihUxVSTQRBPH3k63MXe7AXLCuCG
NeWJPtnTMPAA1MhCrFLSXBtOrO+T31CbjHAJfqCgzK72oH8bBsQE02Q/x5n30Er7mKiRGdpa6BMo
HQOfnhxMq/JU8Xor+7I9iTc/SFSEWA92j+W12acDmVsYtQOjOjO5gEkULcvRmKHPkFEAX2Sy/em8
aAWj/pEKr0hInIti1j3Z4WvXiaGobUqZWAE9GEBAxPeTO2uGb8IiVwSu7e+hIZwjiyLR9J7XztlH
aZphdQAa0hJtn1OCPxLvEQ6Ny/1ksfttal47aSkU8KwPw3rvN/q9ObK8FTlJNaMXx9u4zMf7KWrF
Qe+bi9c5BR8VzwTcJFo4WwhQq3VCc9VQwFTW/DNKsgTwNaSPJfpKhszDg691d7mQh5qfHVlGQB3g
AmXVMU+mlpF4AAC6UXmoWotBsxv1oPLRVbC9Yx5OuuJdn42U90Q/bSZEVIc2Wblm59qGw1CFMhLy
TmrTUZNOUIJd2VqZeOra40CG+tUyvrcYgzaj5QOl98fHUTID8YfGPMyMQJAAY08cS+NkaMyvK+3n
UpY+EXmkVC0zoUIVUL5kTexNOyv9dTN+x52OeN3T5NZfPULa9ZJI+D4+dY5sT6lZ7fIG2W6kKAOa
rt9luY+IJV8artz0gMWAJD4dqctcJ+xj5+zZT5kztzH0UCy9ECLSI8oR4mf8FzeLcanr5kcySfy1
fVnwuFTPv/LeYH4TzEwGkmjZwvAh6GZlSG6ZuJt0Yz7TSmz2iZfTwJjzOyu1X2J69juSfpKN1fms
bS6bXDQgS1Bp+lX2FNTIsgjaksMjMm6CMvQk2cU+u1F3v4hhuheLS93eADWt/SUEVj1ixwcjAHQE
BAUrcDf+ilbD2Gv5dLfEKKtt7vUcZP3ZBYRheOxjjeFZDBr5Gsv4CoBEHsvJSTaL8M9ixlrkuSct
0c0tSBgJ/1JugVj222msvAMu8mxD54qNXcHcdOzI7Bigd0vwGqtFYWfXHWFfc0QwGI5m0j1D4i8/
mi5TK+kzG6FNO1XumYeb7zbR0dFbihSmeSApXV5FaRYqgkyQBgTMMRcMI97XpBOyYrd700qejBHc
IDE6uiVNCG2bleSmPXNJB5kCW8FoqKLQJNscZOV+SRlCDL6+0BZxB/KvwJG0MmLvsQzOmQzjsJAU
f7SWyODW7hAmvmY9TxjdJOdsXnz/DMQDhUKWsX3ywPVptMnCzpqH+zhqn0WZkKkwKH0ZkMrALjHb
ZgXApbbF9LOoHrGgxmj1+Yyzk0WRo5knk92VN9ZnK59+z2Wfh+0sQY7Bg6H4yfFTTDOBVfl7wUS5
qUhhbdrmVJOeSazXNsdQUy/er9wtol3CIIus6Lw6mgMnVehRtdPaB6+MihPHvG0W6hOELDhF+var
8GecEb/Aanx5BXvqNqPBZfhRmOAkmktWavt9aNtXlGn09KLpMQIIwgMn9CRQiKqQEbwSMthKBgCM
I5YgNr4k0EngJFoZWrHmb+02fRVwZ6cy/9myA+TRnql6hFw62AbTBKx90bHOavRjVslYRvgaqjNz
Z0i/RzKG90jzZZBaA5ksCNgPrmHuul577woy19wjF5A/8qSfRMLUkC04fcOPMjG/GzqcFbR5co9A
gyvBIS4dtf1TXNdiz+jno9Dyx1k3152VINvK4zQ+MMrJ7zyr2CcRFVpBYCj+h5Iafl7YebMy+JNP
bc4UGUcAOez4iMNB1ECVWm3i8TG5h6prQzFQzjjkZcfA9Jf8EeZTs9PAn+1m0MgSBDXDi8V+eJME
2KxKDDVEYwOYgmTaqlQ3OGuWtkTjgekoFNwlucMA8ADDJj0hi7xI8iHYrgpe89P0Bm9TIJjK5vg4
m/WJSKO3FtF6nQRwUzYU8h/UUT75sjZbfRu/lj/dU+A82nNDUYvGbzD1s5bq32rHOgwlVaBD4EvQ
O9GuV73OtPyBPJm1Cf+TxHcN3vC9brC5oillPWijwxxzCSYjyrxhch8STXc2yCRQ7NJmIuzKofzO
TuU8f9OxlLiVh1goIZCh/mYjwm80HiBR1puB1s1bYl1makj2fmkzy02BJYNbb35ek0HNtZ9iYjAX
tzgs3mti6luxHldaRkc+DZgS0KSN/K7IAJZpbfwua+4q5jRgjFji1Ku1BPTiMA+qDPpUO2AHR7wM
bsk6lEZM0CaVvzU9O6317hH8bBbWbwZ/rCxArVVUikgvdhO/mB73rEye2jzG7+bJdzfVdADhRQ18
Jn3UxxRuxpnQiXBw5/XRGSRVVITpaV6qHwjSkjvgxr/Z9ItdDtCVdj/OKN9pT009fCAX2Lqy56rl
huNZzxrJ5/xpuM7Zcchg8sXPwY0/EiLfDszonn1uoT3ymiHw9IzUL6vbG0KqmJI5OroGCxe+ij33
Jntct7/XbWROAhfDYK1DWCck/xWVdZ3K/jUBabtN5BB6c62HxYKqeGx7wgSrASfNVP3GWvEOU+9h
ZHW/9+Py2C7ptZLp15RaXiDH+tdqdiSUxot2kGNTsGkv9sZapNecTPbWFUqr6z0JQH8QP+i2lobF
hI3rG70kN2Vimrs6QUPQ9tmH47BHi9bXRQOWu7jpy9h0drCcEh+oKSZOOEAKQmDnJARg/z3NqLwB
adF4W63skPmvdFXjrVvSUsmjBmkfxML/Zu/MliNHrmz7RZDBHfNrBICYOSUZZPIFRgaTmOcZj/1v
97/uQrbUVlVSX91+bzOVSZXKTCIQgPvxc/ZeWzGqaquE8y5Qqp9znxNtATGjC8aR+WBPByyeIp++
EFIArBke8795V9XJU8XgeUv0kPRwkDL25N+6gL990myvmoBS10IR0I6TZzFww/T+rNRauV2yzNkm
wb1mcCqrCjqIdvVQ2CrW0P6z7+iIaRWwgXY9DKsC9kfXglZdOobS4PB+t7mcONoP1OngT2hJ4iat
6Z4v+PvF49A2X1mGLt7JimKDGB2qgzZ+pSulKEE7u1TRLs16P7QS9M2kHZuAQO/sFcHFfMlt0UNt
kzZ9rYT50vK1bowA8i62XZOJwguNwWy7QPgB6jjsIRxsYeBAKezH7SxAgfUrQzjzhsk5a73VPTuJ
Nyl7ZYTPVHcW/RranJzxkKopzvBIo/0YFmx1dg4xLjFTX9H7yiUDlFPBCCxstErOcF4u+p9RGN6M
NnJrc/gRYPlHaSBe84l2krWs4CacYtQzNC4iM+PxkrzXkaI9ZZWxxxkKD8WGbEAgJPvUxGfmnYhV
shgpB54DTOko7pByV6XxPi86zd22PRR21ngCxEJfqW+6zCaPnZmTR58fh7pvLlmk0fPl/WyYXPEc
o6VL2QFymS5eLyRxz5wPIC0kPBvrPNnAd05evbFLTW4EnXdXaLOGD0B/U3t98AGC6F7KbpJP4cdv
Hf9qbTTnuUH4SA+hVpPfiyvdQoVV3IS43cv7UZWJB+MZ3UmNqS+c+GRGWF4mfeHLiQk84rHtaeCH
RmMelPiUJbPqOnY+uCFmzUK2X85Qpmf6uWAnQRHZVC+b/535/n/lZ5iMQf/7me/lI+v+HJ6x/v6/
z3ux41imzWgWN8s6WGUw//d5r/43UMP6yk1kXk8WBpPgf9h7zL+pUPWZDkvmEarmQLb9h73H+Jut
ErrB8mZIS4MW+j8Z+OI0ZJ5La4S54BoMwt+vEselMZK2dev3yPfP8151DHMlTMHiRUibuxpJdL42
bhD2jJ6x1Hc6K/5k3xIbA3VKSRS9ZtFNao8GLXEBj0DlZKT2ya4ipk60cCUIAarBwTXqNSvT02KD
3wOUhfI/eCmJxkHuIR4XyVrZf1TjiTZQ0X9Y+beKePShUB6MmdrpmD2HNOEBR8Bg3DjMjoB1WGdH
fYLssQT3c/lFZOtmKPyEYStjUzXHNUrjk0KgwqJtbgLxgrnUdB50050wcQhn8gngpMpVqNe1bROz
2NkhdqODnZNNiTdVIRZIS/rN6g1Yd8UULPYDpGD8vgg/6gZUU+qOgAjW2xMpE5x5uQGssfY89iue
Hr78Llb4CDadyXDfGNqFHdIHpsvB6c1OP5F1MuvjPpt2gNcQy4vZbFMY5qHBFREGF1TKZkH0XVkX
lRlMIAU+5MS1gcbHxrgFbGazaxpcN40Hf5TWSSujQ55J+pWhP9C3F/RB8zI6hQxCtQnbYvBLTOLg
4CQ3g+VQ4HcZQjr+YeT3UbJDJummYctHwO0a3/r6HEY2XJXdgCyfnha7O/NWxsMISIiHh3jYs4qh
I92QxedR/+6CtVnEdSrGdQLZKePHMXk10m0F2d3w5pZhkf3Sz1e5T1CYxe+leizbD2tt29iMUYXY
aBaelvLaoDOVdBm60c3llVAmTC5XrqnQmm3AkEKpr+tVxojTZ3KBcxieZXhT8GgyC94E5eTXIkQy
ioo8G7wmYggfix1ub1cm7zxV+JoxsyRurNdbyYOaMp6HN9NUg6fDn2S3DPkoU31bf8VhX8oRuRom
KLw29E15oz5BFwTdAQtOrXzmi6Ajci0yDrzMTEas6UF1zNtlZ8TzZr2sjK+lpfaPoAoHJpYpmIGT
Q0XJAahOQgTYowuWRS9tMKfvZXttuxu4uC0F7KaxeCB4vMaQhpYDjoofo6pEkZJIXYCGK+hw6NET
/nClVGFj/pzYH/pE8StMqFL92bWILPlSOD6uT+6CmLacQjegArdDPKHjwru+wkGuVcIMn7MOOBKO
4VxVkrlqdeu7u5pIDLZkTsEHp7kSX4bhiMRwnoEsVzZEu3qrDJnik9gdt5Zs/pUGTWeCgcSHjGhT
BXIrwcmmKCgbYwI5NLklAOv1nuH8RW8wEXzGv2u3ios1F7pndG1qynsUCsyeeZzwKs2Ap2rwmOY4
MXDkWbEezIZOvyIY9bTb6Kgw41IGGl+3Pyzi/0JSZa2aqX9aGw1O/mDrVbgX69r5B+ejZpF9EXUr
njv7bsvGXe5Jd+Z71bbpyCMHSomnPs9rRBfrJ7NPXSZ51RQ8GQedwQczap8kNRwB4jDOO4aqiCYY
v5PD7Pe05qsO0aaagh+kFUigpj09NOq+Yo/v0F2Uot4uarpxGHZm8219yThire9AWz7irwiI13B0
kHeQYnSOUXl0y3iBbJVj1y5n7urwzdcxN7G/BjM6DrSfgXrTk5+5H/DTMNXUeemOza2pH9tJMvO8
BRx9Su51jBfdZmBjmvdt9JQD9TKmf4ca/5c7zx/u7l9A47015ykBpT3v60s6Pdeptc2Rguu8o2Tx
oMGJMZJ/a/qdQgSuwtajz27bnI24/k8l23+bS8CW+c/fMz4vE2W6LqGO/yWXoBiU1eiU8j2XbHZ+
Jc4aTzsxfrpKn21jOIh8OREcOdmuPYvZrduHluiEWm4SskZLzzJ3pu6mPT6iE0wHDp+yekzL+xzN
Tn2rjFOtULHxn1dNo2pEgmnuIcUxcPk3KXGUDH99Yh1VrjEL66ex5V+8ulqi2apqw0EhXadxOIRk
bq9CzrDOJWSl//fr8Rel2Fo58LNQo2mSuwZk6s9vRwMZK4qmHEGO7uP6sAI3G3wMgQZZuZ+Qp/7N
T9PWv+9Pb6OgEEICt6rjdEP8k8KRiEZFBhFqEdabhUh1K+C1ihgnV4LOCG+gmP10ukmlflMUF4E9
OkzHU6bruMLhQtBDk8TZL+7ACANM0thHohOzssu6yherq39JryFdtUmpPkP9Vc33nM9eEi3ZFbzk
Y9x9GYo4BNFzE3eHhewI0crtyMQi5NC9XgVZJA+tPV7A8ZKjfrOYCBOF2uAMC6ZHvfcW9aNeQq/u
b2PUMDc4qGyuaxmhWJh5E/JB6l2KaKAFph1eAMF643yGNH8ISa6cqAh0/E6WSNwGYUbTh75mPmjD
U0BHq1V+gq07KJGyZ561nesbtNSjzPYsoVi1eFKDyc2tB9lTyAxke7Lex1z2uj1Ii70M/OoYQB5l
51s/bTg+yxRRw1XlkFfCX0x1TNPsJyx5a9WApR28KC8HfOqMofe60ANJPfafVsKcEvhRZLrD/DrQ
ATE5eHaj3EzRTrL56Yx9un7i9PO1y7rXtn7oCLAYKj9J7E1hDV7FJhFS98yF3+AroqW56YlOYHwA
jvuXnmJExeSAuUl2lDAFbuL0ff1c64aSl69Mszbg5BYgEzYVJIBd4MLbSfwEsbtdr7lmz4Mcy+dM
dwiiXf2+nyE2RZanp5i87WMaUgCX/GUJ5B4DSBamNO33NtlP6wEYanqcvxpAjoU2XtZEUaZCqhYT
eGjfzbqyNwl1G1rgrUC2+3eNPA+QKm4GP6mLI474FIuwXQPwLuVeXxnzaKjaeEbOkO2ScqC1WnOH
d6rRg3A+E8fuh2wrA5smtPy9yTDcNsFvDZSqR7bL2Lz83pcxHOBDST/aCIkMBWxgXgWimKr8hWoM
/im0c5CCbblft2vsCNQ4RBbhd2GkjCNZcdcdychvnL7VJbsusDJEAjYrZ9Kqn4Hf15A7egohafAs
JuFzSs9gME6DzfwWlkdXhc8YHLbp+kAQ/U3PpWifBkLYK3gZgzFc1qzvhYbI0N5G+1NSXQsl3LbG
2bLPq6k1pqy1P7WxR+LzXPS4p/gJNjU1D37JxU3D0WEKRj4xz3LDGHdA+1GGpHXBxx4t/nB7XNeB
YZTwtidPgU/VJ93erEEpza9rKUJ1Q+y4u76VRDxsFnhWFVueVv/gCaBzsOf4vsFrhuwgZDusJLUG
QseylIfIebDWWTfrhVWT7NRc1yjndbfqGUITxQu0YQ8ve5/nNCloFa1vGT02nMlU1dNz3n2uhwiL
gMH1jNHUo2fJW4q1Y72KghN/NdwCFXNVEtKLeuzb21pEjfqhkL7Nj9GpwiMncksanRHzxEgZvHZ5
T2OsSwqPsMn8HskXUzK9f2Y85BaIMqPqVrSvqFT3cvQI+8LPulp/Js/sxMGs4oc2oRrg8wxrZz5G
leoNQuPlynYRGuAWLmLTBpCwf9gMruL+mtd3fhLD4OL/XU8WLRoWBW0woxttGAgEGfB88l1Vfz9Y
8DSsRweHXdThQdPpcxY2xVyrbHT5aARUlqZCd+5LCQZPvJHmixbzMZ62omGRtj7Xe65VNYesW1Ow
7lNnOuPgDQwlM1hx64mqF9m9hZHBrMFOZXgdaiQqdOUylHBAvFAbcc7kxALlTA1woEFIYJTLQ/Ae
9O9lbFKlc/d465v3DLMXoPRNEuV7vlbGN9c+eRHFd1wY1Pl0783MHRn1VlyDitwqC1wjR6PA4xsx
hOiKPQ3QhvaXQNphbdZ/JohCSqfvJu2C/jgro2O29LgqcfpVxUNFdhE6Ii+gYa3irJHMk+DvoAsi
Sk2l6f1Yp8cAxVr27PSnLPrUF8/SdkHwHhu3OCZv9rmjIl6/67GId+aPjElnr3//42KZKAGvfhLK
Qzpmbt0hx7QU32aGT/+Zsy8M2wTqj0GRN+/0OuNbHOHIuo02k+5MTo2h+PW66aq7Unyr6TkUBVzK
ZlPXF5TgRPO6khwzA02A9YpClwQSQNQ09nEHFdEnkcNm/GL3z6ysYcmVyRQ9ptyZLMK/IiNnEnxS
w+dRhxPZnhTWzQDCbtC90Liekg+F5ZkdIOD14bDanVNRIIgqNw2+9No6r0BcOnrdvZm68bAPokOK
CGK568r7mRWQ8QeXt35lS3+1vI7pgCDrRJfQuJHUhvbZCbazyq0goXBEtZ25+OQQ1vpGVLHpoQSF
Glr2xiZRBGhTBqTNQWi9h8fuRQnr+wVVHK1jl9YOmB5156hwSmui02Yy1JnkN33krf2OGsxtuo6H
6tCPsBenBEMIZ/Bm3ikDeaxe8CKx/ImsvXdo8IrsvaLw75BJtNFxJOqTDmaigBqyzw0bgtVkOLvN
rc43UjF0eg2xLmIHTgHpyUTxWoSH5YojYpEs8tOE1INMJpZbOoj0oDOxD5ZXQz4XUmfQbTApeteH
n5Z8mUHZZX28BfNnAjeNBwYnw0biyEmHZDsXBmEoCC8AHsh+9HqAVZJpmoHce2FepBgE8KWttzi/
1Ui+nOjLsEjmCbCi12Yo6SY5GxAgXgAIuQDrUWNzGsvBtzqWKupGXXRbyxmoGvg1koFE9mP9wQ1H
0ToytlHeHkBEexrhVsr43E/fPT0QFRCelh8iipeUxztkPWzTb7G85eVe054Vddj0PUkcyvPYJPjE
vjVJEjLCH21RvIzWfSpx1Rnf64MiWZtE8D2Nz6NGsz6H36T3W6vdqfWqo/5etGGz3pKKdQ6EARBD
LnaOvL1palgZv011Fb9SecfvBVEbOiC5BmyhmHFYivcCG2MQ8kw0pP5RHOVE6EGC82CTbhsmUURq
I5kPvGZ1K6B1mWj/av1A+54LDoh9DRhoA7+VOCbMKPr9+0kv4wQMUa6CLcbbtk5wcWiEsBM6hFwp
MK00QlOc9bwA4BKTfguibj8OXGiauUkCfIPVTmF1iEYIAPX73JPpR/W4LhKKZXDh5xpBnjGhxliX
d4wLOkfCyZoec87u628jlQdZPKMTcNxqMRCXqDA85TVDLYjHYbc04ZPeZr5pFvTmWegDSuMOQfT3
bIyXlq5UTPMgyWff1rHUV2wWszw7zX22JmNy2gc07FOjTEHOK5F6GX21RVP2RTsiBKT0NaJTnmpb
mO+eGC5OhKYYmnmc+Es6n/omBNKrvsdjwKo+eoAz8I3Q8jT6CyGZx3Z5MlOgymxnRH1sA/p7sX5t
c1KfKHrXtiE8D9SSg9uVzJj5HToIryrYa1bkr4UnvkuvnSZ/bfsUaezn7OaapbiZsnijRp1BUNMo
PhqDV56BG8KqfURRyZbNSANE7/hsLiceB9XaG2Pk/u5BTt0xLZptK+iAUKXFmtgVBG4F6/SE1zEh
IEW4Y33SeKbn8cZYQZcHMJhwa7/aST1YaD4ZIHopfZ/WVM/mcMUdf+fkkb/W7BGsUKxptxarukqX
cC2yMiXYd0u6c9rsXhmbu1FrD0uHoCVMrhpKjh6RT17ET79Pd/9rJvs3ZrK1Hf/fzxU2/f/5j/Cj
+bOXbP0j/zlakDbkMFsVtm1xHJbqfznJpPybZglhEF8AKVvDoftfkwVd/5tklkyv31g7HfIP4DBd
/I2DPP4zqTNVWD1q/5PJwl+7O+S/M7iwGG+o9AeQ5/65O4D8ry/k0Btb4LfvwHWeMIShqrC68x/u
yL9o0ml8or80BnQ4WUxYNFU3JKMMc21U/KFNVyNEZbQ9Mrlsya1V/KIfv1D49myvOs6t6hbnbBKY
wbeZWvyiQsLfnkBUICrS7Zz6QWmSS7RmqSSRsLYiZytdQP5PTX6oMQg73WZuJtq8VVB54n42UXaW
wMapGjoqYziybQ26JnfuRzZWpMopjXrx1sYIYgvc/Zy8i2OQUIQOTbRNLYxPQaO9TuXjEqg5Qn77
RogN8RhoS3P0YJr6OHfGqVLEHcRCuPqaDesg7b9iTuI1BBK/Ip+MKUf8DMvmxixUoNDMdJrCEzJc
xdyHQt+zeOPtQpyxxf38klkgCIreZrZhiucRiuah1sY38KC72BYWm4pxSmsj32Id4BRn7ss+/Vnh
UEfhBxaZUUWSdmiAgzeGqYySSyAX5hRCpBIKjCfoEGapnvtkfirbCkxCfhwV0rByzM45GhNaXvdE
Mr3E1qmS1tdY3Q3L+CkdR9tqpIRjSUcEUUJUzGBz/P4TUzNfslFw1OCiGg1rVSzi96j0cTUJoNr6
CihGcKw29wukATPUPshEInOnOOBhYAPSKJ8y+trmJTVkjy4eTxpn8F+4RqglFfWhG8hOmFA9D+b0
NiII2IXx8rOJQNuXWXlrhvza2pRw0NrdoYHNZJi1uoWRt7uYAFXgo+golMG/o/dVXASQKThKgr8S
TIRTRY+GNqJj9qSyOdAmOyV4bZJho+WMesq+W+sKVN/rNRRGOrrz/KI43VuTI67KkDyTtueMPtK6
uEqOVTNT+wRLtNGX8Vt0Cgit3PRSNmJEYIvbBKmrxWAIeqX7bBpUvjmSGJiXows3nJ/ZeFKM/DLy
cFrJM3IXNIflSDXRZBZL/fJSJ0y3cYB02265M2McdjWBFWqEhCjuASjErUbIo1MdE7HQewET6s7x
UZo0bXGqfbUq48AHVN8Y2PlX2dLXMoyXqqK74giON51VnPkWJ6jQFuYt4550nbVvTuN8BsXHuDs+
WFlL/DFsjNb8oTTFGzOtl5Yvh4PoQVHlOvBGOpHtjEgw2Eq70iW/8NvCjSHq9tuwWmJ/kOhCRQJT
UYXMAilUaqT6TjRVXhhFR51flIjhN5Ve/kDB9VVOvNiYP49qy/+QOcMlYrsriao2KDjBEDADjcy4
dnWLT0FJH+u+vm9nLGSkqXzJrr0rhprEmyy+gPrCL4g9IkFPhDUGIdWELKYNIRl1FaOCsOVJRkuC
pNxNUCyP45PRDb422tvCsYztMAxIDZrxo5nbyu2aal6ZJqiTrepFS9RvYRccadN8D72Um5REBYV4
8Eum1GQaZGGyJj11jn/0XQzXF0HLZOJjmjh9BgGCNMTxo2g/7UG8lMg95mRsdr1VPLLmPZYDWcq6
StfxlksK+gU67wbyNrJh7X40TFQ+PwJ1fEdtHaPLWR5BhjwMPel0ziOT78tcjbu6cmouAX70HONV
lSZBAw3GwwXlTwier0VoHRBYsmlNJNigBW5mhOywL81ia4T1DzFanS8T6sN65ikFTgcapdjCoMXj
IZrJKxT6P33R6wxhq1OH7mRnOf0+KEb4f1Cv3LkOLqq45CUlVT0xQZEcUvYLMXUE+tkEACXBO+Gp
xzgzHpJhZ0bTI72BV73XzpU+vBQR8ydsUqNAb8l0Ux2IH1cHvxNea9mHZlkbJqGLp9U1ApS6ZfAR
W0TiOLo/S92t1OCnUasYe0NGdKbPuO6z7oqBitbYiyk5gRjbO7bzWkOx7XRojjwqeDnIT6CYz23F
6wwVH0C4pqJyYBIL/RzH7CAXczF6Xd8XrP0svdGpB4092mx4yWDRAsYpCoWMflBGL1D7LJRRJZNi
FznKXus5QEWJc5mb4r4tgaQxxsB9DKR5N4jwYmS0C4L4HPBSphouu6ajL0KCEsEE9NvAxNWZepts
BSK7UEBq1nRivlqF5LKxVr5wcDLmy837jtekTu4UlUi/ceHgvxKPDXFXkmCD56v5koN9hEL1nncf
6pydQOxKG+R9Ot33uFsB762JAcVH17V7TcF1M0/VnRkUXz0yGpUxbVtWP81GXmtlegKk+CaH5RWl
J+a3ra5ZP4fO0fa/N5Jq1+Iqr+SrvMM13G8rC3tiH7/KeKrRFY1fI2d1BNuuyVG3QeCFYGAAUNyN
CVEYCinq5X1RiU8h+scsepka7Rg7/X3jGOeitB8jpzl2Ef8wLVDz7CHS60vLUTiAnbhJpHos9Owr
MnN3qYtLagZPzXIn6+wOZORTVoBAIjuJJtEDIR4lBrGWeEAoOCfzGzvaEUv4Okl2foq++zHIu8Sq
fUZkAxqt7k0u9FmnhsOF4RUmiOG43S34BhujQrYFEQPVYG0ZH9JQ+dpVGkTTru3gWUQEQ5u237QO
Z33a4mmIeUmnqWUPZEjIj7YPz4ndvdsRCwmyw2uxvJWFfFcmQGyTOKs5HY462GYd8ueGA20Sz28k
CCB8rlLfjqB2JulL1JrP3bh3GvGkkX3GHIKGTvVoW3elFj6Ho/NpJ1hbBRFP2KweV9xGXuuHoFhO
Oic3Tozike1yl7U6vW7rLIPqZhQMSc3S+RS1c/5y9JyINQVTh6qhWENXsbx3Ur2YdDXJHa3YNxOg
avN7YM9fURCdVUP5ZaYglBZmCYGtP0qKoGEObYYLM4E7M1nRaNyQvr/EBS3duMUlE+KsZyqfkQAX
ZhGd5ueyUpEYqLqrTkgmw4qelgjfnFD/QL6Fu3DYzQTebBaOpplSvIR5+DMgsHkzOUB4ROVPaXGs
a/NEuMXFsiMGqsY6lHttosc8fB8KixZRfB7m4Afa+1PcwplOMCCq1Vs1W5y7pp9A/M9xExSc4bQ3
Mg121lqOaPKujO29OWUwmBZykVhjUmet+pr+REDio629hPX40o62h+9wNToZdJ/idx5zsmgL9VWg
FNnAxWOAQo4Hsj/2sG1GJowurZ9i0fZSjvtEiJOuDodRX66kA/MnG80LyQctLaId+v5p6udLaQhv
iFEv0+tQh/BIRp+ba+MuqeIzJiQ8n12iPIeSDMSgcZMlZFfh0Mve/STp2ir5h94HB6kDYtHA6tsa
wv32uL6egC1pbErK8Rnu2HBv0SPNhLp36hX8ab7kFX3nMLgbiumnpYYcyZVbQGOavUd/0Mdq19OW
X/9JqShscOGOmC9zje3PxPsdkgOpGI9RO1+qJb3UrLTN9IbXXXIzpbEcYVC+iakgvUB7GEl0U0Ph
T/FIlz196PUR6QjAVUc+CxrzmrJmLTAJaUt8BcohJNq5FPjRTsD7UT/Aa+x9R3h4rBGxr6lvpRfQ
e5WsHtpPPEL7gMRye8B+F8W+s8B+fScNycscEmk0CfCuvParACEYjqOmMU5aYwXNnaoZ983En86S
c0an0cL4Ksf8EMscQ9XZ6JDcmFg1kCo1QPBGyyMlBOMZIhpU/o6BLcmZjw0LYCCdQ69e2nTcxTg9
VKCdumVDpe+O639Lc74fp8KtFmZ6SPhT6GBg/Y5DqV5y+tnzrB0SyHh2Y13Wi2t4fnujw+tOuzhP
NkqbH9dfR84/Y/Wc8uyYx+KB5tGp0Ybr+i3YVAxKCnAhZ0etwTSoLccOZ2/pXzKPnkHE+TYjhgCk
TSmnXYOZMyI9lFiJfaBbd0FkbqIpfpyUzFclmXVom8zqqQlHkipxNV/jNjwOencxa+uaodXikfRr
KpMQnrOoKqDsDe4FWpig+utBhyPBVIKoYIhchJDRm3VNGCbr39Jm7fs8ht88UrLSd1nd71tCjgfN
2kfxsjHt3M+CEt8B6CbbqT4tZ97WeuZrjXnJKPea+iP1QwBi8wLCPXiymddVVeRR5nkyHO7HaDyN
KjNXXIgNN13ydLWkHbeEauldfCdXRv/Mg5R72oD7inpz/ZmLVcB44DsGro9Vx2SJ5ADWhuoGDIkX
x85jmy07pkBegRw7HZddy7Ri5rHRptwvBs2tV8Fr65V6+VhX3V5ZzM3UOdusiM9NI9iQgkMXfFlT
eTC06IQ6n2IX0QhOfJAv9kPHnw+00k9n3Ft14c04X3sspwE7fL+eglFRYGC5km52cnp1v4a00ieg
6575Y1sdeoBseHrPHfUWZ8OLFZI1FsVXNWw9RakO6sQ8QJoX6cyu0HW/yOKDMBtPHxmxadNJ0SSc
ZKZQGKCjjqhSAosNJdqxM5zVABpB7Ve19COiw2TSXkra/9lKVZ7xzfDiR3HuCZ6cHMUJ3cWDEV/1
ZdmK6a1zMK10P3H9qsQS4h6XgeXlU3zqiS7X0xJ3J3NKnVJb8NhnGImi8bw+z1afeypX6BDCBklu
r4HPTYiwWBoDLdTWbkJ/DgO0h/TFJTMUwhOcyabJ3fgDQumM8Nyh3KfBeEmxDNuV9WTP5sVkwexU
etnNOicmiKO37lFsAY136zg9tIrzWBSgcLI4wBDN2JYklDrOH+04OwyiPBTlfCSoZFfQtgXCeaBh
5AehtQt67YC+yuUo4ba9BCpi8hwBkx4m9AuRJ3m21vVMcMRdB0xtIHyBITVoPhM0mbNoj6lleeuN
oFvjy6zbSxzquWP7hVPUm1HNXisYVTMe/CE/FpAYIjtFXVFSwc77iT14jlrWSWunpequGlMyt8K9
qVVPmXbNInW3roW1Hp8a0R3JemMYHWxjPb7QSXnUquXNxmm56Vs4C91L0DmFO+bWy2RlpOvZwHax
Zylyp2s7rcwIIG0ZTNgUilLXBtylDqeLmBdiroijb05Zo78TUPcUVOYVlnVBB7j81TgzRK1YnI3e
/NJH5sPwaxC3dijjJFmD81rRYgjZtAnQimJ4//3/WWJGdoDVcQu0YLsqnqqOsTIQie3AjkB8Ruyb
WKRd0iFfDcGEC2TENVS+K4mHLbN12kNC5QCr4Qaf8gJzS6M8FeNyzVQs5nLizNc6TzRovhcTTnNx
jstV5g7qCQu3BVeCoxQjN1FvFq602YGZv+LGR+squh3M9NaDB/WaGPTVw0g5aampbHOHrl3dgTpK
Z/6eaRgAPcEd0p2YYXdT7E3sKaqjvS+p2vh9KwhXUYlLLb9RefDDF1z15QzDWsvkL4FZmNOhtjCc
lKTT8mqiJWVpU8OnMGJlasV3Nee/Fvp028pRID/jAcUdoh1qpftoFDgH4hpj2IffmQFesYIcPSOj
82aVr+hETKNaFXeWZe9KUw6sJRV5wss5z0iUFyxkQTln90bendbv1JKAOist+xVhstoao/UkzOxX
mTCokws9o8zMvwnG8zGsA3VouFEMbg/NMH3XdX8/pHwhJW6DTRXxx1kvgP8NeHkH5Z4aEH0rtzcM
Q8fr6vjNqpeAESCXOnYaENaAi+f8NmrvzjzcqxZXo6e/eme6h7tDGlSPRsKaAQAj0i3V7qNzuJEK
/RUaQ8FzqEtEOazxIchWVaPLb4j4Lk/vVE2tTlMqQ2LuPggffaqMDmlSEt46c8E0ruZPRXJvUjBt
wp4Y5Jq73Sodpv30hk+p25pJfKSjW6A2YnYIVsLAOGnHuwlNsImXdJsobDmJjUJTvlcTZz2LD0eX
EAGRSm5cfyWXhz5FqYe+WDiRGT0uO2WMfPwPwcYY35qBb12YTEZlhVv0MZhpZDRV1nqIYr/HUNdc
lfV8a9XF46C8zKniHNouvTZEyB2V+lLyBhE8xzhyGWAIpgGirlCYb8xiwZjmDs6sXnGT6GPW4gqK
PJ+gyg3QMlZ1Uvp6N3XNpx0vN40sFtxtJBeFIeaNnSC4zB/T/NIBNgQTOK8hVtNzaT7oOKxOaqAA
KNPEqSGJimZogdnQqdCUxN/zUrlaZz0qOTVO6+hoPx3eBYMsVsIl8aCMxXYsk6865tg8hMZLHsD1
aSbab3WYkINef86G8m63PlHQ5BKRh7a111uqFspTDP2ZLh2lfcctI0hiwPjiR3EXexYwEFonluoG
AaPsYT3/NmigTZUoB8Vva+upM/j3TO2IAIWUj5yYMNBwnPe4WBmemWJe0eJMvaz6zZSVdRT3xZru
ACiddC4QWZC5Vo6WhmBqArnuDhiulZq+GqaBw++vtsUB7xoqiOyIc01dV79AvPyq5HBflZCsRcVt
6JLwJwZPcdAaBdMZ9KpTWzc+gl9CniZalWEyHmWT3NT0YOXUOVPIWrquSrkkR4mX6ZemNyz6tv6W
GsK6yyW9fFZmYMQY1wHGqW22crCYydpHkOrLfZAn1lH201NpJB95IWqCUNlLQ7uDkj4Q5YEjC0ci
4Yob8xHc47th0HRtUCJovMehHnNUyuAnrj+l71gRytl8T5pqn9bVnTJyjXiCkJv3qy+xuJhOda4i
jbKhblqPyK6kmmD4QI1py+SH4XBsrzqHYbyzJtaZxb6+AdkCpkCgeZ5RSsT8ZYnB0jcybijWrcRp
LEgDet+DFG3eq9XrqeLw3ciQh0sX6+NRAmsGqZKhqGJh6WBt0MwudrlNLzPr+v0wZLewYYUiHWw3
DBM6LfWoLFWGJLhxuyj/1avVL/DY3AkA5Fv8ThkY3GXWG19Gdvl/2Tuz3daRNUu/SuHcs8AxSAJd
faFZluRBnuR9Q3jY5jyTwSCfvr5INNDV1eg36ItE5jl7sCVTEf+w1rfWA+wdXNjVoR46xcqYqaCI
nhlzcJENdEW4tvZTGDyYeend+33h7L3BeaqXTGyCYLjWem2CjLabkNctAJvgr/Eu+6F+Uvv6LgNN
G0lqB6dSf5PAdze49g+QAjTqlqT2GZKFB4CAy58w1tBRDMz50iJIz3Pr/YUDz91kCdBg6ABdKZ9B
RHPi8fFxF/NeFTlys+kBQ+rVy0lDT00+dmRPVuiM1RM/j3wHgpjsTDfGucqlMlf87KOZxe2s4ube
JvQ+nJP9ONgWUAH5njLbP3Y9U7oJP0Ti7MwS0suU+39DsslkP+c7gYmSBkZ96bXX0jAuFZnWhHm4
9EOVkvfmim3ku0xmHXoVsGFc83O3M9lK9WnmfoRyeunn5Dahb9j18UzxCpMtrZOXMEbnIROZ3pU+
dl0Ufcjo5v6TmEzW5t2L5fLX+5PQYcfqErTL92BzeUei+ts3HWLI2dnPLg8K9l8mErP/vpTsf5SE
A9HAoAcwZHAL4YLJjeCdgMRdZnnHceKQ1o+Jq+YHz0bmrEoeZNvhxz8MsFTjJrkfjfxFzHj8hIlL
JLRBQM3AAaTq93FuPyi2mIcyK6+L8eXVOUh1V2Hod0HCeB76vSklibUYMWaYkySZzpo37lKQkTK+
GFbcnYOkfkdP5O67xboZ2uIBtQw7zILBvpXjrQgitRYdTNq4678im4gWi5XpYTT8JySJ5pm3yDyn
qf/uxs7zNDFdzcMSXFQJwiN0ynKbzgnG95ihXoaEc5fDV2A4svXKnlHqRCXczE6+Q3quCC0rdRTz
PGxSPRZtLPuekLkRSAH+YCNgDFBRatoJYbgyJEfEwG/RduWIvYRliTHnPyTtWExH8ks9Fjdzkc5j
Vb74i8qZOBndpkphyTh0SyD73LvO/PZ8ECpOiD17cmdqeDwiMKfzjQqGDZvKctdOUUqPMNLz9CS2
SHy+zC1X5VBlTy5xrYOCzxCDoKVURmKByfMlhAh+oB77LPP54qYsCTyN42zbEkeFr95AMTFRHjpJ
eupwTWbaZEOCxEpwZmAqoIMHuLLj2cE5E09PWVVjYVhQ9gy+9x049B2kNdIziEMnmTZFtW9xISlc
KNJd5yU0vNYDsGAouVuEK6ATxY+25z6I1r2pXFs7EJdr/R/WZRB+E8VSt0AiyNvIR72GSSJKT9Jl
cQbz845joM+Wc1PYf2LbiXbFSLbu0ixHmaPHazTToXgdJLOxuRnwS+GiCcJ52DvDZwY2A4srq0TX
WHZRKu8XlbEtIp12bVa0nIViH9JVzlsX7hImkH6RHmTeuAfVc2HYnnEy3hLGPev4tVbQja/xUlmb
kZpjpbhB1za9Qh3NkALiWn8StrENm3m6zVP7x8BOPgOV3IZNEm8ttMWyHsApTNYxka8BToxtbpjv
Tg93ju6RUyhfbqGyxM4Z3X3UAzYrDOjIE9NUwys+LZvNUBJ55d71PyNvsdfwKJkRJMPN6SawzYzm
ZIR2fCGPEoEVMOgOrbXbR+XOxAqLjYzBE1ktnCOw+6cuo4mL83oLB3lP16N32RSlC3PUqePqTI38
jgIT8AXKEMkIfD30JvBNziAg2qw+FZixdNg0kYzWvs5q6SoUXpFtJjvTULdoafzNZAyYo8bsYrBL
r4kKZX/dfkA1dMgFZfHpVTy9RhNHOxBwzHK78JL1ZznUy5nBKRK9ge5ihA9ljT8AsvJ12QBjD3gE
eZhABojk0+OdFW6eH+rQFRhbyk+ZDcG+7dSFqwdhZXkcUdzvLCEhIynDOTolsjczTjZThi29T3E/
mgv4IGCRO79m/zcjIJyFhbLYV7fGy5gMx3x2lmxgTxCzjGqoBhrGqGbWgo8gmCUK/y5WwRWbN9pp
+RVLMqmCWu+5YuMIFJu8UUG1JOTJbqjRenM4FXb/xOalPqryFyX2B9tpXNTcbmu7sp+b0Yp37BBp
0gcSFsJLN7GxwWPmbNs2e7QyCXrpmPcBAbaA3fqU0lXFKdEWjAOHxox3keG9E44LP9u+m7rR3Dlu
gfZ/zGDpdsFabssmry4dvR1sRLWyZmdbU/doT9uytasUt1Ny7VpYELRsB+h8w5Nqsq8KxRXugBYB
rHD2yLMRSS/OdBfhe4wVwtHOYd7uT/yGuCaK1rZwRjUhCjdyut7T+RkjJAlMNdFYVeu760mHhTbz
lRwttQVwJXZGfrBTphqYbt3tPCtnQ/45O0q0xAR43PnaE8hrGXa8cMK96Wzs5B/+nX8ahdz63Hxb
jnqqoB5wQkN2eubBHXBi9wLH7QoK/yH0YSqM/UCA7BQevdZ/ASZVb6cc2GwUGue0qf1V6vJZCFS3
RXRAtGth4s6yizu4u9gRbHjgZvyd5ZCtMgGyKqzfuEbF1g72ymwDBhJIov3sfR6s8Jgak//WmtO7
HZfW1snAV7VV3u/iCTUuFqwFF2L5IcfSOMwLh3qQt5uQM3GdY7LMZA0FYiQRhfkYLClJEAnFhwq6
nFdubgWqXT6A3pGe+T4AJXGAnExYCGAT+njayoKUzgMKCPzjii8X+HJdBrgQBhG8tJVINp70WZUn
w0MkyulAvkxCz5uyiujUqUdQaMFXAufMDpGFwtlKdllY9mdXETdhNcz6O+0Q7rNt7JQmSv3qHuph
ta2YsbqZ+Wr3uKLSgRbD7PivNuleCaiO4UzSpKpJQSJi6kF4LR6Fkb8tb7my3C6/JMpwd2GUb7ug
FHdq6UMm/Ww0mCf1O5iMJBl4XPCD6aE+ik1ICWijPTY5e9tiPDv3qIhhyCPdC+Zt0LWslVzk+HWW
bDsRW9Q48Z2IuCv4nOs5V7SB0E+qxkievazcU4t8GpyJh5gOqnCkHlmrzdvYn46Vn5K+OgBuaXFe
yhJH3RAyqhgo+VTefHiWeiy8+IVpJIKiHhVsSSQ5XrIKBAVKoW5xqhUl3AXA6VMYdzgxfTM7o/s8
RH27sJZEVQibddDVcY2eEPo2NoMiQZs51QH71EEYjGGbPzmMyhVTjC/YAJuqWrAzG/ZPDcNoRnpA
/0XFTtOFgHOT4xnI7dpjTDF7G8V4NXWnixfWrwQZnCcrlvcQbHEk1M6zzoOxcqwpuu+tI/YW5mL6
JGFeUntRVxkaL7bwIyZHrFNhHXrjKozJDDCL/ECeNjHw/QtFs7Pz/vid4Aha7knj4Fsy8/eCWHVV
2M3ZtWp8WfBb22oRm6YZ/6YxZL8yU58SqZF0rXYXe3R2JTznMEcC5HAohuy/NmaYpttqvnZSNlun
974Tx3rMlnBPZe4VN9/HBewBiUGoXw26l/lQEFpwuXZsXP0BphP5fXw2rg4SKhx1OJyE4DOHamvT
qoQVvkQITLG+L4BXM/6dn7E3sUyTSM2ki4ydUIu7IsXU7U38maquHhqYSeswztFQUbWXtV+sexpt
4HiMF1yKIL874T4iuN0LH+KRMiuX4a6X+DzDIPt2x97fIIt9SCETj0tnbGfDxElV+OixmKyRfgFV
BvL8Cc4P6Xbhyawcn/SDPFiPyAbWgN/vVdY+yAy7iBl7x7bwf+qMJJWuYquTyLzbL0763drTWjZU
NT7vJscnE6Yajb/tYG4u3bCDsMTQRBP/sKFER3eAa8dxygIKCmJfhLd4QbNl+/IpS4P2ziyGv3HQ
FNswcfvNMMxHpiek8/XXOOCZbOWx98dqu1jzuzmCxyITkJLOGzdCkFXpge40SyrFoHh0DYyGuN6Z
lzL6LYFqB0Pj7ywTqRbCjiNes3VHzlVtu3y7ifW6TMmeuUOEQwVypBT13z5M5JHgF3FnzTMz823o
yHYrAdiv5th5Qnm78j3G0ZSAziGqXQ6BnuJpWUgRT0kfF131O9khdtD2u1fZTQ6sDLSyhdOrisx6
FxTw0LM5xpqCXCcx4ok407cm7dhejtOxqVzcg+zG8NFdDHMbeKzpXaRS1MxTyT6giPayNay1MMpg
O7vBcV5MthPkdqI3P8NC4qhntUHvD4/R4awG+Gdcm5bcmppMaycIdoXCPIfSwmZIHDFKTJw/qszk
xm3it0Imp2KwvfNU5n/9FI9aAThrg43m1RlS3Fvg4nZhIJ7t9i/Ky+qOw/PQ42oCJXntNTtvTqJq
y1R0nbhuti19JEM0hZuC83llITLbEnK9a/J43Ha4JDxXPDpWgSiv40LOw+5YlYPkvS7lvhvMV4i/
qvLNu9gyza3HNlT4v2MG7l9UYL+LBXX/QCBBVozzwbGWk8d2zBFslTqBDiug4vPrymX0Egf6dz8l
BTw3qyuC9dQmGSNU/DfeUjNRBiDEdcSmTe66+KM0kg+TMrBIGvcsXEvo91rs5nbYZfYn88GZMCAT
LnxBPs2chbdmshvuIAgI4DE/ZMWbD8KTtejUbYWH6j8JP3L6071Ix3QThQpTJ16SihuP7ABEV8QJ
/LIwfRQeyyq0fsYqJ5rWyY8MQbbtAM9NpRcjtxgBWXwp4M/Wyu8Tl08MQx4mF3qGoaj9uMfTID8s
NaoTz9fg9pBEa7PYmmMA9nWsHh2WU62wf8KYR6ofPfY9zRPzX+CZxMPvnJbGw/iIigLgAJ60VRWq
F4EGkHb1wWIU58TBWxanDx4ECcGFaNcfykAZZMbNsyHwJrQLy1CiVU61Y4C5owil8mACENc701+u
nEjyWMDUAyx7dPhLIm1I8EAVmTO3Ab3XAuGYvJKMNgQVKP2sOdYbeGXOQba5XtkZmHOtcFu5fP6N
mUQ1F1vKzpIGW1oiEObsbjZbYhMjtUM/JZHRs1tPwn++2iz977LD0IUXjC6BOjIevj1tsXVItll0
RFBkX9whZqMTlhH4A65BmyvRCRtNFUXMF7O8LD2X7VMF7NEnJM+P+JI8qVvTaPNVVlm3SsxA2uar
rFIubKMhPXBZVhlx6ahJFEAPE3kHK4Z9lUEppqnGhUlpuHK64Z2eqFmNDPOzElFcjDc0buj6m5jx
rAq3cWh9Ahli7JbJ0zyP3OBx26/tvLsWg4l0ouXV5hlosQj9WBplaF+BNboGUDtlhZvFaOQ6MKIv
tu4OCY+LtWt6c5cHlBZW+l0angtgxL8yozjTdzDqJF4yn6p3jqsDWrBfCk3C0mxx3ycBKyuSdomC
XpkJO+Bq2/b43IPIYbe9nJ0YEVU4ufR4DRZifINKKWI5AgvlTIrHMyI5jMiBhQMe1SGP1mlo6Zic
tBXbIuIk8+diL4t0TZPA1DGLtXW2IHuBQwHt0moOmTYx5DiYsnil0HyG4vsn6RFQ+Vl7GwTCUCHb
O1Zom2VIsKFUXOER9ZVsKZud8ZhDvEAfVFvr0UVBFPcw6aws2oglOlqlejUH45twK0osr+c9HotD
nEfItz1eZUsrOMzVE9MhgNsNyGkfzXP80wnmL81A6BGQ9Y/eY+pDQOnAGM/eq2ZKaPiDxx7E5dav
STsIM+MNNOhT6eUEb0a9x4ZgfqiF89aAHlxVT3PJWLQkNknTMqHpMxEYB+d3WMLbmIWb2cRBHQXM
CQcoV6FjgY+ZUPeZiwMjQ/gHiY0EsQM0Yp3BXUa4Waqs+nFnBIlodV7cPj7Z0WbqHfDiedkgmghR
oecMTwSzXqYPeEsRljuJ+yTd2QJTN38Kmb8iMFrbMt82XXupAn/ceMNys3OUdipG7y6InDSojQCQ
HiMyEcjw3JbCv+SF+vGsi1G8izL8YyTI7SBDo6v7mQt2ngyJ3tExkTch0M9lPEJrDGK+ZNxI30T+
77CU6zb8mpZ2NxO7tgllKFbVMLGD+m2QmG7NJvqYJ5YOwAZJx73aXc0+yLLc7RRAtUWmGi8Q2tgi
3wcIQEqLECrHqaHDWWfgBhpfHpxBohNm2Vrv+VTfGmneJjOA7Dx8eY33FOCGbQQ1xqz/z4bOdumG
txg405b9+ilqUZ3ZDZ8OMljXwcJgmI8xty0cSxTo3U8gQO+0+VOELDVpMOnW+nsws+Q0V8WdVBGy
rqzfuSlLbZNxPSCTJWByN7ToNjrCbtXISh3xBwmJ5silR09Y1tU726aXxJxPXubRAhhgHfuBijJJ
rqZBGY4hAQGLeAzkAvKDtaBv2JeRqIDIjb9B+c1z/CNGnAljkr+QwglDhN1XmTpf/twihzTjt8kE
Ote7832q1HtFoBjmOGY8c2gfXZvInd5y5tX0KLTAJpe8qLa06e1b+1mY9aaHAJMITYdx0vcOHgMc
GbE6ciF+kXQB5i9Gyx61HoRj+WFPCcwnh0WHseCFrMJyXXbpWzV5p3aSCwsIH6dEf551tGFS3FlV
COJwmQ+FZx6Jen1MUp+GANqDSyNsNcNHJ+bvpm4+AaP4IQr/1FyO/Tw+Vr1ztNvpE3I0WL5+wdya
0nCeogHNKPtXlCwy+jPEbAvb/lQTL9cxRbKDFAm68Z0H2AWtDBWVEM2X9eFRFDd42urCvsUxFV9u
0s1PrXeU/vwymOISeIW96QZ8IHZhgbMqzgnJeGlRX8slP010JaH5Qqrnjt3XZfI7uupoL6wGqlF/
Jbsc3sudl0xPTGbfa8myTyi1p/Gx5vbB9bCBBvarqKaHZCDvrfxtLdL6HP+5tYb7ypJ7OHM8j/11
ycC+9r0MV9PIdAyse1PJXxHJY+wTFFFEWHbpmZ9n5NjEOz+gKKGIrMSNtek9GswnP53OfWjc451b
TT2eeBhCCJiQiopWfMpxRFkbs2cNuZUsvHpedLE98BWBs/rnFzO8CWy3aB0OlEdviFihbVWc9NmE
CaCPi206xIelSP8uhvunS8VZpr9jZd1jQ8ekn/FIz97yYeTZfnT1kpcLk/X0fesNyMazY9pRNfYT
e8xefTYOeRT/vORpyjaYDpGCpMdygDjtF8YruUqHWv4a7nwx42FXVias9sscUcwtI1BDVWNdSJvi
GT+wvfifKW0JP+mYqTmIJ70hKGp8uVPAw2gF+O6cO/Ka85WdlV8JQTN2m5S0kIge1RAegAhA4Mdj
z5VD+5sRjrk4fxDUIlvm3Ahsnljdks0DlyC6BOYhEbpa1/5llcUcwMzuam6jFakZJV2684cImXjF
+Ocz8GLmq8HwYw7JiQwCoqPf/IIEjqhhnz5LkAGjdw21gbYuOywvegQZqvoqi73l7Mok+OMBGfC7
kYlZsvx1BhedtLvc9Wn5Pifip3ctdg0LO2qfofICtpF5Njdl023xaJoAoZl+1XCCGkN9sRkJgJeA
YGBUQDdC3+HG4UuRiuOk9JqqeQhD62W2m6+0w6DLCnRlDvFv5GYPZeB+DOyBoOFs+mrEIoJxh0PI
uyRj/OjEz/1I+kGXduuh6rgoR5zy7VQ9OFF+m7O2YcAptwW+5m0z5mwH7fZKXPYZ0gRPJEUWSvUM
saQbAEilYaDYbaBnFL8RuTF2ybyo9S52muLvWCAv8foeRpXgl+y9dl2M2S/cLkQOb1Ob/zSIcks3
ex7D5Zu13G4yG6Y2QtHFDj8Nt0mleb6VSce8ID1HvQUDHgOTfTCsm88YN7CWfVN2x2AQRzeUd9aS
INk0SwItGWLnrb03uvo9LLtLrELiOsSwQi1GT+i3SIpsKtdseMiCESkwnjogXHySHNNHjAjJRIBA
rfW+vtIZ0ul7lPiv9EpPDn9t4foIcfzkBfv2Eg0bvSPyBElmyfIiE+dtiJeDtbxOaKKR31+CoLyW
HTVlUNp/B6ne8LPgnzIwUdXKf5qMhyRYSCWIz/hFxFr/LTH5LeVyCjz1Z/RNDGE9A2NUog8mec1t
DeDGNWG2LXRxKGaJLWt6lHpQUCeQTxb6xeKEhhYayMoIg5+Qje1RhQ3PDivytB/WjcAVO8CMgiXh
XnwnKNZwVPLdRHR6aHHseKA3rXp4SV2HBCI8TaHtfSaBtxUhP3H2eTzfYiIbTlT3rgSobtURpSX5
oUuNeMjhe/aAqXkMgWCz9T9jn7N4TcYDAW5vQafPHOSaqyEpXifCIlyiD/ik4nIRRn4mO1NDW87l
kOyckHGg1cEPiTKfZ7DKfsgGe0nbbDOwHe7aMIQlAwK57hPqxuWt7z/CLDtV9fjCFOq9cRo0YnX9
x9X8GfbRWyP3HvGU3ar4wTHTv4xtMrv/7n31WVX+mSLq3IMctQPU2WWbnx3y3/IWWmMnolcs2/6m
GwvKde730BdYq2km8mB5YDB95zN4WNWyeKYcJng0QnFPdw5akQQMc7gVkKu5+hmqNMbjVCcfvhdZ
G6c1XrDT43CKAJ2QF08WTrhzRIIwJJzuSuZDQzftFZcTGounNubuGqAjr2nDsVn26tUd3HOBAGXn
2/0biXbAAtkn8S7XDHZoR0kMhRcUpEexyB/97RHw8jqP6q/VQGqem/E+1YXbOFJ6oCvqHLhQipir
Xdf+QYVUn1ybS6gDyS9MeL+cjC3q9sWA9nisfZbHiAeinYDkHwNCRz+PS8koJKkbaMfcQkZ3JsO5
Y8bKUwqnOpHHQwSHgqOUCvUaB2jfAwc7ACPbYAf/0tp7+WulAN4QUoKuQ2ANSfJ76bhibTjrxAz4
fHcjehD1YBvKXdcpaT/BNcbRt2GWfu1l/SV9xqeiZ1og6atYfG6ARrggVjzwjwLJwEdO7MuGIWy0
dpPu0+jyx45xfybGJ9S0gFTUDoEEUM479EbJUfWwNNyEFGMz5x122oX8sHCa15bRe9vYDdQ6QYm1
pXxoXVVupyn6UhLDGtMjY5PY0AQsgky2PjtEOFFMK3wOHZSJ6bqhejSb6ZTx5oYysJiyROcwx2C6
5ECF68A8NxExI1FlVDv8jnoexlXRZFcUTA+5jZqtxwi1IktObJbJI5zD9Z+cjJbYgVFkh2dEgDDE
q+gkbepDcwa8yRqUIQFjEswDCGH84terRua4DhSM3LuJmhdEEx6sW9/ZkYdq78uqPAt+SaHWodAZ
fhMHgDn/LBanP/xjLubarPYBmWySNqLSmpHOPhd+mKPbC67cKxd6EjrUgNVcjxrRVuJPARWfe5sc
GImV3hrcnRgma1XFurCxsVs4/Z1DhGVms+i3YRAMqQZ7csa3jSAOZ75n+3M39eCI6dIST55RzJpj
/jM3bJvHJoHbUMKwMOm86ZU2Obt0VVpqNdn8FDzlJFvBZZBPzXcZ6SjI+CuI3J+4tO9oqb4FI3PI
0S+lBKiVJghkYu/WqFNtsFOvreU85v45Swh0jIon/WXRaX/pfDanHB4wmaGO0kyFkp/PxObDIwK4
B3awjCX7zSrfwLb/jismVU3xVad36PCKtdtRqtmFeRti96Sr5s7+NZbk1U9bcEts1GBMROhF9ffY
GfZfAoAMVmVPDQPsw5C9+i57ViZMh5QQYN+TBd5e9Fe2A7vGSYcHg+k6vgSihaJoIdiIaYj5mjGB
jZv5hYitb7sd91llb0glZgJj4RpsYTciDRrYGNrnRTmPLYq73qq/+AiThETW6GReWJ8+xD44/r55
tktdZXXo5Ue1XBQTpdqFqSGfCPNCDcHjMOEH4XqVZBh3WK9IAyYW6Heqp/MIlWZCcl+xdFhBmIEJ
UUkEVPMfDBZfbCK3w2i9UR3Bk3CfQwYC3cD4oOFqLS3cU+NN/7uzOyIEo0OvGTRLhFJ7JPQsWnj+
lhlnpdPfpgbcLYqX1WIZz0SgAoH0/H3du+Q+YwUEtZHyGAXlhq3VtfJLhRq/25SMhK34Xr+Grrt4
Jv1u3d16H10QVJCHwZdvwNWpCVIWR036TeWJ2bZw8cp1BaUKfCPKjpEhrHelQ/lqS3G1ay4/Sjsy
Y4hmiwHLDHHyYJYBcdnI97juYdV5Bz/IkM+ZnKQdsTz1gtpUv8/hqAScGdzYU1+eo8S+OrN1TgP7
BcXOKxFn9CLd/djC/1AwZGSUPelXJIXclVNyksnyPdrLPvJes6o5s/756jPIR0F8rEvjIiW8vfko
A+Ojn79bs3sYDPfWB2zbvdZ9rJPgEMBA6xn0r/o5QMYEi3k9Rh9uCG3EA7BWRgLS6ZhfBUcmsw/5
J+vJ+RlJghfo8VDng82ZqSsQvYAG2bSCngj8KUGgtbikZrMbHbF3ok/fx1VAko7HTjDQz3RiVO+q
Ay44QIHxxaMF8KbM+qO3hGTQjJeJdiKijBJm/8C+5dgMBco99j6+umevbuGDy3smmYnVvUzslGDV
I+arH2ORcnsSm4OWh7bJSXqS2Ci2F3yVCXVT2RpnS6FLqSUzc0QKDyX/9K3tU+Ob5ypgw5rTZ26i
1H5sBgtGVfYuQRIKw8MnmZqP6YQIic0WfXt58QAnr0L08FzbGSk/VXPjRDuqnACkiT139jGh3nH5
UcvWZcLj4S97CpBHIhZ6sSNojN5DI5Fs+wGErsyYUDyoCZmIeCMR7bOhYC9SnpHJJnjEdMKDzUYZ
ZqrAAoTCEQf4L66rL7Ni79x2XbmZv1JEJes4ld8mKqMCA3pYMMKK6j2EInNVhzqb0W7fS8aWo+cw
3fTRsmfMZ3cGwRg4vRFfICQxxzdlWbCXYcpFVs+U0SH+A1n1S1V67amZ79yqwluFbaGyqavTItHc
VdzrjvM3o0GPOKe3DL+XdYjma8yJIi9y4EMQrkYVmMTi9ZQFpOAmDvaCCVdE5VRPi8z1caKpUwsj
Eouboe4McqfuSgdJkjMW7J5Et88fAqOM79KakwaoBkJHNp++8xXlCYN6iDjmAAYn001A4rD9JU1x
R9P1WofW4V8aR/L/sS0vc/P3P/71XY8VGurr3zitK6gr/6DiNTbdNkHE/r+5LdexHP97Arj+E/8L
2xL+O3WcDdTdY6EF4/1/c1vMf7eJ/3YDTDoOMPbgv3BbAn7J84TvsxNxLRTw//q3nrop+Y9/uc6/
C9u3gyAAJ88fBFP8P//H/wG/7f/b//63aiwf67Qa+v/4F9nDwf8FVIEAg2Qb3Z3n8j1awOz/K1CF
fmeyI620zZmZYgIirHFw4gdpRuyL2/Jc5hbWA4w5UagVutF0ClqBbiYvaP1luw/gCREKSOOgNSoK
sQrNgnHw7PLDzrxlNxkMvNH/9bsuQo9VImDZtvHy3paR/5YGYXis1HsPamFtBZhXy/zgushmE/vN
8YnxrCrP3C7x96z1NYtW2nRIbqAGIjKuyVvuCZwWJmsD8tv81Wgll7il0A99IjuLOXyxkfMsJXYo
FQH9Ajv3AE/sWvqte2ENhLpNmhvFctMoFX6+EsrfgGRI8rM5lbjFUkyy0GOBOXT9sKvymngrqqCI
FdaKXM3nOcGbOSU+cTwxwX5Lf2iQCu78blBb2ZvXGJ5sltAut6JluunnPrGhz6j63gv4b3DuugCR
VBBunVxaNA0RdAwMBUTiIWLTKioIc2pD0NreL/kNS04aLMHQX/GkhqeGCqpqQ6jjfna1EGiN9QR/
SlikmTAYd0izlQleNLsYq8uyS6twHfl9frZSPbtMLXNnRHdeI1Ew9sF7Ywpw8ojFCuxb8EMjsSb0
7GwGeXo33SU2SShzXTxaaeBs5QwEmNZaJd0Xd4Vu7aHURb37PHauuR5mn6XeLD8G+9erw/qYOCOI
ZMnsyp0p+k72wIYPcQwMlwnyyMLYiFTmZde3XyoHpTlr7VwY/s07BlnepJNS/A+lVXY+qJuN441n
t2NBVuhriaLkRigSeevsS6qZzKMOUcZuoEU+mQqerkBtN2l9n812h9WHczS19m/QKsC6PGaum7C8
Xy4Zis190DWfdEsoxds+P0BQQ3KVf85x3B9ygewGGzW7MM39GX9srUTMtCaxRZzoJzPrMetsNFZ4
CUj3WsqK2CVHsXtLWXv0beae4nz4mKKoPyySCrMs8EiriFpa+pt+MG/MvxPY/oQCG7bvbEIyv9YJ
yl+trRy1yjJABpsIAKQE0vA+0RYXLqTbGXddLOlRHWZcyODA2DTYhsbEgvvRIGQjbm8tBybAiQJh
aSXI4bUGlGUtkmJkoXPGbW9qpagPLxwyWHKXTbYNvkze7JExToSNi4H3F0Obak90MrQfRKgSMSrC
XspurU9l3A/XHMUq2pwb5ZeFRkxyMkBAMnuHc8R/zZfEPk4IXxve2YSrbau0JjZCHKsQyUbNzbAw
wSOdHZHQVlpLayGqnbS6dtTEF1Gk1uap0upb46XIwO0Ut1YrcyckuqPW6sZatRuXT224g4ThvEX/
qHq1vBeCFrAJrlc6xPuOSF6UAaCGa3ZEXfBJSYkJBRwOQr+RiEwUxD1S4r4JTyPSYqk1xjliY8NC
dcwi4E+jdcjOSmlV8gKTmsVldkqzownbeC21hWbhjVNa02xqcbMOgClEynmJ8NlCAL2gAZq1IjrT
2ugGkXSm1dKV1k2j1UVCiJK61ZpqXL8IAXnGtNqaQvY71vrrVCuxPSTZRPUogIHJrtFq7VjrtiOt
4A4HnJgKarSVL/JQSHBOQ2G+URf19OAhYwKtBi+QhZvIwxs3VYfJml/KnPiBCdEtIQgzCBYrZftE
Tc7SgFqKziHX2nNsJGBRUaMbxGnuGJJvSJrIN43WrLNT3Npaxc4ocjy35nel9e2lVrqXSN7dCHKk
p7Mqy/Jl+UcVjzy+QCavxsUCqZ/8iK5hPhImIwBFPHJaXW9pnb2tFfdRYKxMrcEHzTE+9VqXnyDQ
77RSP9CafVer92ut48cBBfRZa/uVVvln8sj3F+wSPd1PtBOAiLhyO2t3ACUnbjMfXvDsm89smt4Z
UZjnXrsKBuwFpvYZYHgw9kbbf3nag0Dom2L2S0On/QmxdipE2rPQLtbN0S4GHztDpH0NcnyJiyEj
5W/ZBHgpIMjjgZDaDTF4DuI6NmN3rhx7yJLY0QIj7C+5AR+SWrvdeFY1PuqpvMsFbHbxKzmgJVpN
w9c+6X0UsCZTWJb+k6Xzak5dS7foL1KVcngFgYTIYGzsF5XxtpVz1q/voVP90FX39D29t8HSWl+Y
c8xtghAHfZxM2jdPNYMFba0ECbzlbH5jR1McJQzcfe3TV1p46JWq/kiUKTjO2kjyWjHfDS3sXQuY
AvfXh0hkopdKoa2wPDrhxVG2dXqVyFhcpYhUXXUaI4DU8adGfAzckEa4yGQ9oJw+Rr2ubsNZ/Ryi
4EssJmhSUWg5gNl1JArNnDQPxawPYjJGp04T0RSfgE6W36ryhm+T0eskS9tQ47Rvyhkpc8WGWEEq
6cbsaqrK3GLhzR4qxGxa0pgmhyyXhGnxjrFO6o06YIgRCQMliju1SU1w4tjuhlo0lpTc8NbynrsC
PrOmpXVs51jb1kaV30R5iQuV9fHLIAmmGwPI/3P/zfJMXWt4rY8ygKGVIlUDKC0TvEUdds+i1q5D
ghCvEFmkUJdAqAjij5xdsul3mzyK8gMcPshzCs5zMv2sVJq/zcSrg7l6sq2EuzUDYApJqmwVJbxU
Yngs9So/j2WLXqTVUve/f2RcyDclGExTCrFgelUVR5njxu4ZAdoDjSqeLaXcmDqHltUH1n7A0uNw
639ard8fQpquw3//F5rOjagp/PrEWvI3nc93Zfqy6uR5gNDWeI3SqN2TFvW7gNQo0dT6LWIOss5J
Dt3Sl9mFEldoJxtuCkuxtsBI+EchEKFqVOa3HIReMcjTuJoFHg2/IDggDSOG+SQjR7LG+hM/Oy7K
T+pK/1rJXtMQxamUzXluWnXH8A03aHDq1aJwtQyJh9hl2radcYcz2lopnVWA/WdxjaWJWKCOlb1g
IMGmzNtV6D5lK0VNiOqhQgNDDLYTq/4uQOrgCYXEo1rcMbXZJONtcyGFLMLnjxhq25UsI7hvQbmi
cyljRomyoT0JBzkzLkdnCze30p+SqV/kRRvbsbSBIe0nvm+rDQvIRNPfOnTvTpOi7KLs38Tx2dK+
RqE6mGRAw8c4ZD25pxnI0BkNrorjhGJWgEbIaW5QmuEBX8VkzvlBssFXWYB7RVwzSq1tKEt+gFLw
dbedAli7+ghzkZdRk37FJhG3cTW7Viaz61RAx+pRspUMXDWsRohuMINjJ40QR+T+gOzKm8wUVVV6
gATAxgXHeZmc0m5wswq7RNW4Gmd72xtuZfpOLTy7UHcby9rmc+hg29nCM0IVDnt7JHuoD9ujIbTA
nJaR8BjzyfT+wqtIqHpajawxmUcjZ7CAhKyrOfzRK9ZCLGK1//AtEh5DMqUi1tY43TJSw8OKuRNQ
dewlpXVhNImbHcTb4upDtiwylosGxZ7JGQ9ciW2izNhiOThVXK8Qx/hyWnxQbF/aqLBVfXQFPqGU
8XMpEm7KaXG9rErWFE1t2B3jH30hJkI2Ye6VpNsIs8NKbhX2x82PNv7EiH20EQQ9VTuZz5yerF8g
9TbRRc++U2YizSJGjXkCSSUuRubfIx8YEwuEWVLaeyZJPZIQYu2xqSO9wc96ZX/Sc5fF1Gdi50h6
e24HHXpa8TCghFDYJvDfHlN+aFimGRj5fWgIPbtlX5AB/l4yNsrRIYDuOiSMmtCp1XhJVAbTIgam
uDROFYAQXKq2b1jvMIO+0JBd4xQCtdgiYqBWbPRudlL4hBCaEurzqmUDZHn8EqUtiDpRpQYUfyr+
iloMT2pX7Tr5X6ug9VKfubwwui0mUB2bXyIxoZ8gY0VJAVCaIWpXQKXixZzmemUEPRGqxHZPq7iS
nLArHISRa6Jowk1Pen3dsm7Jxn2oxmB2CbNrl4o74KKkZRw9iaYBZqKwlgjghGROVxA3AMCLkFUy
vGUktuMG0YZMHzgdjFbbCOFH3Vl3WZ2vCBU6AGfMOFm8d5V5jN6qODwDERSRQ2WYEDWGrzryYQ2v
vAqvGEmIfA9pFC0Mn0yzphsRjC8L1pDtI6qjEUUwJphZfI7ghJTMo8J5ZKMQBwMS/fIqDtMXojai
BdT0KrTZTWgEHTB09Y6elzaV6rgn6RUNEDJSkQ1co6LwCs56YOJXSbpzKiqM9fX91MnfsVYfyR59
xsWa6GYfugIrga6Sn0ylzWenk4WpUKopQLBtgkaxCcvpFy6Xp0zK+RYafCDwEQEcjjGjdLk10426
jJz5m8+ZjvCtXPTfAfW7Gs8ualZ8h4XBZhkbEoxnWh7symPLXtlXfvy60p1iUcQ1Ous2HjOjxodk
WlxfLV+P1cKvCGr/gfVo3luIZ9qsaXdjmP2FlfA9T9IIdYo1rzjik5HAeKuCxlLZTzlM9OIgtxkV
2pS/j42geBa6+UQCntxqwnVKrNAlWxh5iaCLeLH4GXU5JMdr0mQ3os676Jzwcn8ZmfyOaZkTWIxZ
pMoSYnp0Q99UubYdjWbmDWfebY5EP+oGekrIJyA9b3pQ20ZLKHzhq1cmadfM4JipjGLL5tXcLjHn
aZwGmxABLiXiSZUkcI4pIWY5aghfV8/SsLDGtEwg3gQku89QfU0dQoAF6ChMFhj3q8obmeOGvJRt
/DT/2z+vGjZG8EQD5Io171aiIAtg4qIGR2SXdhlKK3kHLpFPmqwi3gbpO2xPXbQ3B4cLZub/b5X3
kZ58IF45CFnZqeckuBflbTS8Ws+xUNG6Rr9N9T1O/wKMreq57i7T6CXTs893FXbGq28eJOwHDI91
/d6gfxqDr3r+k42KSFei8jIDYmVgLzIiS9gHdCsl6AY5iGw8xkByPmPdY/YOvCOdzn3DwJOJTFG8
xd1EF+ziOecjhslNy74KnYuwc03htJWDJ3i/sNu1xPikTyF6YzxBz89o3WrXQj9xV98mzuxEZdxA
V473gkaeLAHQBXShAe8TM+Yg+cj8eyepNvJ/EJnNd2A9Y/OoFa4ZvSe49IUfkkAZMH8QI4QugBUy
tw+vClyGHfvrat4Q35PiyG/Gl89fSzjaqqg+tNEThmsZb0p1M6sbq/U00x3Cp5p/pMbtOAZ7QYVI
s0emrSDODXN2RgBXy+F9KVPg8WkobrGYuKHhGiEORzNBxXua5o0W7DNsDeJwS5mbB/EzkpdlMPF/
oC7aYStKW8QPjcAZyp3uxv5+jt+i5D1mP9MN6mqLPhVZKEtr5TvDDEZ0AADwv1481Li6ams36jdg
qXZVMjPyvyvF65Qt1/tIipvmNagJTbS3AsiOunRAnWk1ZHDNQppzMXDVMn9xZNnrpq+g+65Z3RR4
mQbpalroDd4nhffYJCHP3AfRUR2/ze7QtP8i+dxm6LyBmGcyzpw1RLeaIybf9yibVITCSmkSEfvd
atDtrVcPGFOWIALp7YYpTvwYGSotL/NnKN0aE3O+hC5lmX1PV01180V8RVweSCkt+UyDg5++/OiS
USMVTbEqq5cBOzR3fOVgzpDYniUPba+fppJg2L0EAS+YUUa/RDbFSwDQiUhKyb/6y6aFH3lWIfgQ
aAOcnrcIJ80FJRdRmGSjKetR9gQNi82WdSnUgBINPDTY/uknDucnCeEFitMj1CArczp6h9l46slX
TNkLejD41RjziMKfMOGp0S+dApVmmwZ7S/0nqf9igQ17j5bMcuJ23c9LulYkuP7gGf0/NJ1y2e2C
zrxWQPvr+p50Ew6VdK2FZ46KATvI8EfMpOfjNEA62gR3WvMqieCOAJIxriaFiq8KO7y/a7366lFG
smTVPQXprTCYpyyjANS+xcgb2ZMFAtkFo4mFwjHjXZ+BGGO1HABzaIoliG6tddiwCslR+wf/Thac
EV9rndcJG252S2KjCrsu2nFl+9hHmdQwIIZ9y2e0KrTjFFa9eBqCNyt7CPCtGJhYYHx2qfBlILES
KPOWaEQzZ82LUsWBY1VQso/mxShujfJQWhUpvQ8MiD8vcfOkd6vyw7I8XrKgoIHfGhk7p/dG+AvH
X6vdCyRVQOPCKC8hKrr44Yeg3HL19l8biO2IwD/rAuyfdBytv9blgSDkwjhbwrs4Uav/VsZVUi9t
t5tAVhFH061FHFbhNSW/N/QfKUrpxhOYW+8N/ZFM5yR1+fsGjEIK9Fi3VpAjBJTzugewKkiuM7jS
7DTEHhPUId/L9H8lduIq4wg7iMMnBCyCn8SYP+K7l8v9JBOOrTmwqQdYPOmWb5kDMCIjg796gdeN
IwRok7RI9SD5R6vmf7vTplOX7wXSV9RbLZMAM0K0Xda93111yfR9ydenStcicxAjtiQoHHLraJXH
rLwk1antNnxAsbuljWtKZE8TafxAX9EPFyH6bIffJv6Jq5oS5qoquEuuHxqzoYBzGGSiz6bsuww+
u/7KQTNl59Q89fEzi/bzdKvUj6Y8CMVuaLfSksS9i8OHPhwKLrGe0VT2awS3ybpzxmSZl8lHCfur
f1XL7wKadq9x2nO8BhZFHjJ7xk77eb6XQnAngNxuqn8kriwHsmWHBS2h+GF2L2lRfpS/+rxLeanR
tgnTHRseFamvnRAhlTCPWRYq20T1/GLfBgClUD+gZCPMKQa+98qlbwZe/PRWfSfSTTuRS5Zl74TB
bvmmSHn0O/L/CHyMUuTwZD9Ov0Pw0QVnFRGotJPRaun0P4hUGFsaEIRmm68xwzlCpM4qR7nd86Hi
6NMstiqnA7DKtViQs3tTooOk3Cx2vIrwFfWPmqJZQOKbjh9d4mUBcMOfanzMDfpLJ0/OTUzXkyzD
pdWgabC9OG4GBYQCdnlbzH/U4A3NZxtieeHBaa3R9iuCDveM4aHVkaAzjVvAVAiHVzGWJik5cikr
w5bnx17gAwHpLwFA4r2G9KzeldFDosfPre+uZRVsRyW2YQ9LEPcX30yrIiq881uZESLJkquGntkf
JR/RyCYja16i5mFuZ02vtkQwz/3MvTlVD3O8JsPZpBrnI/ErmIvN1N9TVH1Cu1yKbETVyUMyMQ2I
zM8tz2/x5O6LUUHDQ7N8ujF3Ej405VcKHEvwRgI6sbVLay5Vo/0j+wi106lN3kaoKXH+nPd1g9Lz
XYXiiS20XCI/iZaXzrx0QeYqpuuLu2L67k03lQ8gbBNz280vVHSj8JOaZ8M6qvqev1SoCQVa8YRr
049E49/u58ZZDHSAwlAGc4jGAn/oHdsfEzUqdjk98bwCQtDr7cg0ZELqKHli/+A4Ta3XnDxiDWQv
L7fh5LrTaseBwiSF2EDsCgIEaqoBs8EiHE7yO/WGIr6G0UthXfFAiI4JuyBB7dRnyBaiR7mZkDfP
8Coml3+UwROkGKQy2ki8O7yogcGrnqxjdik8DRTWKiCN/liru0G5C5m+1hnJ1qm+kSbW7vniu2Ql
Xx6s+Jzo5pp/j9+XIRdro780KgHNUDH6HXJ7bmbR/NYBuynx3UBAZhFq4gBn9gdiXr+SEWECPxaJ
yF32AwxsAB4slVc0V7m0tQrmFw3wqew2jFhGDypTHmRK4rEa0WoKH9Pw3fNrCejWSpfbL+4vYDlg
+4hbo/JaHYrLdhgeGbG6zY+Yum27g5usg7uBPibgkrgOAF9Frp3oV4NoOghkADgsB3mKFf8tLdxi
WNPfpqIT1dQhXIiI3cbmbw63weggeMQ7gEyDcw2UDGFtGi7kZx8/OIoTwJjsEmvg5IbNK4sLWZUc
JiO4MYtg1/mju5j5GaJ1RzhtQohwgazlnT+jzT2xWzQat+YRF28NIQtGH3psXTpnGTgjo3T4s/Lq
aLWsFvUnPrZAPoYCQLuzkV6DYdcEbgJHoqKRqx5CfuzG45h81mhicTWLPSBTcPm0FfElVh7xNq3s
etqLnunE9W5KOejvpfbKog+9BthxEWe3R+gsbhTTK8YdP4heOJOxN7TbTKUAHqS/lzSFhQfwxjb7
t05wG+3E+mHV0oPMDKtixCLJJW7uhUyk94PObCUIe/Lo0shWOgce1ahSHN8U47vJ9lJ2SMJtxF5S
znYE4uTdLiZ6GClUigkAzPFqmM/4VrL0LnffmvITll8tW8GE1IgudzU0wOGl1g9Ng/jalv+U+R7r
7yKyRpmcqCb+I+gBTKOvvunVZYxuafrwy5PZHgqMVdB8kFUcdMqa+ADkKprPvfobR3YFb7Typh7Y
8l2V/sXxPeqOcONdH7jcig1hsUZrTnthT+GxhbOwT5TPUvDm+OCLxxQ6PoyV4ULCQzPg6ET0GSCE
hQbP5Atx5kjdVeyL6BsT9rhSaL3fsUyNxqqNtqjIaN1kcd/nXokVC9P+WhP4Y+E6ICJ8J1NiNSgf
My5amiZibZ/oAPk3bIY9rAd3OhrC+RRZp4L2LJK8gHWs9dHGpC9Bm8O6cTYHbDR8iEx6WlDXreeY
HRDGdKGbptcMuZQx/hickJHw3hZPBRG6YX1VisNzLuZ74PNV/AwEoK70KcmfYh1L8YKis+88ZhV+
tR7xSujnYJnO42tIYduHAIg0PldwiBT6KTclWmlw5O7gMxeeF405Ng2Wu9ZDES+mdIx4ZMrdUn81
CvibPa0Kc/353GFKnbjX+7YiundNCBhSqkhHsbltxiOlu3af2IUsZiu4YzWNlKxSRG5qlYlr99EJ
ACcxcxDTXKBVmvzfjE6gjt/4wrPhTQ54DclqseX1Ejp4Kgc64/J39OmYEw4x6SLLb3J4LFSkWk5g
bFXVQyBJnN/4pnHHZ+KTV7JJTyGbvEA/idm7RZJIFXlpezeDv4wFTx4DpBw+J4bH8XBJtFOXsjID
29rKKZAEwlFj5kfFLQkx86RncOOs24M9o91pDY5L/mxBn3xp0QP8YEAspgWDlzTCfWUeUosunY+l
cHfUCTN5KuIcP9z85Pxngu28CiDRm2lDfniyPCZc2WusA6H6z9dF1IDkBsreXB0FjqPgEhZHflkq
Xh7wgeGbkLNo7blmfjshXfPcMSw4A7SFrLwBCrkpOhshdEpNjHGZy3n9ahiI4vPfNvFHabiK7+lL
Rdu4qfXIGvxCWBkV/uNXv3r2Tj1SFPDejmJEHMQTBAUpe91xGVx7sXgzyFZhFm1T59CoQli4ZgMl
ePgncgmMBQKtIT9YPXNb/VKYB27R0fyc28tMqIf4sJSdsLFgoLAVSy4V5K4VgDjq0y32X1SnzJhY
bKxVYAFJjwdqwSkxjGfE2WKY84/aCB8Dj9gm7Jge0X3Fl6z7DGCDZMI/soFALpNzPR1Y5C2PTh3Z
g7FPEZOl8mXpgNBthmG6inCdxxr2W2NFAE9i2VblKfGnmF7MYSMPL81/RQjKfCW3C3r6RhWcHrt2
Gt+M/EuuTr39klljacQBrMdn5eOrdgz9MI0HqXjIDFaaz2namQ9ROIiyF/oOJTSVaAmhwHybJcKt
SSxzxOI7Hk6Cfrb4Ehpphz82Cq4BNUZZI/XVtppveTxXQsX367a6J/fw9f7i5g87mshIuUcuY7Jd
JbQQL9N+xs8WvUsDQlVWWdzA4nrA7prU3428K9ksjHwVriS9m/PnzACMKsKWNCbG2adg4Ki8BjCE
F1urLDBHt+ee3KOlgGY9yCjMyj1NeC5zMVWd0DkWm3CStvU8b4KJxFpP8p0WVfGs8NbziiybqH8p
82jL96TyjSxiXp6QIsa4pHqBA+QOKg8IabF6+fU2m1zTeIMKHaXHRPcK9cj5Bpg4bK5G9lXWdPt7
TXfNip7HNc3PCRckOE4AtSAAGGowppPvJlpZX7yKGkhkd5ZfcJgZb2GEYXojj2vOUYpI/4ysD56a
y5GVc49GIPqwv3IUXdjswthTJPzWdimjnf7SptTlKxVHryw9jYqjt3E881JFkoBg2VXajZ5+MFyb
tDcE4HXplcIe5OWmZXnRQ8ckEEOG57bmfZV+mJ2MWxIMGxRR3WYovEBMkajyvoNxRTu0YuAeaW9K
fRxIQ09w6YyyzQFB+Fb1h2etxnHNWr5yjPTVC78TScMqJqkE6zQ7AcJsgFw/Ymxl6vQFuyUrT0oA
4MmlfGUUFFdOOdVO3TCCZlFnlB6dQyWffdkxtN9G+RSze14fUxSN0wbtLIwHffipk1dLzksUnukf
dV6Feq3J9nhgQIhQvHIpSwXLbaZr7l+HzG3CZzrtgRyG8bdFnHQZOtKwPZvj0U9Plv8WaSyasFw9
l/feYunIUXWk0W7+dB36/9rSYcTtu6xCjnaA/9SjuAycFMF/ykKHzTWGQKfuPHyYzOVIj4AclOcu
vcpsYIjY+ZD+9Uch7gNnwZvdKlbtzZcSG/DsVSAHTPBXfC6eQUAjxr4KjxpRsJlBeqfymacPEayO
nal7dXpbpFICpY20HOIpg/Ml19YThyMDJ1ZE+5xzJMk/eLCxXPBBO3o8FyN9ON+t5IvkF/C2jXL+
exfNz5irRVlmou2FeKuxdhcaUwb+dlwgMqtWfQcjuRVSsjd9ppLzV2q8SDyDTH3VrUtbMWTs7wOJ
lnSyO57OxjqM43sYs1/IZPBIVzX47RCBIc/XUOFKHX8JL+qQsI5QzmC5+NIvoUZRjdydKxBANpHt
t3G+z9vZVqsfsI9rA87mpt8OsLpXVEjkbRswMmQD9hCuoZq1iiyZK4FN2Kj8I0Q2kHZZ6SgqEZZb
VIlm+UipwnwyTVosZ2mgbwBWcq6VbrQx7YYeuYmRsFCsJYojrjF083vfANmsrob8j6jF9dge0zUK
fV6UuX9Ll5eb1UILjUmApoA1Od220qWc7hCnhs2rEl3foqoocZZ1NTI4en95q2BBA3Kp6CsWokRD
XTr6fvElDO99dkyXIQAx6vrwJhWbMuQ5XbMrtlUQT0kPOL4l0x6gDzrxCPrZgOsljz9I/ybP97x8
nIQOpF3BMWS2eJIa7K12aovGvpGOJDCgcaDa9T+gDFXA/sHUH4rMa777+lh2T74qvWeOr3ryjGsU
G0z5tFSXnRiGXt6OddS2YBV+WzzK2fRUwz2iLYE2iL++F2mrVzrhBeq/Wbh39dnUvrVkE02/AXaW
Yf6nbpEpd7fMemXCNwFl/Pv0Gmt+Y6TSdW67V3d6Twwr36jF/Jpue6P5u2FD4DwcK6tn8qX+SeM9
GR44p/jxdtRYk3zla6ggDEnrija9d7Vlli99CzwSOYiRtrwTBZMlG4gOzgTUeKdsYzqQ2p1HQkLX
RUN+3Y5fmRHdgurUyPiDnywBhshl2tqWXg4HqN4H9AZ9vVfzLWF5q4pu1V2CS3gB8cjsRG6TINmN
MczHHukC6FZluo/BK4Btp1bsbwW8hynf3yPE22lFgt0R19kwkq6yS4/4DH9AAipMELAWMGQGdrVu
KdP1/lFtVKLMvdAhMr7wiKpA9gJ996pMb6oFv7PGxS3dRIYXaURYBuO/wUmaA9O9Uj4hi2UCMuOk
VaJP9TvFk+pw3xPYMONXsDFqsaBmZxrv1SVYFHDZwdSeVjetm+o9flPLSzh9LKcPPAgZd50zbMTM
iYxnyik+JjDwAEQIKHDr+m3cMg2vrqWtMq1yDJs7iont1t/MEyg1YSWI3CHGpz6eFcPpYRX4GO5j
alTUarvBoE8HZ7dmrV2fLXmTY/AlHzq/FeObKvz5yt3335XpoOie3iGV/Jvao1T86NGXAjfWHxij
QA/783VWhqdfbKbWhZEDAzhLO9JTUmOA1yqjzyh/5UsoTv+LDHSF0xM5sMM6g5+82MhOFF8XmlGY
ydiKQzvHx93kf0yOqPVJpMb5u9zRNJoeUQirKDp2GwG1xEVkPydhKT8JjIVwEHfMdYBm6+uAJehI
q5z7P0HzK46PSjxPynXMiGrmUQG8SmtJ6Ih/0fQXyXPsDPcMONbDcKjZbzY0vKhbbMajjO7Wlh2U
bvZZCMdp+gC2lGI/qkH/xOVfXaqsbrdd/qzzmzY+5/rst1sTGYIi/ZMROwmVy0gYBuQqbneN+lY1
fM7iKiITxMHuSIK8F4za4WSEjmhP6xBNKYOAg1pcuJHBmNEOnU1K5F1IPEMGHVhdUEXQxijp82NU
uJ2/H4vjEqs8NWgnAlxo5d3s3oNt6ATVJrOj7fDP+h03RE+0nJeMYGNWCd0zTzFcbObBEfNLr/yI
wpJVoNhRfiHmhFO0+za5wuC4rGpwE0ldkN8g2w0Dsll4Sd2zNW5UvDXNSLgRMZQaeCjUG8lMISEV
5rtOV6/0lFKaAyh/1ZaHBIvOWmSvLa86e/FU6buqefrlW5o7xQVIpSwycipyKoxlYAwTbmhcwf+N
tGMQ7RDG80RIyE67PZrfVWZcLFTMPKn9naN25MqSrLPJS+u7rGaYtF/i/NZh7TYJVFE3eW1L/PXp
vWQL37CMUz9ZASG9GYMD51ihkvy1gYBYRrtSOCQIOkiaxpZ7zJWdTkSpbUEk2Aog/gmSo4vIQV83
lA2jEPOs3TGxr1SUuWjOnHCX5TvmKU6jH8nGCGmZlB+1fi1KM0xJ667jNpIYho5AxNl4mhw7wYee
U8vwg0tMT4Zl9svOL1ygKEv9nHXwHpR1S68bcNVAjmJESMRlXXvA+jay2NH4vGXSV5NIWyaN6DBc
yXil6q8/3JKS0D1HLb5KQ9yq46lTN+TQVdZxGNAE3ZaBiZhZuzajtV6o59Wjzp7YORngbGuCUWiW
so/O+NcZP2X/EvGpgTiBk1IIXmOb3Ng23yJTHFvYGGuO6dg27Q7WzSLe0HkEeGyjHzV8z7rr7aOH
k4wjIXEkO9pQ6sw0eXripViNM8AEA6U0Ua+FeW8V2NOGS9OTXbkVTMZ7ObfdApdQyF4fWVhkkELY
8qLO4sC12g2W35UGxoyroM74L8nmZtaDuQldtIOwlbURcgTOX+jwy2/IgOZPPtS5KtvNxDpFYs9d
SnfSd5Ta09i1164qHYPsxL6DYXVPs8BfSlY2Wm0SORnwqJT8RvuMbgYuQUiNq2YjrheSbsDQcd4k
0dWguPD7wZYxMERUe2LkWIQvchWigxgOAP4Y5+Inc3qiggw8+7xyJ38LylU/yJ8VNSJZcbiidkH6
6mKCGzguba4DR7I+mRSwOH/z0x9xjA5jgCwivwnthckXuey79j6x+qa45Zo0ryOmYLSka3zJAET/
6e07cRcbuT1BrKAw4HxWLQZGJN4yx9VeVXDjX6ba8l8VqVrtWbLe84yeSebQgONCIgc2zsXmmYlc
8yCpmT6I27J2UoQh8UBBApVc7LZlW68K5Zkav0bDNFC8tHThkYaz0GZinL0YOK/ir6pfI75YGbwa
dW5Lg+tHZ/h3a2vWnAJhfT3DQOVcDfmhav6jM0cnXZX4AJXLHqbNo/D/QI6jvncH69hNy1aMgyXr
oAKgMjad8I80HRQAyeyoeoUaB4qNw2htmfOEv/+/YOR3NEHxTnfS4f7fhcqyMXct4afkOSvGH6VU
V4Hkmfm+tHYBD3H3R6BBsGLVcaZFz+G1OPzQ1TFbnRf0fh18S8YDKSSatQB8J7/gwoV2xhc0r3E2
4aGuNrIAH8QzLBJrwJl4/d2yOLZTLoCITIpjMp/xZLJ4fmbpL3NsW0CuwZ6ctb7AFOKs9FfpAmXW
Z/qFPtFCRULkZBbj8+dbxTNLF4ulf71cKAMz7XWzkZA08Dak/TGLLTBoP4aI+W/eEcaHwNVHdLMR
KjRuv2bgshl1qLi0aT/Sd/M0YbWLKbp6g6Sh1df0364OZU3Crhay725mUibgwRXIyEnxArUvgzV4
uIb9aHqLRDNFmDUa7Ny2o00EYF+ye3+X2vIcYfgtLOIviu+h/EDdAh/rJFCiGFyDBPmBhtoksGAH
OI+CrZdMTXHZIE63BYP2l2kkQLgoeHbyNZq+quKfjH2lW8ydb1gh2T/6hq3XJ6o2P79F7EmhQtG2
QQRRWAbQ2Yn5dyC4bYPyODro47bN/nrpc0JxnGErRGjG0Pqv4REAc7zuqq+AFoZxloy3nI+nzXsU
rMgTCb6igxkY2oGmWosagztmMmn/of2bqg+5j1ZNthvW5XQaynddQabW4KMv/2FRqi1HC9nsHwfU
J/yuq27LyiOQbDX7LM1T5JDrYLyNrglf6i7kTxlLeKsj6YUzm7LC05BI3UbOZVqhAg8MY/h1xHvf
XYvxvEyEodetFpWNFrzLPTFx4U+ffRssIEhhANuZgdx545viRF4mbtOnYXjRdJS1t9l/KeU5ne7L
H20JXyYThhw50GgmPISIZMObVcY2YYTU5gYFW6rf6BLUke7VlpU96khdeqqs11mRJsHfGH2+2NTq
O2mLNI9mA7M6F8AO/Bt8iuVH9qzGHUUbiXCt+BuFIwqFQdF+1T4DOlZHRXiPiKOUXYgX1jLvIBOi
HZNtzgSL4BqcWA8jf6cXWGXxJsaI4SZOljiI2tlLURLvBGFdYUlB0oxs1SFPdDewjre85aOExha2
Obie7w5V41fDhnqGOpkq/zoUYkb4NdOJTz3EZP9jfrI8bJIPid8vRiME2mlIg7MXBMJtMKGXztwC
cE+Lc9E267o59eNrop2enKU/UvhJN1yG4bG2wdRWbKJydpasFqZpw4gok/f8r/rxp0dysjRCaSkw
yWW+jJ2Zq1vrT1/I41Q25MnwSur3oLg04pnmW4U2IFByxO/hfKPXl8LPsb6nSJaW8UUHdgYXCW4j
bEAgGhu2cNY2RWvvGpuBbZ1HD8cuWwjJaGBVw5HA3Vr1RA0PPxp4iOVnYcCKfk1ibNmdl7oenicO
nWUn1AVkLgDmQYKrNrdAvjasNCVO5v7Bhq0mKIq7BdKV+2JcqVER8CYOQOtkMr4I1FoyVfkm0Zxt
THKlTASvjtCcpJIT/aqaJEGNiOHbb9PuCchY8TM6vIkSw+dQe7CLF839VFJoZqdaeKsmcc3z5o9e
DjZeObbT2adWbJ6ieBGFc07zl8PnST1y7AmbOfdrUPrlVSbncSZCvNq1jHjY5q7i2mn4lOw/llnT
ZrYjtqQZbiPcTRirDflPzu61uPU/K+GGMsrgex6nW0ISTm+8KcYWWipRNJRn68jcV9VJFzH846D4
H0nntaM4toXhJ7LkHG7B5AxFUXBjQQVHnPPTz7d7pHMxmjPqrgJ777X+SIAvknvV4siQmUPGSztc
xPmovxditwscAr+w7ISbPDrS3ZIMCytrZlhBwd42UrEqyNiOl3hWGISK/BxTUpaituC9U7BvGzfL
PITGxUKyGpPb5IWfmn1vyDC2gCSPvj1LXGhEn8YWLhqRfrTu40eMSsXt50W4SsSL9UXtle/as2J0
G5xl03DeakTXbn3lJQU/tXoJLdabYxQ9yI+YvOsQRIHYrdQD80XN4APtFfcAAQ9HhE8zwIPECUI9
SAFy5tmioT8KTXt6sIyNkm7AuAWHgV1CPGVoscA8ZknOW7LKQEqol0q2tMFa73kMgxyXP2yBPPGR
w+MefuMSC4J54xwUAxGcKCqbttnZpqBwQpx5CvxBSOzbxTrr6Os6XQ4O+VL6rYNgsgm4+IioRKTO
yFy+zS3IETwTxVc8UaOzwowTnlORD3+K+PcjFS5mQ9psvIx1NnYK7qplQ572fKCDEMZsQdfWBHsF
JYO9s5JeOVB2v67bT6Z4FDcTQ5mKQTgmJFPn7HCGBAyYAZ7+OtN+T6kB4jLpBB8rzWGlsZXwFfRY
0mzx1KcsQC2jSx1hAZ365aYyNg4HiIFr6omvDCPuGgP11JeANeyO9AD0ifNeAd0e/4hkh/sPnXPJ
61XWJhsO8oj80oV7fsRo3i6j/rc6KYrBkE7XrL+Ls7/IEXqOuJ/RaDlY9F1wApXFeoRdEamxQIie
eRlNqNBuZwHpK+8dEwNWw0VItKudImKF4OpYL2dwMdFWkR4enVzmfchNVp1mZnkUZ1eAbYhoPmMm
vjyosGVABVtskSPoECbMiUxKMI/vYPRLvSBNoP0hKpaJmcMV6w0vLkVGq9ZYFMwnE3NBy3h/ccjZ
tNO9GVI1tM+UeyIyQJOLxuYxMiU2AKxkbVGcQaFp8N5iGtPUa8wyNJ619ifihDHytVj5zGTTA0R0
aDC1EGk7adJRBcTM94/ILogfpQbqRhE4ydq+mbghfq2+vfnKomQiJEhEuM0mWfhddbByhTxnuZyZ
0aZiiICiE3tFPjL/MJAQZVATAWnLd7oe39nRKb/EwJX/cMTV4T2yWLJtdr+UV17A8L3LKQyt0XeU
yeWsIzDlfoSwjNAIn1eP9Q41kVw9qCAiaHfxCuMF9xCKrplhENLyV+Nz69eVR3Atw2zpHQmL4DEl
vg0Lz0v3fhFI4KK0oDH3KMHFBS4g6+nLgiWRi2jyD0GrtqX5KhOE/OpdiyHHV9BdXXvmMWiSxfBI
m0v13stIU7vsHKG9StDwVxycEFNTLQDvmRL+H2zVaQXUehbEkW3jaEBsrh0zUslFQ6NVo756qfSy
UbJFFy3LrL0tmmJREcwtRrMwnyN/IeQcPE5DtwTSLY656lqo0GqgnML/7PIyk5xCDloor4P05NWP
AbY9Rcgv3hPHRhnEikR0SvI9hBHkL3LjSzWN5gPf4xy0YpigH9Aoas5nRnhMp9hlR7dTr32LZgJm
TRynIwhQXQlhCBv7UD9CGI9+GtIsAOGdeZ85D4Q0oJ7K4VX53XltUNERsbwQHELQrLv8r8j4qlw5
WOnWsUfdY/AzdR8N+hHnkxe2Sp/sPoV2DnOCLufYgCyJA4wCjfaY9h+kablBfbX153MAqg6muv6J
HXvqa390GIDKEsWo7f3JNz15kyqAiO6qKQxSZrgV7exCi0yyqgJOQtWn3zxqpCT0Yf8Tnzv8OsS3
THOPZN/b2B5Lqv3yWVL9pdTKezrDLXL75mU7K5XplvlNIYGofqacwSuNt+IWIrnHHPqrQEIRjDaz
bNAVXgceL+mLM6cgw6dZRto+yuZF/UuHXZftWSq1LbMCd+uPZkKBnkpx+23agvKfi2D/STGmEKIy
QA27EwSm7BRTU7Q7miRwlYgMjXXMSaLz/894qHiHhFgDkClf+cvG/DL8J7krABnACyGAAu5fKJSp
FD8KK3VJz5ok2kxq15x5urknKxCM+yC0DX3Fo9p9El4b2jNW8RYij1tlbDEl8ffzRszfCwut0Dxk
mQArDYu5FApDBSCjBp6zZDgF9FHKjeEgc/AetvI3puxjCzQck9HfoUIDcXlPv2t90S/rZTes63FL
pwQP6r4NxACShqgiv6piFUuLmCPJdDGKs/YXFxJa+vdJsC4S8Zg846JbfLyhCqByr8AjWLRPADfD
WlXhDUCto5yIZBPEVLzNNml7gPXikI8czh9k91qjTjSA8nSVDq6UHtNxVcfrgu9Q/U1q+gBSQsSB
0+r0GMobIs8m5h0metLWG6a28FRmihsQqNQU0PNI+P3EZlU98aH10baYcZvSOQ1q4zWfcoBCQxGE
yRyxQlC5WoCdCTLBxy6IwolbyLe2Tgahxul8i5HodhdzgNtzWQOqluXJQ7cIYSecfnsu5REZl1R+
JKAnrGIEzQ5uOyxLpDTqSVMWZoNsiumDqUvMfqjLu5nkb6FDxamP3rV8U9sNBtSe83FjxVuCeYCS
QeD3bb5Dv+ICK8uwu8BNUvIiYQLXFuHLs8ae48gyjRwJ4AXtMMC/ik0oab7MP1XUxFCcsJDhG0fX
5BrIeWk4lJcREnALj7NMTrdWn8vZOO3ynV0tKHzpecS4+jA3GdafcElI+1jl52fboIMGrRL6nADK
zj4m6iuwTzySvbois2FhQ43pZHzoExsU42bNiOzotiGLoQw5Gp/EecrFRdYpoqkgX9EmK0iY1pV4
kuTJTgQrVXAzufYjOU+7/HScJbsfAUltuqyVcGrUzxaJPfAxQTwTI/tt5gR90FgCdAj0gUqfJqwp
toDWsznebaxq3/gvF7CLrCfDjHut2QpdXPNeaMgb2rDcVdm3hixCmdgkq6raQ0D2TfRh8rd6Lerx
M0c/uSIIZzPw6Q7sE6OCYCDkc1AmcwqE57GKapYSI2c6WlMQuJSQexSb4GtGSk/zQQsyvEFIewi9
V4sfOEbOYIvuC/5E0pD4FnKUAlyy1tVBzBUsiA8vk01EcqRzUpVh8iSdQjs29FmMG6/aed/sF823
L2/ijLHX5u8AzBs567DTezF1iqD7YMTMuug2S4Y8JsYupjOJqAVMe4Dc/2A/sBR2rbpZs8JNCCQQ
y2qFktTJP6rsd/gs1WNWzDvIS54FZWaGrkKIKFr/6qtEtal+WlN2vOQMilFSpZk937uBGls3mBuk
TSOMxZrZxycDAblHXW1Dyoo9gRPD5cGp/WtLK0Zlla8pIkAWxznbMYSoxFrPfBZvIuTtDMzMBfa/
scqQj4jVDiVPmCStVeS9LU/F1dbKo13vhmO8QNWpr6oFJQbjhmsfq8uOmcFTsMYHUwietiCRWv4k
B4EKzge/m9zuPA29xZwyKWhbj2nOD55B86qVxz902rnWiNZIFyGefmJhFuHhLsJjMHemaudsybXg
/DqZvNPEH5M92LuMGn1+KBC8MjMxJBjJofeAJUuUjskHd1EMNPRWvGkAAkx4zqTUEgF4S6ITCUlX
h+pEMXbvR+iwyuO7AMBAOkMQhYuetJ6bi9yfYeBg/16yDMztahO7vhuOuAl+nPwZOneaFtiVk/Dc
KctC2gtAiX+i82EiRs56C6WcNUB/hOUB5JQ7phvMytuhPtfpPUs32VJG5LAIftUQ6pczh2KDZeuh
uIm+w2YvpVcwjsKYD88h/CLKeSzuWX/t2IAFUy10nWH3RKrBcaMhTgPML24KbQP+tiEL0G6Lqe7a
zs+/3R9EPpb+whmRKZRgC+0GCnWGKrDvajbOWzgUbOQQFdeBl186xfJJyndDvGTAMxGoUUh6l4yH
+u6h1odJYHsuaemR8ZDe2cXpfrIGinAuURcjOOZO+hOT4TskhvlQ/TLsQqk17OBpdG0BoqTu0nBP
j8YZzbBOkIq59sK9ph7kdhO+78SboKbpF3qwV82ZjPt59NjdwiPsAfcA1enDeOi0uyBPKpKcA8Zu
03JJ1WAweq8wKVMUTNbc4g+VdH2nDA6tPrIMfRdzuRVQOz6vX4loiB5AeF7gXVY8IbAb7Wclf7DN
WAZRHIsOxAlNYO6Sk+HjGNLazyH4URWhCcdfcyvI2E1XYvjp6aLiU0Vu1LbrITiZqJNr6ekMm6SQ
J/X7SpAy4mV8PO34KTHe69Xg6mA1hbWt2lslrc2Izol9MhpAo7x53Rl4EYcAlDDlFXNxBDAyOrA2
JWXNryzGwrWueiCJbRH8Sd2xr24a6j79UMRHf+TmW+btPMoYS7bJMIMbejvICVp6pBDENVBIM22q
At4p1TbskNt4c78+jMTBeVvLPjfmJQz+wuizg0pokHcBX/KIlAYsGCuuzn8Ht7x/65gsZ7xC/OJ+
8dPWMxh7DoxnhUCxeXM6F8eRCpZiIpFTqB0l+apD7VmI44XiNqkutEYDAOwFJyeWISe+VigaY+3k
K8vaXlrDvJhxkcCSX2KIFTbqOsd1YB4T7VIPDBHxK2x/4gZ1+REWAK0Ta5tIHjdKBXb4z5SWbbVR
ED2D8xb0hKyc7C7WdLk6e9bl56s3DdebAVcYj5L0Vq/5Rcs2oLM4YWPs1a0oF4+kZ9w/sz0sf6gx
bk9fufktKCQLDGeE9rJS5AElaaSAo8K22BB2EDp0xYOPzUg6ydDilJs0+SrzW4PJMru2fDWacj3m
ZAdnNMeDsRM4CEfRGJZ4zhXSpYKFxd4ptqdFxSxTb4GYyjnB7oi10bRyOPk+T7c9c/xfgifm0Nsl
umiUyRgKMbeQ68p7rTOA1M6V3akPGMFfuGasBkhbQWghjPL5wyFMwKYlucBiO6h7KTw5Bcw9Z4EA
mwm5r9Z1dczjXZXO02xNablbcwH0ZGIj550N2OdENrnASPRuiddBEOToNgWyovGF0LM8yVAm1VQd
AhYImcaUz6u6yCrNJOVTNmdN5cJG68ciRVl+TSJmG8LSoVdBzf3+Y8g48jDqCOqnKRjowAZVV4wY
UIUokku0YsxseraUgiX4kVE+7LJnlPhRWG6tV2vC/FrfWg1JPdHyFRheBBUlKtMItmZq2HN70RVU
BChpQN5CDVXMsjBfg/XSAAvUOJ+q0qHlnTHyT2BXLkfktLRbuF1xFct1CzfSpw+/0+Dm8onEf2Ca
fI2wwqW+hdklsrs/1jqD+gT7o6XP9WKlRM60xSARknloVX9sCEhRJkrxdq0g4JMhspJNuCIUsbzZ
ekt6y2Z88fsL2MHhQmHXlkNKl3nn4D87nr2D6hyJMGman0y+tuVXKq3zehmQXAGMibwPftQkmWHu
NMTaMn/3lHT7H9AHUwWap+FoKHNeKkgcuQR7R5xBdTrSlM/BO9KY7JeMO/HWkNZNgXUFSQ3ewrls
soxQvsvjePG5J1puyqpdDFwWkUsAS396Rz9iB7Y4BW3SNhSIYY/fOWl+emCjWHHb7iExXcI4K9oK
wbZPUnEytReYwkHWvcM/hcV4DBlLCZoRdS+IkWTtXoHveB9QqSkZUQMLvkytTDC1OaKjtJ55lFGU
RIR1iNMtG+CEfLPRNojwRO1doj9RFY5lqsqaOTslafirkt+4IgLu3xhAJ1fkLRqIY9+8RDJpuXzt
cQeLmaI0P3jaORgO/vthONNoXMcSIcS4b/IpZDUy0ildiSThTTBHqOsa4ZIgOVxT7ia/3yXpwx29
Q5E8Mp2DLTa9+Fry+FTTzFftMxDVwDo12iWc/LZM/7iokQ2BG82LJRHW+jHJr4W3iZ09Sk0+evJw
MP7GIp23+xBS7tGjt4Y6v4Dk9+9a/RiR7dHalFEqsTSTufqdsNm5CFne2F1ckwCQUuyY0xxlaHe2
NOLSF0GcoBOnSoYYr1LbovZHI499p6ZaDfQo18JFwtIUArxWSGqxnEAYUSm1UJUR0yCaV47xdZF/
8lUEDrc250vZU0mGLHYAzuk/CxRAfNHQDzOIJgYYVkEg/w6gT2nODrdoVx46F8FJ4MYWZJ/bQePh
zWKXghxY+ou2/e3ya8j6YZtE7X9EtHSExglxMt5fN2Lj9cX5xFRdEk6dsSvPWLNJmwDEAmlDZMjg
3sHLao9e/4ohjtpam3XFhz3cTIId5ZBElt93sEmZtGYDJXs/Q10gzONpTUEUGLHlGHhgQmkQkTjZ
vA7KpXi+KL6ZUYa6su1xxbPmNupezU5QIhD+DFor+46yQhxoXsEne+lYm9TxkBPyEQhuJshxE+df
cXsQ56uH8o84x+mvhJ5CT56e8htHnEm0ajTVjk8PlBcV39YslwaMUBAcEEHR3qjlUMEtanu6ICxr
0ipnrcTP2Z+tbKXZJ4wJJVYHXydr8Zz28H6QINYFCS7pYhz90ZrIJCLZvoaaqwsPN2V2JD0K/N+Z
/fvkUm3JOz6zmbDFMWiX9MO7sM9cfcAc8AUCF9S5dYuduhjn1nCU5jKOrtnbuqvJH+y8Gd2IE/CR
68v6yW6XYbaVEhRUzcRxKD2iF57rI6f7daiKeTAwIyCnzOWr5/0EtPm1eAgRV+rSj+78hdnVJxKB
m5/PVYvmBL+RDr2O0dwoDWdmd6FkW8QxjsqnmBq18JFMGVmq4w/asqxkBQmncX8uYbKFoCvp94AX
dJ0M9U82LlDniC+iLnDq6SohOqTDFA4VSsrkW/IwZPNQOOi52t2A8zqmkIrIKfBJEp0xTY+bjDMw
4GSBay1nRL+IGSyNl92BEwZTkzd+3oOJjt5r8gxQrnGJUkWLXBldeZTbLhn1k8J23FZ6cwIk01Uv
rN0lWf1g8f6d2F/kraQC0naisdGoH7q35i2XnjxtAcO50/8k4C4OgFcAkGvn1bc3AmtXxAvx1gfk
LAnbCKFaJXsIklG6ZTjjk2Wf70eQgLa2Jn53Q8EtTbmMoB6FYQXKuFsK4qAOX7UlHKb2+7PyRT6R
A5SBNYZXnTZPZPNQhwjjsEMuTC9dtNZJT0k3xJ9medNvgt5Q2wjC0jz18VcvyBLOWgHflvhjku3A
t5j1T551Xl3ADnMDU2PC6pVc4UkgLletgLt4pi/fAtOr/7iseIjCWRUNjPbqlN6ZaYx5c+jBOphQ
1erLHPbjwl9V6o2m0cVo7ASQUSQLb8GtC78nREIKmT4NioyYK9GRELZwddn2hcoWUEowBaLgwEy9
uVc+VAmWRUNzSeJOiXHr2PjoXOy/uCagQfvzgRzjTys68qW5BPp5XBYIP+zJtfT27dTjHnjqxgvY
fqKCPUKuuUiWqdcgTcpVlHEWdvw4fH/kH+LvW4pDI0BaCpHFsFFrv/wTnju8YPCemrW2ww0dj8iO
QcXUx6Ad31KzzCzaxc1q0akELHsbWvnc4Qhs6LIXTxWbozRAnejGU3NMVlqOcp6Ho7XTicnkrRdX
/dma38JZbYa3FLMfn4wMp5+Ik4LX8zN3uNkzREKsZmAcpLjykzoAvdWpRU+UZRtxEpQWSUizBKmL
PbxUKpRy2sF865GWFHRUKJb0lxQfHeMY6Xvpvc3lPyv70EScEXSn/xUXP33pkynDsxtsqvexYq9n
+SShpFgb8QdJ3F20GLItIzMANcHjqBagHdCix7zCQDm879ci3xXFqTG+bf7g/TiuRhQEopTKyEp2
kRrhAhPwxJk2GkMWtyN/hXBNKRwtCZbgDeVhCz+5jNR9e9cIoXK98dpToglwlTzZYCSfAPawIOAB
WY+/olmkwRDEDVAFGmu7Cn0Uux38WAEnEO0l+hdkLD1+lcwsq+CgHBa2LC1F3peBIt/kuOBX8CTy
EjqHvYLZnpSrHo6/ZpiXGa6y6bctUHLutpAEMfH+wIINaG0RdBXJpIFC5MabKkhMiEhiCLtbHuVk
CPbSxJoJJdfopDNktaUHmkfXphJ+kgpnlF+ecm+0dVYeIer1/IxjxnLuMTnbfSnNh4jFow0mmjx1
4D7ruc926ZH2XzT0ZEAwed0NNyHAMYjcg02WNCsQRibGA/7hApszPzOd6FSzghCqH4Yp/dN4GyOQ
3L5EcZtB0sVqO3G2WlNBJTUT1iCz2IhNyBuxCq1zei3hjKeDsTORtsHxVOoyj7axvDKkOUm/8udo
LMnrNW22X6ShPJP6+LCQgibLdIWbQ90SPCiWI0zGA1EpiDvprrHaeuWEZ51aFbuGSV8m/IgdFyeu
WbjuWSd+Fpkjn+FOFF0HqOLbPMHc67b2nXVPWA8yvmUxD6sUSPTSXcqX8ZvCXv+jki7ET3WftrfH
odmFRGQO085B7+1EE8dE66+Sc540LtrdmQUSBMTvGYxfWB5c2V/pxbOR/mi2AA5PsyPlYlMfoNxA
KqjAxAIZzLp651kIy/dd8lRtJk7iPyswG+yaQlVlMdiWwy+zKV8j+y7ErvnMyX6vtJ1k8EtUXO1t
CMRS4PY7U1JcJo8gQikDEtvOG2ubtH95cVFRe5CPxbNF1mefu0cub0KaUK8T7MioBQtruhmSD2nh
4IVE5cO3jzeIOY3wkqXq5dM33z4RFNSITIYMx+izxy84eXXpH6Z3kISfkj9paK8UX4ivozQ/u3CX
w8PEC6dc6Co2s3U6bGNAX9p1kaV1E1O2pzHHaUnYb9RyIWa3kuQkiTsKYyRywDScazfyJsRxqkhr
OGeHHBeis8GRP1MDH8i+8WA6fTzx5FoXmOXyFZmmufIKNcYKZyPJz7L9bjTQx7REokRib0XFKYRB
biEhRRHpB982eWJck0hTLkTrw+9s1OLsqbsivXgICWjm/PfA+1y1HXsFDTREYeW8Hb8ArX5+BsjQ
uemTmebsU8BEkZMnQ4fL34P9ZJOkDuzw9gD8vs3hi65eunddo7xpMAcE5ABLDtvWCUkqAAhCvCpg
Tz//E99pKN3Inpz22DwIHsJEveJ45ouo+7UM/Imj4s0ybyz1cP6m8Cf5sqWv3Pkz9Q2nQibdPHQV
Vk5hYnrjk5HqGhMOCEV7zKK9mfPN12w0MZkki3gWzSOCGKBkNLTzKHNCf6dZK8ugauWpM7vkwXmU
AByIw6EWaAUuLiFKbEhXHc8Km4Y2AG5GaB+jDzvd8j+63JmecFMyMdjaTY003lvqUVwSpawAHMa1
7KVSrSidrsBlrHFP0wNLTIxS/id8oxxH0cH8kNi7BMFZUm9gGUj+SQEdI6lFMEKbvMy/Yl5T24uQ
MXHAhzoH2k6rPyzKi2EcgvoEyeL5xIIhJbQphdgG3smvrljRALxnHmuOmUv8vWx23p3MO6FIAVmE
mOAqiLOn1+4Cc6c1xxIg6P0Tk2k6LKuSsbK2Xa0Kp2/l13aJLPV+EGhOE9bNKMxR5hDyEwlIALmz
cUAvKTbetlKxUWHuS0W3L4Lno0p0ViE9tEqblNZXb9zHsVwZpoakcpylNvqQ5IMIbwwBLpD5u8C/
jpKPjQJNeGqcq0DFcFBtkxKsmnx76jewR7C8jw7k2m8e/jnGh1p+yN7V+RvmgwvHwhBZT2CWOgH/
OXQWIUjDQcaxMTm3RMK+ADiKdeSDLDoG/MBOxGCEeBog1kR8mPHTqq6prXFJROzSE93cQlRL3pdQ
r9PNoo1n1bgJP9/IiaXW31izxMLOPhy96VZ9BcNnN2DV2kiItnk5eChV1MEVtVMhR3WK9d65hBXO
pF3fn6yBCr6um15h68K/Co1o9ZmEp7QMyc146m/CnibUUPQX4sIRg2DqWxJv7f2hZiSdlHhFE9Js
+Ejri1w+ABaYw+ajBhi26JDYZ/IXXXPT4WpsavtUcEVrqPbwIKJc52KWDvVZlW9B9WPH2yCdodHd
dt0ibAVy6M9MVyovgXPiT5GJtij0CWKTiYoAAF+jEZ7I3nZtnCVeB21ecjWtFHXdkViORpdULOwa
3GdThbv6ScZ2sJe7vUdGigUTCBGOQGJud18Vnk0uKnEvgxYg0ZrL6TZJyN3lPCPg0/9RrR7wHGMe
70ZvnggS9CdHHQGstNFuJAWVHmavl+zt5Xyf07SMI24ifVv11+hcQU9ruBabDawf9yUYiwfy/5m8
Kc4DoimxdYzXoVhJw7JVP96Y2aJyQo8ue9BIwuuZmcmt7ui8CNwkzCtbODOh8hiV84CpEphdrZ2p
orauA9mfGtDCO1vdYG7W4+9cfVksEwXSR/7WlOwxbP4qETb0tLOQRtt3tULJ1OabSNoTjj0pMdMq
yyxBq85paVDHgBhQfO9a6Ew1fW6EKy+9V41DdZi/tECxhOC39viqpBkfnBi7MiIHhNccMYN0E5gV
boeJDfWge3vxSfjq/W1tMjoREZuQLJ6FpVt198okf5PRy6JK19zy9Q7BEe8DWuUSpVqE1ruGl7Cp
F+/imYbcQsr3UjxraLpE3UJG+yT27leoa8qT3XyqxKsiP6Qqy9ZB/AJReNNkBGkuRK9yhRIjPBhm
gyMDYYvVf/fLEPiIZR5p7BE4eRqT1FhIxwrPBup4hdDxMZ/RFARAkWqUcJ0S2JwjGJzmc2c7PCDv
p2QQnFhN5ff9rZ/fZMYapEf5+nda7bX8MuqPAAmbiiauuTJQoQWRvoh7CzuXQSis57RHW8WOXump
NAKQUJSgEa3pEN9s8KLLSHRH5TfXzjW+/miWgiZ7GJHi5EMBwK3ytd0cYa6uRO1ODONVybsUP3G9
HVLOK/9rKD5VtI5C/qTyMKYaClsD6TpQdQu3jjYBZRyHaYHUO8pXVnYw0ITTmYfkQeKwGokFhL0J
NhGFZMnlLYPVTp+OTesph2s8lIzebO/ew4l2Em8usC1aO5e4g6BY6/pFCFfk8Et8tk6H+aj8qMOn
88YfCGRXEjvjkujKzf4YKNS11g3BN8mrVJf9sArD69Dd3tWXlP5G9Ss1uIXgG4ZyZXE7RR5yhwNq
KtxHm7q4ZeDT9DH82xYVlcTuXVeQW8x8zN2eFUeSD33qmPG0pvXHCJbE8j5QSuS1L185ZMXGoP00
Vh6xfm/RNsnNS842AA5c4GlIn7C3a5GKBGsZPD7St5zcaFZ/C3s2hphI5xbhiOoyENv/scoOUnel
dpIespmfnZL30p6wrOSHWP9rZHNqYyX8NpH3Xa2ZMSPPT5C/XvDT9SfEnqP4SC16oD4KjC00PoCu
PHnOikK0gC68kL2Rj6FaC3DIQCdBYwdLlhbM0VMM4mlHNVDcIpTlQ7Kv0rWZC8a7HW7iRcT6MYBj
YmBWSKNiA6GRKLBeEQ+EpHwWMK2t/sM3M8r7BkWNT6Fer+KRmCuFuME2arbT3otoPMjaZy5dRNl9
zHyMHAN2aa4QjmjM3lvD+MrSezLS0rnDUFjGX2+OsNw+obohe3XBxKCrC9NCYHRs62XfH3ML5YIz
j/MrFQgpSgjW8orM7f+tWBAkHPbvZC3w/5rjSTfmovElpn2EjvSHnRE8aT2EDBIlaWPOEUt1FJcQ
6SQd8B4MWJ2ZmJxtpFzKjuChe1Xy2AmdqOAiOb5mo8G6whpRRfVSzX5685WjbY4B32bZ7N0c+4yK
lE1vLoWTL3pouI9x+xKl6y2EODkOqItbSO3CaSEaSdFAWZz7xxoJFNPPt/UVb3xtIxz9Ss29IXR3
dIEtfXXZ0bdZLjT5RT2GUx9DkrBR7RCwO5dtGkiuGbwKwvJJif4FqDxSl7/M+jUmJXFIw+NZ7W/m
X8jdB3ILZRgc7oYwu9gWglTYimpefVrVKgJi8+eperaMA06N5JURQSKDiANAFf4/ZNOx/9cdgEPK
BzJu0Wl+DurCUBlS2BnmTfl4I78llrvfQ9S26poGAhiOFQJdpAzwTtOc0fRK489UL5aaxiCy6Ztf
RjiEpCC7/LBhek4iZL8dgMU1yrhouKtMP5yDNZGRsQ/f31wPwfvDIvlH+pe5Endb2FY0VRF4r7IY
ydH68OVdzkNsQg5bPS7N+wCaYZFxrZQnxFNveZnKIk6VYlZnzhJTWzuLiMaotVnFRXvgX9nuhTiA
RAjk2nxO/66ng8DAovRu0b0gPE0j4bwGtrf33ehAorBcY/kcd+/6nOYfnkHA1XddigCrfY5I3QS1
q3Syd152ftSQVktri/6gYA+o+Y5XOGyCkHSxQ61vmZXeFYcQxiRcvPlCfsoUBCHfcETiA+E/1EKA
AH6QBpD0P7m3sZnEKWQoQZFkrp0a0qcn1wN2mskuRaWyK0MSiQQmwuuPVhEfLZ/nfDQPPfFCKE9z
c5VRMxkQ9HZ1mApIGciZ4hyVqwCyX9tnPNgeIpQ1AH+Ofq8BG9MBzsQ6k/T6IszOTZzhjkzcsboR
Jea9X+KBLmj0SDSArRlpiXZybCpS4qigpptPpA06wGkii7UcMIlUW78Ahjhq5pdTvXjppwFmJbhu
DsgacaimPMoGU8Ciaf58TNYMS4471iiWUTrguhVsaupfND6dwDn2ymqY63PHxy6foR2qZ771+fst
89+zGSbdjy60GqU9K7sfDw4MlaTbopzr5E3nrEmfjmhyeiOqdn4660/8DCaZFl7hT6vqVNHwCa3G
iPhRuGges2+xdzaEhrUf9PhyMj/JUZZzKp9XZBGpA1k5Dq+cthj0Uy9dR8KcLe1zSNa+f0KjaMs7
TRNOaiARfxOKlouF7q/B7XrlWjefiXOrHMSnl0ze+94qD3cW4OG0JEJuhYJtUmc/Mdf3WJ0LfaZr
v1b6l2rEM9DZM6/rR1TQdfdSnQ95Esz85kRjw3SYa/T53WVYBaFzpB2QtyVl2sowrd6aZqcRXhNu
rIi1dI67zkuvLdiAUlIjzWOk8WgQuTD1raNmYMRYdQGhmi6iZZfgF05ZrCyjP2vApMD8g3qtMxNo
1IV+Q7mSWYPGkDQgYRg3qRl3rW8gINBcVDn0BZg7y/6o3uek+w6HY6b+dKG6qqtzXWpQysQBUcKj
W8+k247pvoKpTbj1RiiCXPmQLyb6h/fq39UJM+ZfRPLV27wZ6A37JUHSPNJ7Qs608mJn25b1oXTy
OYE3hGQBI4s9RW2+dQwbw01kv9TdomoPNV2oBIFlWxkIFDDLdg2sH5EPpsdZ6aUifNlg+OKlfC+4
r6N23w7bsUJvm5BwzCsFbiYTg7XnCDCZwRBWhOfA+ONQIDPF0pdU2Hj+L6cBgrrfEZFGD6jLoOJh
h9R/W2bmEfSwg3iM1TtpAwY0ZFUx2XWbOF434wpzwTT8SypERLfWg9L67quVAlmHD56OSuR5+i3h
D9aPQ/iS3huVw6IjYrC/tCAohcw0S9SCjuzWSX8k75gb82pEjgT5tRVeVxXTTrFqJe5rizN7/09G
JX2AHk3TguzNeZNsVH9lS5+qQU/MAqvGKsb1ZaDmaHiBkhMhf1qDYl6E0p7G8JABAbMkiAwPfKbC
CdDJhPVt6dFKt+FAqOgCeeSMxIm0vXVY3at0YylbouLKfGflp2ZCJiFaBOJh8g+1OsP651jOLfTm
bvSec4eik6q7fR8dBu4XuaEgh9kRopq0u6+GiTErPqrqa2Cer85WeXa4RDV1SXbgG5AuRqMjgKpC
OhvqlX4gi2LpoJy++3urc2CN39D8IrS7Ri2DPN+mUFlL16S3myvg766907AwxaWQAvUBTOAOZCXU
ipNz8Qb8BcsIgXD/H0nntdw4kgXRL0IECh6vIgl6b6UXBKWW4L3H1+/BbMT27sxs9DRFElXXZJ5s
z6b7Z2n7EX103iHu48SS/f7Dz49K5eQq4gTqrpUWbu3mZPc72JoDi3f47Uwzo/YZeZx31cGikVfI
mGiDo8G0Pk9r5ENPVV1L2SbRDpMDeyyXyiJZYHueNAveQULrEE6iAvqLyEkIOqYcwTej9k+TMWsE
gmKGJCZj6gzruNuOxso2VkZ6EsU+RKolnQw6uByx+UPXv8RwSaR1am91+F0VA1JROZJfQIOyAGyg
+cMSWB8oCWep8SU4BUz3c9qXgetFnWqmr6A7AukgZng/FpsIU0mMdofWe9GpZ+v93xs4XLHULsj/
C929bF+79g3phStGcvdIq1OBvA8pc7qcWiYtuk5+5pAHR8bKWblPYb8DpC4VWGQeCU7GzjEJ9q62
nv9vIs6VkAGyTYoH0lZfXiUv0XPbm6pGGQX73DZn+aJJjn51yavJLWRsGqwcg/LU3J/K+kU2M68R
BJrIvadTRauPrEGskLZ2To0MvQqMrdozTcexLAAiksLkojje9CqL8kvNA2PsEuuRP/sYeqqJY4j+
gtz5hE/bh6Xjk0fSIGBx+Vr2GrQMDCcpf2vurH7j9/86q2A6jYOGnhWLGUuVEibnZKFOtpV1GHvk
4XOq0ohvlbtE+4MriT9bpUJguxEoV09sNRpuSz8ZhFtNej6EMtBxeb2ZD9aAYKdZa2yEsUkYOKSM
xxrmZnlHPhk4QsPxSE/H7WbtpmO0shfCYT3zqodn2Kwt2qP+BisylkDa66yVVNYA48DxuKd+SZi/
ofWPS5D1ZxYNM84X2dzlpD3MUR635qc7NeoQoFg/LWxoyDJc2a16UYJHij/IxHbHljE4Qe0bgkPe
OJX1QEOD7J7HEUurPVxEcIMubTM3VXz3kCvvKayFE6ihVIEl0DAsBf6U9GepOcjRA73q3GfODGYq
2iIrDYxTNfMdLOM6BnN9Nrgrr54zqfOdemVpB5+2e6WRGBsdqdkTkBsNYmMZJcx0S7TQNW08dFwR
WgM8EYcr4mjd8pEIg338ZGmmBiAdqMasJzJ07qgmPmn6M854lEzkwNExjm8IKWD6KiBAXaAE5s6f
FhcRa3ioVBTJwIT/0wv5PNLRoakdJlZ0eUmMmcDx3EevAuU9DM0KDFSEoqkrV+Zey/bm/E5/aH2M
iwwAI7sSzDLE5yzbiFnwBqiGSrGebVr/ZiF5l+x555Kq9IXIMJwxkAzOUy+PpkxhMKscSp1R+aNG
+uCtWNrl/W6q8nGiSjxtPPF8Ocd2Iw1bMLV8GVWYevDTdHP1+CIqEK6j3CHOPsXtMpsIW1CJ7Huc
OJP7L790pBh7a26N71/eidG+MRni0QGZDdf2P2Afcl2gtiwiTeQzmQxSe+H3J3gLWFk93ZqlWPwz
wPaypS0MbkZdrYky+KCO/qCVdODm0TzznWxtYudWbXRmZfJU4YPTPCNihBfh6c+MJ4SQ6SgkWG/y
OUD5xA3nzrN+P/ibuKR7nkaykJTaY2UifliqPWAk2CFE1YCex1uPu1o0S35siDRd8hzCvRVvkaC7
YA4IoEboZFxwjsyqmo3bzkMjDxE8UTcBAGKdkMoDiwzm8bJyCCsmvexEMpAeaQ5JmR+ACXGMyp/Q
cdZhNXKYaTyJRKWLlmPySgHe2dU2GDaTAVkUi8nMrFjbvDoH6oZDJrcRd4Kw4eta3iv8udo2oUiX
ia8saBc2tkmfhnpgoLNitc9RpbRnsjjy4ZI1pEp77CInMAXLCEnnvEA0/39ptKAk4tPrIYwCUs8X
0gOXclsuxxukSA+VadpfSw1cibcP6u/eXraTY5b9o/edJo7Ij0ayIRwGiyR+UyTqtzGfT4MXN5lL
1PjKPoqfHUtNQAWKWApyM2n26BV1UFSTmH8Qt0Z/TV6s8CtD9W2N56mbM4ODNA9not17yKw8QkEe
XrEexcpy7/0jZegqHSX3WhZb097J+jIMsTkDx6wHBBeXeFJz+8xgwucDsACb/179CeyTwaI5Mj/D
pb+EdDgG/wqJoy0zyLL/i2H6ZauiAeeIMLjKce/Zl1Teah3ZgXRx4HYP8rC25bkMFGKYtH5i39Tf
e96Gmrq0Kk9gD7PhXJDl02vHMN7LSGy1E+KXuKg/mARM12+ornl4i2JKeuajjlgYeIRQTXgxn29r
t5h8lVn1TogdVCj6OTXBoWUIDJj2FhSGXrasaWAn/aR0rBB6SNfpB2wgCSTycrCeHlGmAdZLJUHC
AhUxWiFAb0q0jcNKjxxJeWiMAghBmQYvxc5ESkYjZOJz9NfkyX3UNIEoz9qAu6x9aj5EePcYZksV
jmtvY4HAtieQuwEYZJ7YxtxQ1tGYQ8rLnlIUzSwOUQaTE7hgmiRxnyfYKYNhyWqMq5QJzrIJVuQG
q+UZe3NPR2+V33D4JiW8dR2nWqVlTapfJh1zb/9MLXa3LuB3VF9a0y1S7JrfPCXuuW22bbIX6n2y
DTOx9aKt0W8UDfzznNyVsf7VildjfHuoHTLEtqKCwMzoQy+cQVvoxmtgmQr6zleWU9sW6JfJvaQV
c8nbl/aB9fayQnnMWgdMwVQnC+vciRfDexNtgAeNjyUwR2jxyHSnS3+L7k5BFF+pdMMa7umk6w2C
v1pcAveR/I7h8Zsk4s5Bt5mOv1lLWzPJWbch4Q3pOuT9komjYuymNps8mVU2LjCZZfUGMBVESCYR
mXUaubRZAxK12T7ojpnZGckR1kgEQBPNjpweyShxYr6kfXWR3T10v0nTBWONOprfFiBecZjAksXB
V42PYirlVIVHbD/RoRhD55hldBTtrJSfqfRZ2zcczDqDB+Wa+p8V0Fbjhs6gmW7gAGc5+uiNZpHy
cJejdTONBgzUtPU5LjYp0hmwxRpV9fCdVYhQ7Tn7Je+3I2/FBOWInmeShoOIo+gx+b+IGe1Djhx2
1FC02I/D0/KCw1RvyNE3C3/YH6hWuzVD/gUZDwMzrWaXqMuCCbNC0flT+RstRyqLtitesf2x9T1w
yY+62Ex+RbbX00SbFt84lyA4RAi0WH2o5bpuJm6yHjttwgsiY+SvnFvQZ5V17L2NCT/i7SnW+Q/E
dr0hP3KdA+bs2MreUzFhNVkEmLdaAap7Mz2FHRrLOO5jjyFymGUzhY7cgCHc2ROACxWXE61pFVxU
izT0wUlWD0rN45ZC+dxZQCAYXfj6fjJMR9XX9DWPFvz2olvQ/MBGVjKWGCAXmR+XRzDu03BTDS4E
FNDF1urJBoKbUQWoCBwgWU2bhVD9VepL0tHosMJGtOSv5/kuSA+6ecS4SFTs3WMrRz0zawtaLgnP
r0mzAv26DB6SeqhdtIkda/UvLV6mHsupACMUgdcgGiQNKRITObEbDHYuDL2K9F8LB0nZMZJTg7uv
X7JoZSibQrpWGdqKjY7SBXKktbEShD7qgrkybkXOjCrc5u3vQP2bhIe4RQme0o6a7zLikC7WPTFB
pJVNHZYq3mWSgpH5jLn6TEK0Wham0La0YMBe4j5Ko3grgl0ncdhr9GCsXTqckeG2NEBK5SVv4jzr
vFupW4dKCv+asvgiuYS7yku1uS6J0zhOriNqxSSV/1TNPvnJ+EhkAFSlANLAPF8J0Y/50rbmIi7z
NXHPB2GuBi377savjjRJiw9X7cnl8qSDAUt+zIxnlYBH89ulxTzHL7xtBuM+TJJ9SSUZyA0rVXFH
Lz5rcPGDiekuFkpSsKtIC/G/pRG5G5gsC+gX7rjrfIXLFBtIoa1slilNyxeujDg0B4fW2kH/P1MC
db/3++bQys3BtMXSy61LpyQyC5eG83eRow1UfQndDIbQNrr4/biUhAZu1F7KEeWm1B8VdpFIMqzM
hkxkOm1tOD191sTa7DhrSrn+Z2khqwbzbNrTbodeIib/HOGbjW5sSLK1GeAXBfKHzNxn6mTkl0KB
FDvAojN64Iv9IsygyZjDMhvRuZA961pIr0BLul65zEc2wKyiauWbw1hqu5VIyBxUh00nS/vYT3d5
GxAcNq5iZIINwgfhcW+yRRiSjuw1m4cK6Y+SOE2uLht6zgLAa6DRG2fRaUyse2tj9WgN/ZSP3d4P
86XuAfZFj2zGYt4XU2xOTkM3ojWMET5KeyPYaAnfCCqsBN8bLZidvGLcJ73XHzxMQdA2dzoMATkq
FrUJUxTu47TGyEJxrmwwbGSUEU/sRDxGgV/sOr4aFCYA9BQyLYtlmJkYz8ASgbaHW+y0FiAt1hej
ILl+EgGVZNEIbkqB59tqd0J7S/L3CFAln86ef8IEYGMSQVDB06pYejIxdakoNC7AiEqJpS1Ix0/3
31SWxMhWdPb6/Sn0mZazWgpRG/o6bRLKwMhiUa6z9oPayN5CY26shQc7fuX0VYNN50zQRn+QavQP
BEOOBnQa0Fo1RmedgarBmngY0YnVMJ+TaB42dDg9eFfW6nmizRSyKSxwYQN3tkK5Yb9ttEsF6WAC
KWGHQGH6czQ6rNz+dCn2m7xZ+JH40DFccQJ7Mr0xnWYwOu64HeLPYqwcXuiCmM1FrCOvGyl0239a
zUyJMUl4tMydG2xTXB8MU6mU50iT1IrdOueHiV+hn7pR/+brK1OQAcbmkth6KsKvdrxQdCfRI8fj
25BBFpiI7JhNIEMLpG7u+cmyIt3B4h2J8XrEZAB8uAzKXNkK8diZCBGGtQbAzUsWFdpOjUGIlMh3
JooNx+L09o4T14YoBAkGvom62tR429DOTy8uoKGNM84H9dmSYdRN8kv+hblBqRLSh06Slpi0QRZj
JJoMHpJ37B4DNVUDb2/Afs113WZzr5MWSoDe1u2dFAneiFfATFe5z/qxYrxGU4kwO0eiEAxUJaCB
FPTsqQCYiokyAQLVTpUaX6USuRZ6AQgCaB5a3nMtXalAvXI32mmlWCTlQLdBA8dgcFEY1zJnDxb8
ZoCPDWYYCt/wie6l18l8ZJ2bTRGQNn10xRvI4Q6+sBwuQU1nTCciTMZuyEwzkjNspA452nUTip0J
wdinXkZ/Vf9pydvCSjzRKSqFeTDLyqliZX8v4mfZgpxVtzC8bpDrKzphgECUiOmPFDApZkQuOi4x
Jtp5RWloogPrh2rhgdur33WyNQGg9cy7KnZzMrd2xmtVAZGosrnqWvnDCmuUFeEMMxaupownpS5R
0X614tv3YIkmvM3nziLFlFayWig9tpCRcIBO2cblqzZwhbFG6Orvzn22/cH277F9zNVHpuyr4CWK
T6AVVnmX4j1ffpX2UvRUKToNC2N+pAm5Qj1YgRmg/6hpCXr+PuudptK4MpBQ9O7Gbl3WU/+0Dgxw
99sgWpsmqNNMRA4fMfdMbvIFwk95TvlQkujUF2z0lXdqMXuIxT0PwbvCHMFqMQ8hKbgpZoOMUAJk
GxkU8V7+magWLDN1Yy8gSg0msOOBW/Se5oj6Aj6777E7mcZXgho6Ht3FZP6wtQBdybcOUeXPV25N
IyBbMHPzGcZCTKpxOQbBO6iY2hMJRbRB+tc1iCcN1A7is8JokAMOEb8i+rOYSuVfKTLQkGbuJiff
uBS4AkiHPEvRUZQwvT4DVNWTCU+5BCHYdcx7oszmkQKYLflYjzhCi3er3Y3+xjvR4QVhZQxaLpII
5Apmqb7p5bOX3xKCdIEfhVsiYIVBjhBPIFtvEo+y9cB4SPaXCZvZ6CSiYwtR66NRXrKg/Zccn4Vg
zGcE/MKkj1NxqBXVUkfPNqizJHBnFpuAmirUL+BHy4SISDkcMQykMu8FjsqabYFuvfhHCP2wPhnv
hFOmz6harKXKl/4/KXaM1g+TucqN3Vi+o3rGNqXf1c187jOKcyHZRnHFXgliZP/lthMaMP6o2QMr
DBVoChEME4rIQptf3kASgZut+qxYReV8yg+hETHZuCOrODKqkiLCVA4aMWy0GcmKvDeo0SCWP8yE
/qHbk3MzIKHsnGyDz3FMHNjMU8Wu3PmdUrYohpMR7rzgIoHXQ9PebGXci7h6tGyd2XD77nH5bwT3
KoH9bBhT6OI2fcmT/KvEluLxkjO755dEsi4EEfbhRMgGTJ1iutwwGVch6iB0FQrdUyyD0g9QqGt3
NSzmanvS3MxRxUXS7hLpkqryLdybkXwL75NV+Wik/x09lY8T3KBsRwqVo3uq+3euf6bloTE9+Ec6
QRu0h78qJ0h2DlKi3v4U/6CRSDo9lmnyK5t3xfyu+q3iHnPgM+Y2RQgjVKaLv3GZO4PyiKKdFK4L
3t/KW6iB5Rgqmgjx1zL8dp+wzoDClu6W9zKwdkwTWNuxjKm3sr0jigfffWVtS+yWybWYrtngrdH3
DepN5J9Jgsj2j5/ZHnaZduUJGcZXxjWbDj8dQr6k+AL0G0dXFIYjXEz5oFkVAd2kJStrs79X1AEJ
6YeVqu0tFinM/GvBifgpc/2EONtL+yQ3zKj2bnExmp+0WBW9hcGXviXAxEdofDpy7bOZKvK74ps8
Mfc0ew4DOKjuqteXqUIQMlpcJ8O+KU5plMwNf6eIS6tfa2YoMdziS2uQbraxHMU7hO1FoXgftmFB
L3cgIZ3fW1jrDrTFePKZj7jKVbU+y1zMdO7UODpiaGOfaMvsAo8lp1d5HfyfJHmLZMVOs9EuCfpu
mnV9PCr1Ggeeqmxl0kJEuHXlAVPtsmiegYzYcRdHJyvbmO7FZ/AG1a5ztyWryvaQF45WAV/YNPpF
bRBZyvfRuHXoF0R6gIJe0jJaguFNdcww7PDGu+JZp5sq38fiMxgPcn/VOAia4M5XRnAM4H8u7F/F
1ndiRMzGjTn9OCq9aJV+t6x1zejG0AQMe+D9Se2DsbwY9kHI4vQjB4tASeapO4NlHeZFligehkNm
l112y8WNeCEEsEcjxIKE73A8SWAhp6XFzbDWNcMgbRfj9Q2d3GZdoe/YbQ/NK2Ej3+H4obOd9K7U
jdHS1Y/8RRmdZPtmMIq1dEaUKSc60oT4pJd30zj4Jcyhs19sEx8V/7ofkUSugOtZ/slHvkhkhK0e
Q92auzJV+JJLjrW4ieq3h5bfdWcj/gbsEPOJZg26PLJc+pxai9OzvRKEnae/MXzN4l/E9ZfsfS9Y
NCgWLN+cC/fhaqu2RIPiFFiW7LdUfg/eewyfhoU3VdrZyYnuYL6kAvFhG5ecpZn6L+eusfBg9ahp
qgwtTxcuArZbmffWe/KhKfVIw0HbmcWHwSenng40Yv3gi3fkP7L2aRj3fGABsyjTBWYgd9jW7U6J
vzS28+nR8y86/w5SthkoKM1ea28y90r4w+FY6XPFw5MwC1hLgdGrj7m2Z8BSMSnGQIjMFEHCO0FB
abkXmwVa5V5CQf0Ed0O5Ku4/mQ8gu/ONKJKL1vCB/uXMyhAx8tGriHTB3DYbDWG5x7f2ZPVbz31r
1SYXzMeyr8H7qeWl3jH+zvddfwiJi2nXYXiEZ0wDb3UrMuowV3PAR7/T09ScqmbvKTulfNFjyxA9
w/Apwd+kjNLUn7Z5hPKyQDXJWsPexhkb4nWgPPiuxvlPVa6R5fUWmaPJR4YEiWAJnCSkGjM8eQSY
bQRYO3EucE4mnMUtbEhwtpDaZwac5wR6GKPQOWVhbnmz0LKYVf1OD9g0PMhrZoX7UN+mYsnR1miP
nAwA9It68leyxg/ImKQDnKFEAa3DK8vFhjBkT1rLBtMuFKmcJla3qdpPfBD1yIxr44odw0MbV3Xo
vRRm3FTAH1WHVZhfY6/NmzCZ0VGTqbq2GgJH1V9tClSgpunQ9kXwa2VrUtlzoprm2UovOoOFfOOH
t6lN48W25TddqgfP3WIMOxVGLYpRsyQvw0V9tUvjXxVHUsv4N8BYqAe3bnjR3mWUP+EpTM4EtaWu
UxST6SHx2GrvrOiqxb+NYL0vf/baT67/FNlfgaA/nYmOVMGN3/0zon6GwXXqDxvp35R5mNCHteVV
U55wwSqqEIlhvn/BsMoY/UuVEW7iJSVLKl671iap124FymwpCPQxgVct+5Fs+EsdXS2LYffLtw/x
oyR3AaqiDOMOiR2VfPoX29cGpW/+wy3KD995lwwODqCaiTELyfiUMxUJWCbueLmG4QA1IITS4Imj
sPvgofGLJ89ArB4ljFnZY2CuF68UfTWkhKPeAm9nwoSmRik3JX9RkKW7uGtYY6s91zH1RwluHBEu
2eiQyfh0ChwJbGjYR32wwYO+oZASFCz5i9C8hQyIOCcGE+XKWidfEnVanQP7kNbqgIuCgzH2ctYo
FRcCj8yAFD4wXystHxbaEKIHsb/aZHzahvLI5ZIhE8tKZXxbbjuxDs8Wl4CCwrlJ0sPAr/hQPyKm
boGp7VsV22hngQ0KN5Wq8shmiDl+3FKnghjWegQjzu6TdWIVW6OnNsiznYuKPrHYElvA9CRE30gB
elCVWVyeDNM97fIm2TW6ObmxFr6c6uh3jFNoaijnyLfil6DfCyEF1IGirOJopSbVtu/UXSdFeOg+
Rst1xiF3JIaUthmCMERF6UMI8V+9S4tiYgZEW4Cjdanr9TJpCaEoc+KrdTHP2wsEstVo+gfheufK
as51D4HDHmi5d3Vy9YBKt+/aHg8txVHtAxKI5EVDadrk/aYIvmQUA8lAXQvfqVGWaRDvEyLZixRt
io5wmFA3oz26nPWCZl1urxgEcvM4eP0qYbRX+0BEkFoNLHVUGEBh/Zaz8yTfDXDBRKTGpZHyUbBE
lJRbVA5wwIZnFKY4d8Zdg4ZD9Jgm65093oPYm48p0UgZiTzkeUXaMJPzGlXysK6i7xZXGCObiEwJ
rH4rPkonizGquJM1LvvxgCHTjubYV6I/nWEImaBQrRTkdd4y4g9KMkJqaXQHIOoYieeagrALcL3U
Do5NfplB5JdOa6hTjOUIHU0F1zKyioq8mbYAym8uyGbmPOKDZharUDe6PegJtxjZ4RJAVHftVZaw
/zUx505ldBdMbm1ykcpxmQUklTXeThXDxqqaK/7EMet3yDN3cjzwQIljmtZnGuClRkodzhpco5Ai
enLq4Sdk4UUm26+wpGc8dFep/u2tYNWZ+h28rm4NF8WLt23urTRytGqMvXWs7gqtvElF+CvFxF0Z
k7y36nb23ezzd9ER02t032GVXnPBd4e6FJt/ZzWnTuoPnRCH1BgPfoTEmFOy9onZYxNmG5NNWB1+
KvhODclGkwZfXiB8SElBiov4XZU5hwhri55IBgoa62pDButp0ZHMtfZFQBMrdJbksJbNNHjVBauj
PaCzNxOChZCSL5JeMffPuyC6Db78F6sq4K+oPVT2Xy+6a2tp50zTIdG2c0MbVx3J36nezW25P+Iw
QxUhQxtTNYR4lBctLzppdXYKqKAzJKB6EM1dvtOdIYGfNT9RPODkSd6quwMuw3ZLnyQwGmTMyia6
ScArkZ5KUFwJtYEJre4Sr7g2NuazRFNe2RC1W+UIdZ/btMheXjeW2Kh/emn413cEoyBQXBdg53Zc
mTZTeZvxYdw0H2UxlRuIdOKMcLYisoKd6453M0jIbhiCMwGICJsk7SMj1devccR1nKBpQcCuyr5V
YMshkmYJh+aqlauQ6mU25qxqNL3c5OFLJaTKRlgPeIC8lmBlKf5KG92NapXrcoDcC20FyWedh1uF
lraJUX2hP0ks1u1Wshl9nXSjDlqftjKgU9jyviVtylVx38EgyVmPoK7iHVpaVbDOunA+5jjt6/Is
DxjHQx/wiTfDWbI21W5neLDyZWnu+sZnAJQrdpNZ0PGckX0rd9WyNBoiM3EIVy1dWLgLaNiGINuA
1bkIAtz58i9GE0uyJpCh3gqtWQ0N1qdG3ojw2bd8uUUpLmPTf8p+Rc4HrXboH2UhfgpEuunWcl2U
hUCEi35RxM16kgIwlm9405g7kr0GQL6P3obHcl1j3xGWJy8vN20w/owkJPCMn2zNWPcNd+WEYDO4
obV8nrYtdiW88ahhRDLuK4nPWx93mi9vdU/ZNiZ0jwC6PgWCyXZfC786aFcxjKUEmYo/UGMbkH66
XZOHhyIMNh3IyV4guQWNgHXQzYd9z7DR1+uVOjSO5EFr0rNlCCEgqe0DXQ3+rLUnFYfpb1tAqW0e
kiLcseIIDnrjHmt28mU/LmJLYsjXr6uwQiNUb0ZWgBZTzwIUPpHxDlAlokiFMatB7ceeOCklYJ2j
n21i33HVA/HJ/LevreE/tM1JyWijmbPUB7JAS7BHQfCT9+jzwJ0P9r9KfZZTG5m8M2lpuq9cvpv6
GW+N8G99IBgCA7RwdyXz77L4DhhHeVHLkJ3BlvFZl8Y8ZngwnHzOMR/WZCGkmQmpw/YFnFUWmJCy
sAHLAgeFfcI/29ibjoPdC74a9TTB63WXGYq80XB5teljmmx69sWmX1BBa/TVqa2nF6QxGS1IXq1K
8Gfm2+OwrZmds2GnwfYbcg5hmajBucY9RlVUD+jb96Rn4cmnDtr5BE94gLO1AgRx5FTSF38I2Qv+
w0pvORdPjt/WJGa3ntlcklplIybfJcPZLBaNvBppZ6l8axK2tfIRiRUfRxVvJPcovHep/Skq8vKb
qb0L7Wqo9K7Qe2WUu+pVCf7xfU88iNdfCVhLz3zCdMN3NFZoxnZOMJHk9hlQwsIP5iD6m55pGbN5
w0E2jglGZkUcRYcelZfuQx9nUJBiYJBM0lianNw/HnBb+jAauIT4UWooHLUJbR1rdkeq7hi/QoMJ
0h8/CCMgW2Icu1HuLehIhWvM2kvxLWN2bLUYQgJ8cR3I5mryR78qwkYVCiQu62KatTEV1sdvFRBm
zkSNyB6NGB/J+jIjxGjsixIPiZNbzr5Dv+dYjuZ+ZixignhK1nOGFJNRbS/cU6+ykIvsVTA0mPHQ
hPPmoislcYGniH1OX6dL3Y2dsJ6cs6VjML+2WvqFYY30g0Q0FsRkc0Q4eFX3BWqZ1AeQsCmQYm8D
Nrlnwu6GKlqkeuYZBGhge7cvnfXrJ1yKMtswyDsao2Td61k63Xn7QydA3NYQn5WtRHyWlLsbJuwo
3kn4Kysv0dBQnNx+Tbau7YQcFZZxCK2vXAcO5P1ow8lKjvhOWCFSyI85VOLge0K7KVjamn3fnFJ2
MAPrq//6bTo5K/n0go9OPFJgfyPdUgsHIS4eqYfr+0UZlVj/PPlpKPBE7hFHtbg2LVuYGk+/kdAi
ITXvHoa5M/kYfLfaGtK/uCZO+OFH55G2maCMUb3zdFjW1pfOwXjzaqqA6itW3hFLB298eRn2VzjV
bPU5aWahoc+4UJmZs3mWXoRBIUa/+gnuJglKyKtnKWsh7ONxtN9NJjtjJPBw3Up0MmX825PO0goO
3eBPT3QWf6y+Bwkj50zSCKpiRprHN3TwNYoX3fgKY17a6AHRJM+KoWzzG5kQ7pF2sM7E7oKYfh7U
8ZwdnpMZ9mWo4+X0VWr8YjExyGqx8Kg1ptFbZeUr3UPD2EP4Ei15sJBQI9SnCGOVxaj4C6ZKmGV8
bDzY/5R0YefK2pZIHUTP2xtcqaKZD7q78Zk2uZ227aN8YbBPzSWAZuSgGjYjSa1zQq7gDiKuFvYk
gfDPqsmGvxGFvO+87tyzjYt1HhbMzwkJnr0fremZSS8iy6m1WFlfvZDzctQOgZavBPINyUU1T4lh
Ct+x5MThVZM5njpZSa3cFcs0NBajFSN8EZ95AOuk6AkOh3xnLYdOP3glXq3MZwMyCSBYyXh3D6qF
FSHUY+zbof6gPJjnXrioi6vuR6Qykmrno7kJHH9ky4dd2dVR2CHwjWmgZVmCNhg5Cj9C2POEq+62
SI+Ble6wQIMcKSTHGO0Hv7WD7kmoKJ5TYzbKqAIUuCAKRKwign1NzBWkEF2DCgcIIQHINCrogXsO
YOSRMQujrGPVhgUnjxdwi2YVXDB9Gj3XxTyjxKE28+tdTwJMmHaHOhgXCSqPNIR857H9b8W8q4dF
17kbiQkQ2lwBXKrkz+s7cxWA8NTjZmkNJlBPVuyqfGyYpY1usrBnJfklmqstJGtYDDb56nTZBpBK
GpyFnnerocP2giKjtgOnBR0pI3UNTAXx0ogLZ28YKNfZfWeg3rzaWhZMghhZDNY9FOEmKawVfUkj
Z3OzIfpNMl9VZc9lBpPU6fwiqIKvSbjqx2rjW+R/zkZpZ9DQGZRVEcvHgRmIDfhHppb0CE7/7ZgE
aShOusmi/CdFTzln6hT18w5fbGSyH8KoaAfY4drvAiZNfoRMa7GDU41ZNq2oowZhMftdItr86GUW
BBR/BSz3B5yiZnPUmqfBlihz15VxifQfTfpq6fkjmWpGnMvoGuLdxZy/1UXkqGff23tZxJZwbHlN
1SHXpVsQlmvmM9kiIok6rYL91Brm+Ti38ev0hKRkFxWgTOvE4bEFqRAHn0p/K8W3Ge/V9ldPV33w
lCUnVG8WCZ7pMpJPZfmTWOtp7D5k3Vqmk1OlXdjNQZi74uFCDC7OehMtEpJVRPETsTMLagR31rsR
u8l05IFLRwEqW99phyL8YrPR0FEZutokOfFmdZMtbJPQ9U9f1Wcdo7yI3Vyn/8iTNxMDk6MlzSaQ
8M0FFJQPW75XkpjxPwDvYUXoS81Gs4QtQT8XKR7EZGsIshdQx9EGGtAnKUkMgUNQrggvIim8JMKY
Ldj0xyQJ5glzYD1p02BME+9VEKA/V1ty1q+qfRpCGPsUlzWwbxyIbCCQYslG8q9hNy7Ual1zhEqR
zmo+cGK2kS1eI+lQCTR+Xb3xSlJYQtgGnscAF+4+rMgMMkap1PMS/57Wsw4z7in3YWU37N+rpUjH
ZW+ri66X0ab2Tp5XV0n9cjmmTQavYMoDu5updoj6q1raheq0hjtX3cARtTZvI8tp8wJN9pc60JbA
xbHtQxXcXcX/GO1T/D/Gzmy3ciTLsr8S8OdmFo00I42FynrwO0tXs+SS/IVwTZxn4/jY/9b/1YtR
2dUZkUB0A4lEerpconhJMzvn7L125SPV96F8TvsW74GtQxZVF99D/m56DG8Zl88ob+o4B4JWlyNh
PsRS5zdVJm9pDdtzzg1fjxrYPcjYGwOCU1ARN8hImeSCm4RVTzYJhXWJzqWI50MR0rSPXkvkTimy
ikg+O2iFUVk1pJ8tTXWcTQAeRe2mDD4TaotkId9xnghsR3yP2bVuyDYjUYOc3sJBtFViWGdyVTGG
D1geB5vOtEGF8jVxAh1JPVrXkxRu9cTsF//bOmZvh5ld+IdhQlRqxixq2XVzuJnqjtg/jJRcnMFs
0ZMxmTN1TlC0OJdOzqvM8draxA7/B1sdpeghS37UKeo3jBwc74x1OQzghD5qJmSVg/Gm+HIMR2/x
uvQ94UnRFqXZ2lCt90Prf5dU4MtEdJ2VHGt/2bFnkQt0NnC7PZJG66g/t6O+1B0WC6c/JARnzAXo
UFkLhhvMYfLzkMUkQfUDm8ByA3LuFSlIQddZzc5FJcorx+9uEi6cirhNqfV81d3mUv6ai+aqBgq2
iBspYMP4vBrfnQZfxLrRq9zaLz3bTEerpJ2u87E/1D25Srm4joL4oRnEj9V55CaIHJ00udQ5L4Vd
Ywshot65Xt8AkTrHYbY/yO++CqsInJk+tvbMi2ZgfHlg1pJrT0C9q5qLcfFuF3kVBvHbklUPIY2p
wuqe6dfRea4g8RuQEmH/AbIxNt1DXkkUFADn+KmWmN/XxmBv+ussgK+UrryA9joivjp/CnogWwG6
5fypCNKdjy0qS6cffdWBOeG0Mr7kQFs6S57ymRk5iihkVZgLs3lfRd2NE9eI1PPukhfoPAgPnYlk
TUOSrMSrQIix2gys9tX2mV2pEdLtcinq7EQjFQUWovWgvU08ak3FDja37VVLIZqkZNl5+csgW8QZ
kfvR6WavouhZRupHKMb7kFlcYD8SAHCfc5NmC9RWQD/te3JwPNYVTfFIwOv7iKbBSLpkuXepZnxg
aXawW666aq+VWJ8Djp2leKwCxDBifgos4lwmh7KpTvJnf0kPWnIy9uTXGFUnO2/2Ykz27RjeT5X/
gx/7kMno2kURFTWIBUe0m1YOq67gsO95400QYNPrOcoz8bprk45VB9VvhOGwrSEvIuWO3fe4Izms
JTfIt851rve6voPhv9XkQWS8bClzzq7pzj5ULCr1dWpW30eox2emaG7f4CW+d5fpdkmximHns1pU
5CveNCZMHgERzfg0B3bCiHJghxNOclUNywtSOM7n8xVPPtrEFxu7c057k7HlbiZFvlcUc4v/kCGg
sJ0UnGt2hY96rwEqeuVDERUHnOVWNL8YRAppLPdoXBn0kisfto8Lbfw+IvrScc5zFlwpQyeup0tc
XYYLgeEjDFPoih5YUW9C+OOyLDbu20IxJzBnhaP91dr5TozqmA7u5Zy5T3lk71WvTnXN1JOMVkD/
KA/2RRI9CmOu0UF8RZXcurE5Gbjx/rgfeNwGItRhtOcmPjUoRWK0WSnpYpmT7xdl3mKj96N/j8Rv
OzT5dcvZJqnOc1AyIGLgQVcWZvnJx8o1q4h2aHFbDWQTNOHTPJXWlgPJzeidRSCIjE8A/wiKNrpX
ttdzZCZLGl20OxXXOu3upupIjCwcySm0rosSSKiLIOVN6+no8v4uBU5D4BsJU2NNNG7GZl8uSFwW
cW5GbHG9jZBXXeLDfla9/zV9+QSbOpp+lLxiMiqgX9Dh20h9047e/bzaN436XLtrThZeOswXmri5
bRb/bIf2dWXPWDHng5kAcXkkY1fD7SoeaKiqRmuBCV3e6hK6XgmSSmpr73rdUdTdbTQCZcCcLYLc
7ClGvncAA0QUAin0oTK6ewOaQMzDJTjh3l+2g9TPVYsVNGR+U2Xdhp4Eyrdlp6/LEtm15rwaYU7A
t5JJdFGmfghQqiUFagO0he6LGtr9ROYBuxXjvtTbZLq/GJhBw7AXcwa2JiD0HBdHFjAR78P7vqGK
SPtx2xTzeWIkROL7r8aQE9dd6rI4qqA7u9Nwyl3ozPQsB5We2xhpZk+Yu75qJjx6ZxGjTyqZX42K
gJz6ZCyovmw6VoLqx6OPb5wNeeoFvr6KTZDMg5pxgenNdfgjR7CYzu99XezrOdiAknMncyyWap+h
nZoTSdSVhi3ggplwNkPr7W172Nfg1yvFB18w6wq7gy0Rv1TTtoDAX0wHislTR+quocfvEfPdUZHj
wzw3BFPZVGUNhoUqe/VBJ3YYgMCY6p+NhuL+YqUVlRTaCIEiOYq3fMT7JPfo/hXbcDVOovhrOgNu
4XUimyHcEj0f4NczUGpnMOPrqbumsUly1EghqugqqJW4gKsuoU/irpI1RNjNL9OiykK+lVDUuqSz
lgmOjRq240IbjMl8gsFWUBwV5FcvMQ7qId0/+y5cHZsN2wQwbxqsg8hXEUlyZiAy5X1ozyWDbh3/
nNO3bnkZ1hZRAcbQw+gDz49f81dp9duKQy5bFy69inljtdcutk7v0mYMlbSa/gwNd1uhzn50kvho
iTvHI6mvTQw0bQ6IsStI2ekdcp+LNWyQiIaqX/AhBFRgQsL6qq16OJUdjr4gQQakeiDWHqz9qXrx
Wx1vpct5PX4uFu/NTc1rDhJmK+xk6y8Yfo3T8PPT6KfrpBy9SnGTtGT8+DpDUarhn4wWVwv4yMkQ
c3TSufMaIGeFpllTAZpr+BWqTHEM9BFkl3YGiaaor0VjbjtIkFGTINrtS39vzNkK2cIcOemNX6Dy
tAhUHZZ1qpLzkMUSXsqS6HpfEj/i5sI5JuBOgqZmVROIvnWGDjOVZcq8mGPnpER89Nh8SEPlMAnh
N4wy4haRVk3e6NPazradH3bnCnOh40uSO7EyW758a0YfVOtEkGOYPwqfzAor69+B9m2H3Ntnwtlp
B7MyDaaNpkAoE2QD3oc3rHCQJDnzJq0UZA+gbR0enRgeF+dfrM1k0usAMWzy0/jlTVZbj5lUgHYi
av7qHI/mnKrmmI81p2gPIUG3zGeNfyvOhxM3VuzTgjOPnG618R/SMoTQ4YQDKLr0IYjjO18Uu6zA
q794LqW6sRmXIA7A8w9oEiHgaCFnEJqwuGlFjxI8kHjwQ6LEP0V4mh2BY6Mx+qrIwGEZUPY2gRuj
Q9vaUTGqwPW/yjJlZOoDKIgm9hAbUa9K9UXbM1aN6wdnUl+ud0ciB3BGSxH9E90uNtzx1HseiLF1
POj+XHn6YJwCHtP0ayqITGCSXB1KCRnNjXlIoubRTWtsKGo6yJyXy+3GS8sf3ENQXiYmLS6LPjxo
nzZy4VNjRbk9HqciOjc16JUkCZGNbzX75maK4HymNlD8MicQbMnzvZhjQB+JC/g9HHamxaeo6VRv
3Fn2h5a3qFkTj1T7FvV+toviZdWgF8dMrfQa6I+TsyzbecGj6a0qJ3K5RJ+Me1Na007X08fYFO/G
IZLDEx0lOl18hza9nT61pH6f8kUTyJW7nyFYysZjWN2HzGzdrriwG0RiPv3DRjdXImsYqvfQcJMM
QFfmG2hhOCk0A4GN+4Mj9EdkKhws2YK8QfwqRyTaY71NS3pvbaTeu7oedy1ISFtxm3r4WiOkErGQ
uVgQT9EVuQP3JkM7GjB/99JX3MmPi987GNUL6ieC0OyFMfcswleFEKBaove2QNGauSTVpYi3g6J4
qYfUO7pJeC4rBmke8KxmBrzY+t4xZMSyHUoKOlfKBxvCHLO+gyBbtPYB69NGW461sT9Rbiz5Y7Mg
HJoj8ItTsrich5drPdLT6YYRd63gLESkUJH8UjmM1jF8HByYuTHjTVEhshxEtJtiQj0s3ntpvLfU
GS7TliSCclFEKWKccJqvMQy/ZkE/YOJckNSI55qMshTlQBklsJL9645Sa+vbyPED+2dIt2eakPSk
jrOV86qmdjAuJ25w0bjgzoXlvwZw8waINJ18yDTFhKvCT9aagg2LRkV3r/CaiGH+EG5jgTYhXhBq
luODimADy0N7YSKScyYJnsaON6OcfqYeNuN0IRdWSP+qqh8z2lNeOggk33wc0qf9Zx0qTsXfte9t
3CoCxG8TLWy1hKwJqwzPETY1F6KcXllsS1Uw8snHlyFodgqYVVhYFGxop/vI4WRTGby3Q42moms4
LdwHWXXpS0DXHTHcaZaAshlQz4aVjxZp3E+lZKA5p4AnFvc8aegWTh3fKPmauOAAwhDkaLjqujWx
ERASUlDUQnI3GggYvj/dG7c+u9Kxt81CmCnTrc6HYuMwAtYU/XnePDOmvSl0BRQ4tE4OSO2gl5cV
d5yVk55Tl4cPAw8PzE+orJaLg0N1zXbxt1PICd6zmJ+VyZVjyYVIlbvm9zvRyHTntO5F1tM36lrC
0nqDyENZtw2yupxjF/1TPAt9gb1rorbxterRg9439BhyxDNY2HqCXhTew7HB+76ehDKjfgQd4s5g
OImoxneK/L2N6HqJ1tznArNP53BYKdoFJhO4HkRXQlavMo6Yok0RprosoYxqoX4ROjQv5uQmnbst
LVb2BledmkMSsWm9WCXSm1H/TDtEipNdMqpXskEDcjUsBII4OqAtb0GcQ4IcDbgQbWjd630khH7r
oQLrvPa+Q+8DZ4nJkgyqlzJsmYK5NOji29a3PxkOPOi2JWAx2BPti3g/GAv0oLjoPI/V3RcoB0M/
OiZMcqqOHLKsINohafsL3kvMijGGtG4l6kwOFAy4gHNaom4eAr1FAfCU2+YsjAJbRCQIa/WFRPxL
sfZS8poyHcs2cULWR93Z7c62iRk2yYcaSC2YnYaaDxwv07dm09Ivbix15I1jUjbxqIcTGPKBuX+e
RowdMDQ5lbWrMp+/lwINH7q3ZibOKGjfkdXSWe3gOGaQcuMq+zE4dGktD4+hon7yoxBJL72hgdeH
Hs29zMt8O2B+5QBebcYRY1GQ9hHTCPEARrTyE3uj2iAnoJi+Ykk2LYpFlNQpjfrGqYm3FAEAiWXY
4TGcw8Lemv5DlSGHQDm8KFappoNj0zPnUa18KBH5D24JqHwevN1sKlgI+i6a/DVgfIE2MDCtzpFs
xJ39krqcjKQYM4TQKPN6FLWcu5edU5oXjHOZTKE+eNGdW3eShQz5Uhb7l17P9DdkNNYvWbvhIcWU
PVynNi1tRyl8244Cs5VfEMOA2ZCB1mB1V5OjPsKF+cOgPq25s5m3TnT/c9pk0lPHOj8VIwR5073X
FgKVJVgZ+1Qqvf2C+HVhDqiC/GB5+pkDA9S4hCdRFoTlWsmTyOaA5h5yprkOrpP2LrebNQMEMFTc
4xsah+mxhj0gMybduMiJHXLSZXO/mCzH8xliI5TIaFUSPyntRkfPpWeZDIF3SLucodaAByJo5Clk
Sz1bUOPyIn11S3U7tzZx181H3LFlWpnD9zBvSVUrnrQF6kjyVJdiPrflbVSFfBo2fZp+gq3ma4hS
lKxDVGGuciIiMrFJ2AkDkaVM6AeCwpyqiFhfuAJiblgOiM3UCw22rLscHfnUhQUgHom3Nyntcj0r
8twwgU/7rsa/OOFJn6uffrqGMBbMGRw8FBB3aafb0b3r1M/MXWaP45yVwuEZWkVDMbzLtRviGhCP
Tki/s8mm63jQxMqErtwNY3aVtYa2lU5unGzCi8W5K0qYO+RtBzyj7wmCoT9d2z/Jokg2lefUvJcT
rqqx/cC8iDp2wWpkh+4u82NzEebeXW3Mr2rI6LSh3jt0yBqG3qMqm7xb30dCPFYVtijKkCDX4hD2
nOBsum01i7qsyPA1abT2NizCV41et1HAd1OQ/FB9/OG7Zt7b7XnJsAj1HJS/ewyYqXAATRnFG0kz
oOgpJltzZS31zWT5uFvdTG+dlEC2ELpIR4WYhgU9ohFTk9vRYcgCNLjzhecaEntEQL9F2zeZzQHe
jeCtlhTQbY46EnNgmJSM9qL+SBrONnMtSC6Curd3iFUe002NTHsjJvdtcnvGpBgNgoUy00rdXd0N
F+DafzlxgNG6ZQSVlXDWbDYUrEPSpfw0qxSuJXtARrUNPNB7DCX67iTW33WnsQTWS7F1rF3pzy9D
/GY1xWtpNa8mpVkQBjhZqqR70XGEuc3w8UedfBLqMS2he0N7JS7QZz0azU5kztfC0ZXXmB0htdpN
TNqpmWAYZsYNkNIUhzypjkXXQTrEZYD1s7LwwNmB2M9kSWN5/N7F0DfCq3ps4bbC5lz/fqw4JiIz
JLTjPK7BeEbSKc8Q5m1BS4cBNN+utk7pqrSIV21yHOLWUev5eqGrXK8G977rfhK5/u6jYbIXfSmG
fDv2qkWvxmGE9sq2H4iw1BUn5HkUD1PEgJwUd3oH71JpAVyLqyuCN6+YiCWcCaWMEyRANCThYhBt
m6xHXvqIDJnIHfDFTafdnygp3+qlefDsfp/SX9rk453lDqs6sgMNWD2XEwiDmLlWFy3IBvK1Dpww
SLuCvG4DMyUxhx5wA+qSbgQ3WaQ4SbxxH0SwPObEIja8ZwDrg1rqnTNJbiOIyial9IsHSmgnZlzc
pQbamkBqIk9OWvs4UcpiV1rcXj/F15xpeRQWu8g4OhPps9FR9xrBte3ik9J6v9Q44xB9vUxF+RZX
9JuWliEJkslnXXVYzuTBmlLCPnXAyIOeY1KGx9+/ziTRjpjn+6qwH93IeWSC8Y5B/bJXnKwdl7Kw
KH+vko5xXHKbmUUOa767A6PSTr+i3rvpmoeURgGAGh6yeRleGmv5LF1UMTYWxTB7mkZqH9map8rF
0V1yLOsWZkHZndNI0gHznxXJjrqptsECE6CkQ9AXCk1JoA4GomzBd//urT/ZtaBD2ewmM9MQwjEW
mkUraSXLtrWwqG+d8aAtYgZcFwteGqA5sG1WK/4V/aq3LpbvBWrWJIlf4iKAXPugRnyc0su9baCQ
3VUJ7skamSEbF8Nfhp0sBW2vo20Tdz897GVljH+4cZFlxt7wPtbWUxek8aF67sN0InvtjBfglxcv
lJgdkJaGsUFc0YKK4hGmYpB9kuLhrKoZJ6H2oYf+g5r1mCGAROKUSY5/m77H2glA41IOQ7QD8AoW
yJcExNsVyb1n7ISfg4nvEmlfmKzH3M0BplLQCpy+kziREQ1lUxDtCo+tJd4Zj9RLHzNCHQbHJqBw
qUdd7JRi4/bXR8qoR3y7N044dtti4DMLtHlyBwRki/9uW8phugVxnLVKzT9NhJdUYdfbRIYfye6T
g4Iqrt2M4nLuRXHZjOalCJ6KSF5kZbnJ0anNXspuN+W0ATGFV8xA87Kad0tDJZ5P9Vff+i8iOrah
e8sVXWYRBsXJQ9gGoZj+dbKv5omjR0+LZszEp0saaWiY7y1BdZEE89qFBIdmDf7R9RFHZSPU9IXD
YO9G09YPOSS7A4ftOAqZR03bBq6p9L2XdpTQVF1ZbdmRJsb7DnNMti7meqy53TBvXC6J/nAU7Yii
f1Q2TUxmnU8RNB+iUGbmHKuST+UvRtMcaadqZD7dBptiSHjizWxtG2r2pRYh8oXxw7FY69qIYmha
5qNXg3xsfZ62vqbylx4jzj6+VDlnjynRzffIzmt++/UEJvZ1bP2wA86BZVxTygj3aNS4UjpQdYTE
0zCaSTd0lnEui+praRFzFIWgmFfdo5chJ0IwcKwm9ypgUccxyZ1pQu6c5+ZY/YrdQnwLCNERQmet
aZznYHwKOqJNk+hDDQNzqnFO5Wo/QXNwY/u2lAjF69CClzQRVtkbOCk1LNnaZvZi1LybWtJiOQuK
pNz5cR0iLPyZd0+L4tifZS6OOQfogYtlFTco75pihloWQPU7KBplWyFY4J2uZXUhJkKeTYT2yOr8
E6X1Nip4HHNJL2RM4RXFER2j0TAtohWHJ2JFvkUaAWM5jz+04/sXNcW+n9KfpkWeLihdPaz0XV+m
V91g3RvWsUM2Nb/chnGb8Pm+yuury4lxfpe6fF52xYlVzA+RX1WnYPIvm75aBdY3ZWX7FwkDzI2q
xOUcs1bVcdQeOR8erZZM6KikyWuHFqUCKVB5BJ1WzdLfLx3Ll5tPr4GNttXzm/h7UGlNAx8bGsLf
nUp5PRIH2nHVw+4YeTIZedk38A7S7VRiOGsDIiyq8WOpOeqZsLntLUxNGWPNSpP1WBE3U2bo8ZLe
dBeyV3d6HqqHEjEaQ/yeEdY1tQ5kfRscchjj8jAHVvx5Z5eEii31K70tjlmupmfDEX1esHnaOX5G
NnyiC9vvKG74ROsH2lCaela/qlBcq5l/FStBodz6mwqRwgb7zJGWJI7W/RATmjHZTY+shGbRUk/o
uBSplhkF+hTHR0d5APqE/drFroWyoL9YwvazXLUL6clPqTTLHNSvn6ygzpFTkvs9rBxOM3MIlaAe
diFvpZudMo8/aweWOEyOdoeen/WLLNEmk88CpWZv8ZrZiZqZ1/Zf9HMWNFxgH1lqS0TRQXE2ZOvq
UeyLujqawv1YqoVYwIIVPrB2Uebf2wUpLnJaUY2x/T4aQEnV6F6NArmvKD/DqB430wQf2cV06AB6
VCJh8DMjho2piBtR5WTd1odaaaSxWcfQs0wuczAgYJRx1NS+/6hU1RwyOW3hlETHjhMygpHgK+NN
2y3Rq5u25TEasvWSKZMpte7qyGU0Osr0UBmXfHACHpB2Wc62iwtyal2rOLoeYrfGTPmmBsCmaRuT
7MtRedbvGKvKQUDN0fk7TxWIsGVg7S+XzRxJ4PMKE1xEtSfGEcV9V/DSdywubYeCnzebKKABv8dE
wWypCaUtxQoMazRuYQG6I6Ob8l23nGHcciYQIM46bN/1PszMT7unNkqG+McSD+0xIZZL0TvpfJq0
SVhfFfjo4gaZbLQgK5jnedyMDYk5mfWYT3RvdNe4R/Ye5oGi3EVEh7dFulwlUuCaj5YLeC873BTk
opbBe6p/TA0Eas9Gu1FH2W2UDI/FrKFYVQ7jF9S8pc+6tJSrPDMvftWivRoSJjKi4LFpnBQcSnkX
52janWC10sfuk/HSw+TOP/rSey8E9VKYociUEzN7WEw9YTVjyoPJDKRYwNYphrkxkgHUT192CCm9
cElg8ZF0BMG0Wu36ZJsyqDtEwStLptkISi+sNDSn+jLbBLp9VRP7t6tY6jvhvcTGFpeNjx7P6VDM
J84v9qr9JAF4KglDIItrtFRI5nIrfm0iTl7ZsHd1V22rYDsq5JMeZWzVctAmHFezkwUj8Tcx9K0I
uKLVMi+INfD2dW/BEbOXjPFJQr1M8n4+LlRhG776pEpEmAXrCWwP9YUMMR8AsYwlSvDJoF+enxov
7A8p7+p33TenTIX0AgOqX9ySt6XvPYncMzu1ZMwcY7mLI7gxvUX4qo9w3URLugvgc0xxCP7Rk0z3
ov4+y1GhYsGYqhkqpv8xubRgu6DatwrTxhyFj1OsSFrK2WhkH3/WTqfoV1oXYxQSQ59ikCHWMG5D
duuZ5kc2Eb3pcLKGVk8p1/a0HYN7p6AsDU3O3Y9R+gze3Bya6RwG/siOboPAl5ogtkLv+mad4rV5
eJgXGmdziadCZ0VzDO3dUM1Xc4CnryrlyXP68QTo5Gawf5ilJAV9KBHiV2wgmLFoAfjVHlSQqnmj
WoI6O8KpQB68TwBsm7z5YsCY7tzIOqrRgQEc0FulHpJHagec2TSLk0Td+R3khRoTAP569JTzTSwb
7wIV5XBa5vYzRfUByzS3tvNIbReLJzqwLQpLw4rAWXgwiixDexvOCYkXXryrR4N+nRxi1/JDvia/
XSoz7BOU3T7gJhNwPxGPEWkxljs3Fs9FXJc7po6W7wUE+XX3ExFrHYQZUjFIxvZRoS65+Uw49VwI
f7izSOnYtnnwkoXhW9S16dk1ZEVEfhyeEquGgIJQLpcEouGnQ8VXscLHDr1PT0T7Ja9oDQ0U6F3+
jnYBPKnjgG+QU3P0dPCRjd4p5XVkXepuRrJqejsH52mho2fE4W/74LKQ/AxHq8tYQzVRc+IyYfSB
Hlk2+LeltXZxkT3q2QFWP4OkruL3dkDWV2YD2DHe9txWARDx6eS1l7Eco9tpwZ29cJpFiJezT5ET
FGXMmyOcMEVV3sjRLrZTTOMyxA9w0U4G/yA7mEMnCyvfDDQB9doII+HgD0C9TS2Pvh6KrULBlUv4
D44TAh0qaVLTm/B8KK1e3WIqZSCKIyp79QSHCNk749bzu2nvFtVL+54swSFy8bB0uHSHod4V8/0S
JMlOIyzfOtxNncFUiBLy4qIy2S418iU25F+8978IDss4VU+fs5TkN1n4gxbmy4Gw6nNscUi1IEJk
DIAyZ7kuW39r3ttcuXvldY8yLc8L/s6lZ7SOnYn5IMli8k1gE93pLoPKbU3383KlO+rFqlmA3+WI
mSb01gIAYxUJ9yGgqpcxoQ4qVeesp8BM5HhlLIi47irJnhUyaspKQ8YzZ8UeSRstTN/ZrNwQy/ko
1s42Rj0wO/lbihscsQM4Ojb+VXmMUjRGmxkYujBlivyq81zvSKURB7i7gq5ZLljlj6nPSJX+KB0x
Vd51jnvVLC7HzxElxlrD5CgwschRyleNs2xjWKpSTLd4r16l8ivWwBhvuaoh37VoBkfY7gE3puqG
UxGKmXf6Nu+RvC8WBhoTSripITJ1A8x0lYnZaRsCC5z2TeYZBKTxBRpXcM5hRUNdaFwDYwvuHQV3
EBHWI5G89yH3rRBZiVO+hRmaCtCLkAQzxfKAYo4wmqTq9mnL8jEuHZ0JXbBchMw/8dnt3Rb9VNPQ
8TQxB1HYtAg/KaPraSQ/EJWYL9roMNfmKWsgNGH3HLZFy/8aO+epZW4Sd125G/zy2gIYt23TXYNE
bYusOkFswXaUBEV3tuM9+cPReYAuzcrVomjsoaS1tHas5FBHrD6BV4zHNDY3cvBZpkoP5aSnH8Oo
QMRuaI30DdiWuZ3OmeMvR89muIsT2fr+7bd/+8//+Lf36d+jz+q2yhk0lt1//gd/fsdM2CYRssM/
/vE/H6uC//z+b/77a/70JVfJe1t11Zf5y686fFbXv4rP7s9ftF7Nf39nfvo/rm77y/z6wx927CRm
vus/wVd9dn1ufr8Kfo/1K/9///K3z9+/y+Ncf/792/taXazfLUqq8ts//ur08fdvQujfb9R/3af1
+//jL9df4O/fnv/X/6ze4/lf/sXnr87wj/XflM1qq7W2bVtq7X77bfxc/8b7m8cIMAg8V7lCBlLI
b7+x35n479+k/zc7UI6NBVC6zLS84NtvXdWvf+Wqv0ntciTxbA/CuArkt//zm//hE/y/n+hvZY/G
LSlNt17Nt9/q//qg19/MtwU/3ZNEmkrbZgIrBX///us+KaP1q/9HBZB8MQFvz1LRFs3U6+zAv8yi
kdl9tHjID4tz67uP0t77pQ8GrgB6kgNv8Xv5DLF/w7YOenQ5LGP02TVpvPmnW/mPC/6rC3RsHeD0
lRpjsONJT3KT/vkCU/RWDBZctM3eAJ5MOikEMKw4qS3yC/4HXkvH0jSgZ8JvQrwOVfpO06x/SNCS
ceDIGoh0JCMX4SwvCgyvm4hvcqrq7uuvr1TxQf7zreQCbeiMDiJZ1+ez89Zb/U+3MrfXT1ARLbYE
RJ3SvH1dSDm/qryuO8Rt35/SqL2ba2CduCW85yW01SXDyWaD2jHf66iiwx7b1KO9PPGxlHeKxG45
LmSN9vX8s43Go1O/ht3k3PkeRgtGyo9R7apL0Wv4nWnRJQcTzG8N0+UYVd2pa2LHI8ojKbeu1fU3
unuxpec9gl8xe8b9V76cgXX37AKNGxWwQEiIQtGqdklJOWkPeXXRTf4XsZX9rcqHAt6ohlXLiBm7
edrTM8khn4dBe2f6tN/99f1cH/8/389Aux6vjLYdlyf0j/dzsZxamBH8XV1bN2PPxpxlkMADwOX7
TCNMw3JzSpvwZOYSkkOr8IaX6TEV0NHD1MNTqfuX/8c1/etnLFxC9VztSdtdX50/XlOTtWJIynlB
O4ceaWyt6Vwuyw8aQ+Ya5ZF1VZL5li/ePTaDrwWdBTvxMP8sKvu56oHC/fXlOH96e3nkJItT4CuM
/q6wpfrj5bRl0vVDAchvMoSf+CaOrwovHfejYJZom+rVTGsckSls/DrY28G0oVNPUDMQOd/Q99CD
uHSzVFwUmTrRW33V4xi8SFiidCGrdwam3iVTE7HRUZGvTFvCSJ0shoEoq50oZv/7WHf5Zelmyf6v
fzfxr7daC1f7LIKBzwLk/+lWl03rZM06sOma+oeklqb1Pfffhzh6qxAnTehBj2XRz08a0A7UDCaM
vrMvOT9zzmSY8teX4//Lw6iFtH3tuLRSWI7+9DAGc+hVjP/5+UFB5GA8iJ3DO3o7Z3ZxK0VKrkkk
T3/9M/+8ODsIgNkCfEH9ZTsBH/QfP955WFYXP0cnvyqfLJWxmLjAospB8iqamcScKZTmhPwBXwsJ
3Q/98r8JO7PltpGs6z4RIjAkkMhbifMkkZIsyTcI2+XCPCbmp/8WqP7/7q6K6LphiJZtkRSQmeec
vddu1Ca3STOLsw83C/NTZil5XQYmtkVJEVlQiXPPF/+wStvLK/mPbWR5pTY3hO2wNwnpqOXj+4+1
r5jofVoCtePkOu8I2a2HerScs2X1BP1YnOzNytDbeqicN1HiNw5VgFGsDQ5J130aJoPtAnfesZvt
d45f/H03S+d16nNH6dw5dFVfXsy8ufl9R1JIqQ9Nq9KnsRq/qdHUF4xxNOVbCwaaqMd/uMs88ddf
PiMu0/WkLVy2yWXT/u93FyMGHFMHujcpTWrPDJwWrNM8Z62GMhTjK68n+RrkdvGiDTwhvhGA4C+q
30z9UeLwvbGKy5ewsI1jKctoFTpYsIYInh1T3PrZDKYVUvroJS09eJJ2cpI9up7ICuZN3pAzEff+
lfmgvwZM9RGosthBbfw+MMd4hWq7ndPxGGTm+KboCG1QRo+48jB9qZ3ogO57Ns4qhqfuAX5q8cKh
+hJMmdzRzmJOYQ/sm3CCd5FZf953rtSjZZ4DE8yD8lSGIW8PEcK+7wrnNQcMrkKU/QMmBTTl5zLv
YJgua1wTSNJaZ1IdNeKMXaWH/uB7AztThdZIIZPc12PjvujJB4oM9CozPexNDGreTbNe93eHYV22
N1bN+SlBwD1aHqHvZaJWrARwpDA7XqQ9nQS4xYexJwtxnrRcg9oFd+GO9kKMwjRYdC25mANCPn74
3sZb+tDGTx07994YfBw09k1ZrXPuTBbEuMIPVoKYWNEEFHvfo+rvPOi8fR83az82y02/XHzj8uDO
jD38VAMsp+afA888TYiPsYgIA91mY9g7YaDoQJw0HKvJ/jA8jK12HhlHVXjmphYMhBGaqKf7Qw2S
dW0EHGjGuohWiWLoUhXmbw5lh8L9I0zD74yQymuuyNTIvcW7n9L4A8Uncab5xTe76Z50F5p732YF
sF1KsigIsCJWLeQNAS7fqT8Z6pEqN7fhqaS0S8zSIII8AyK1fFVOaIKKrry2ySdD3fxV20O3/lpg
XItUexVLMgcgkO7cUrsMlAmP9muA/osEzkPEdG0FUlQNSPkxrQr7ABjB2Uv0RRvZLpkSU/ZHU4jm
6iMKqopsC9w6WqxO+ZMycF8Ezt6eFz+L4NTiKNoCIUPwY9L11amOJwAtjkf5Wq+z1DjfbwTf9cMb
LWKmuulRmxlmQi7h1qr8lXk/CAkZyycjBGBoG5hRyh6XT+giKxhDZmzeMhKEzsGMDEh5QKIty9WA
boHAQ/Ltkwc01NyX+DcR4OOrL3ybwAfRbgpR4LNufNAnPqYNDqusassZ7v5Pa+nIK75CZ2eFkbev
E+kdDa/6Fqs+geWBM6esyWkuTQzxUTMfGqPtt3iy5Do2SSmfa7dbOyoE2FjLz8qc3KPHITUcSI9e
Hhi3pCDrE+8UBgUJuMJ9uf9ss/WIXLL7mmu4jbdGpgcwdR4lNunqdJvH35Yvqs/UD3FP4/aBalk0
b+wpdF1c7a3v/4rUKUwqTukdBkVvyvYH1NGgRGMAGquyZIrml22wu58YHBspg56leOnnHH7/MG+F
66XnWSKubuy52givxH2Yx6woll68EhGK5i5/TXsnfxnjp1DA6XDS3j3e30HYdS9KdxsmSMM5N4iR
jD1TPncpcOPZDaJvRcAoNSlBQjl29yuZ4d7ovtHblG3lXNXzsStc5DJ2scQVpQrOXebDNwM6XFmp
T4LIlVlpTA8y/xmWriARb6IpHO+FbqbnTifpacYngBYFwYZmkk4YyQBDcb6owMwuc1mYiGla3FSx
mdzClrNnp8qdNoYZZtcYHFWrul3wK8xGj1hDKFiQEw5BVZvHLDG+J33PbATu8qofkvEpnWS8GUxn
FYyjv5HhEJ000qKHYXQLqi5r+Lx/pfNo+OZO/YcV7zNTzmf06cUF6SBM2/v26EN62LWhhpsCMQmb
ZN6TnwCv3nHSt8qM+xt336d0ibWo7daF50KHC6IEShfXL3emi5ejKns4m8sDg9Rp1eB0pKXq5fDp
OXTbko3JGX/GrhiB3hviJcJsKnqh9tw2Ltm2loukiQYQ3gg27DQ8tHNOJihaly3I2HqNwQ/sQzKq
swP24kGPhMhZbbW102rYm3H6J+OB6hAmU/tgxVZ8MctAr8iCu6VQFk0ORvswGexDmAIy0f4Y3kSN
KmbonOZbINOfgWYpx7+CJKAqNsgHq33UYW4KqiZ6QaS8NsfxAF+vf8WuxmTg0DC2OSpaTVgqnAnc
+NPYEZ5eds+NzrnJGSZspaDv2WPNO5Z2hAh/qXkiw8LJt1RcyguxK4aILGI5POtMrK3E0oSyk3fN
bIoMkNbf0UNPP9PcuAweG3DiFFCHeho5JEG4Zt/ga0e6LCfa3V02qZNwj5PJ2BxEP0yxoPc3qhrc
YzCgVfMsZ1whf582yYEbooPtV0zPMwenjY9GIkGtvvUsukm1W0SHKtbZhvy2Qyhb51ZRJ62g9vTr
KSmHLdABBqHVLpIgJNM+Pd0fBqwGREYzHi/B721nOx93jqqik+VU5OyQ0DAD4z5nS5oCHDy1zt1m
OB+gOekTtiF9ck1JfI1khmcN/qL7VhI/GAaVTW40dKkCgj7yhHSU3CERJ2m5UFSN4EIgh0TmEL6l
oCPUAIAW/z2XoXoaErIqeYFyo9tqfrGi+AmF965H9G+VtgJkiBPAXz4iPXrO2pNzeopqspJR7z2E
TDePdZinNxfDEsKRCOGLgRy3hrnFGJZ5DVrWTeXn58GlXZyyo0MCQDybN4zfEou4kXhySC+NvGSf
mvZ+dCee1X5zWtwFUdHklxa8x+x04gWqTAi1e2qusxG+1YXUhE7B1a1aOeBIsdJdvujCgqITeoO7
Dw1IPXLKw4rFfKw82st/60kmyEnXtlsaosZBu/yLKg9q3l6MUoNVdpkAdWBM/fKdGxoZTJffgth8
VXWbPzVBZTHr1Mtqk4TXnOyrKk6cNz8drHVW3cbRg9RiyhesnUjvl2qgzzrozSGjfwgUw/Og+RGc
YmiXVtDiu7EmqMOytwlyr/jJCrBj9j6nqVIeONtw4A2BXucFRJRyeesOjXiy4isCJTO2AR/S6Fx7
2CdV8RTMPUHuPTGbSRRi4lP62XaewjLbGLSZLp6n2e/cKV9XCClBDgU02afxZBHcsaHaDR46eoC3
WQcG998QM0qbP/yk/sOXBkMrOq3RQ1+2CXLfRlCD4lysM71uUm5dq/fstxka+7rN4zdkwB8O4VT+
UBSvetmNNICqEtS8JlavMaPwyEgGww8DEiTKgb3vQn5d/7ucs82/Fkm0zW1TSEVZ63qeZf93GaE8
+heOVVBCx/EB4Z+9zbuxvVHl4eM14BnosYai4x/qmn5zz3BgzYFRP90fwkyuW1eAc+xg7S4feBTb
zqGuICvbQ7NNsvkfmh1/q+k8Kei7SFqENqv2X/tZ9lCbWeAPgBrHbHpkCBWe7TkO8JlKmMxxcBG9
118QqYTrUkzj8//+tKy//Xjl0uP0eXSYhfjyLyWlX8lI2TKgW18BF4GSFm1ihdYptpgFVybUEBER
TiaBJByTWOmL7Da1v43KamOrUp16ac27zvc0c9nJXkUAhQlkbMoLI2h/+79frPO3X63y5NKLUa4v
LROdzX//asMgF32boISOrZzDeYqMLOH8Mpb90ZFef5yj9MZ8AChOG/ZvIzTYbLad9+WUc8I2jJap
zyfyLThEsmTCvB2Ah9h5Ou5VK7A/GfDXhR6mw0AOxxDr/AXlKvVMDxUDUbz72UjFJknLP9KIN/wI
wcz/fovW39+iovgVkKvoTNuW/5dOMQjIZMxTf364nyiB8pojiSM0lvDbAOzHeYuPhqvVkLpei4Jx
n8u0//gPr+KvTUFLKbSXyvNdfoy05NI1+o9GAymiFBNCIrxpLItpeYL3ygS4GfeJf238jP36vjkk
s7IfDDrbq8Bp6oOLYz3yvfqPebJJO6Jb/g9XwN/aVcsL89ANeMIBvWDfv/8fL2xWk20UrKLI3vIM
yKp1Ku2uuIQDkt4wjF9KK/vVWTYFXxETSNMkYt8t0r5civBsSqf8h0+KJv5flhvbtIVnSdcX+KlN
4fz1mozKwtOQF0BZ4GdFN/bVY1CP9tRWK3ckX7q2Or0NhTY/0fX9MpXsX3RHIkOhsgIuHHjUkAac
WSUHcljg0IE9gIXrwpbFBTm4WXEtksE6q5r8dpBUGH+QFNCdU9+iIsN1RK5faACQx+n/O16cVfXo
v+gamkMLjeDp3gL3vvc4ci9JCZ42vZ8QXEPsah/dQRtbANAi0pPvd8a90PIxZlCGcnvMYfTzq7n0
dSaOIcFv49horrJVn3y2t6ylLVtaAVAHAx95y1uJY/GaekSCLJ2GBhrB1fY/TBzSy0lvLqJ2cQ1b
6ETNaZ21AwfVpcQbLfdnM2LudNzWeYuL9LmsZg18U5mnwAd5Gtcb09IC8BIPqLRgaX/Voj0QLA5t
yJupNNbVCFlNNSOz1UZLjR8TkWnlyfGXKP7UVGW/h56AFGRpuKpUHh/LMG2fep/lxFMmLsqOUIzE
zd/50AX1V5ya7e3+VmDM7no/sA+ezXphEZwEGw0hSOy41dFvVXVz+uDPLAClF7kBGaxGiStbmfXN
zEza/L3rsdnIaJMJK9jkY0IIkFH9blEv4gMYQTMDOxCJXeLoGfJzo5qbh/T8B/BlCpe4U+/BSKhE
2OTj66AW/fkIunYi2GWkJnZo3yPeaCaCALEi2SOEJ3PGBt0t19A0ItQPlzO5BSVxyml9OHO9i1KT
bhH3t83BnxND16yz5RDUyYFBOWB+Z1LtWZDT4OC7Osrw1uXG+CzbbDzZkdky41HNqW1B5nDLocTC
TA9PsnhNU5m/Mgj6umykAaqzKZy3pQ+ONz+rHkwP1UISqe9pGXMis36pyqq4XYV5QvmaP8y5Mxzw
rpGAyC9vL5aUHPBFZ9MjZE80yaVwdXONafY0CpukM7nY9SXUaD9yNspuYTWVNLQfRd38qk3ffgPy
EV7+/7M2F+HDjOnt0VBKPesJkg12IPnNXxjMvu0/xJNFovjyQ0zDBjcylBAegumaapNQ+qz87RkO
2vogDo/u6CBCodc/UPQeIjFz5KRNvMJUaGwAdoiNEOUPWNnIxa3E2AZOP6KgMgfSCGYfgz35DU1u
kSd6X1zn0o/XSK/eU0cUx8mP9v3A8BrSN9q4aMi4AS2cquiwYNThae4LEjHdigTzVDTPQYIhbUgQ
JDD3e4kyKueqBaxL3bDN2sx9yfsFuKWsP+rEfaXwF5cw4cEs43cvdMeTi+MCb5F5C4weLLqFA4Pg
lXCNVibGMpPBpOUSaIZUobRqOABYXvTqO60GLNwCW7Ko8o5xALAMytphFJ15moX8/NeVUMvuMrto
icuIk0QcI/W3U/9YLb9bZF5wE9xTqaDumoZ5bhM/f2bXyZkBDIink46bJ5xDfBgzolMzayHIaNh7
HmKHWcDt68ISSCMPuqnLc0i5zKgws+Hi5/ELBMkcl8/LOCWSAhWNvbUcVoycDq6DVH9bdOGfeSdJ
560Me2/5G5fi8/Femfsz45f7tuy1LBPD6G/xC/Ub04AbcX/1+Wy+JnWZ7+7PCv+SBgt+nD0zIIag
gZElkHijIA4O1Szs1X2pnYdAr5l4hfuZPh0AjwECi0fv1fcuGfJZzqqmhfCs0Yd7eZxLOq2dT7b0
co5Jo8l+EAWAlKjFzNVpe3v/4dr3jS0kEsJLHGc+OSax7mVCkC/nszryrwiXxcETCJka1Sa7alrU
0AwgTYSzLFswXwunOfsmIcJti5luZLhGrJ83bRlYgDEV6UVoRFFO6P4A+W2/JW2Qk1Qhf8xSRsfG
BPVBj11ilXXk2bEMb2ObpLtPUx0cs2AOjm7TWetkxGSV4dDfRwLpaevCQXHokaxsHaL6SQEutgVy
wCwb3VVjGtHG0PG04rpObkUpKUPu98v9pL50c+LMMZ6T1pm3jJeqz0qyps0N5AUQ0OCII3jk7sid
ULcTOX2cqZkPOC+mRZYx59xtLV0SQy24Ol05fS8EvZppRHidkHZhlBGZtn36w6S/vR51YWyzKv3m
DgHEhlThrJUwlOoQ6kHBVPVIy/3pfkjCTWDtYru2dxqFvUAFfRKDSLeCPXYTVpV/dcAQP4T18Muh
Wr+iRWrXjUehLTLYioEfmFcyjuZNn+X1SWUJLtKlwkTfSdIiw88MydwvY8Ix5pYjzsB72e5E3Uot
O6equg/bG9DRIApatYnTv/fmR0gS3qgjQlX6/KfPVfQ7G1+nvn8t8rH9YSTzpSv+KCpGgGZNBrRx
XyScmgG4iImlaqeJw4ilC+y9eusWHqLgymQQNkOic2xHfXidc5t2ST0GN7vKCU0NY3veTbX3dH9V
He/7aCVIXcMs3TSAsE4cbstjYle85cH8JUXmIyEfFImbFJHaphvTLbm6sRmSb1YBSu3kGutx+DK1
Lum12Fc/IYm8Imm26iK/Yqrvt8wc+kdfBcSRI/leq37XuXH8M5+Gncm9cp3YiNkmKl1vsmUfs7Me
zH8NWCXpP4PUhWMInG8yGUQWg2WB8wzlDqQ5zSkAIA95IvqDVYqQT2n4MbMU0li1oq1duKR8zExl
9IRMvbb09T7Qwfq+z/z4UGsI1uZQwgJwkHmggS05TqiagdAg/syIUyfEkX2eceMmr4IQzDGAuiEj
4Muz8/KivSQniARfMOgb+Hz3kqCJBP0DTsIbTlneKg4NoIDL6hYC6JuijuEmh9WHyBqjpwk1/VPR
iiO/4e0wzOV7XIbRaeDGfNAhjD/Hm9JbF6j3MUv7T8hx+JpoCr/acsDJX45vrkl/TNQA3coqqK+1
tzWMP0ME/ezSHEgZlkpYc+QFz8BBwaPG1ereMkmyb9JbPBqTrD6zSkPZKKzi0GpfOuhJS7psU/Rc
4G/BU13Ojwbr3b7Pu4gE3eOQofWel9FYXo4jfiMMJOmymHTLS+tUS6MuezfIUTt07jCeozg8N+AO
X21XHwjkrD9zGtD3+ZvlTAi2Z49Qe6v28VL1w76IEhaXVIbONq1pfggz/YR9GW44pcH1I5V3myyn
mqrjyjK7+vS/y64Fp/D3aoJKQjAlo/iS/l+bF7bI00ZYiPGQzHF8dcHVLFUqB6xUi71x73H1TbeE
n04TgEq8uf7k7FnJpuNZj27306Ap/m3u5vFhkEPx2OS5uAzRaJ4G+WEmBOFOOg9/tCZqZ3IlRms+
jX3T19BkwO6EwFPDKW+PPpGhe1rjxF34Xru6P83s/l/foEa2OIm337p6DilArHzvRYF9EuiUN63K
xZPMOYrGrZ0ydQBvXOrstRqlvxvqqHgdapWgR36E9Qr3YdkfrOWBti4uHwkXRXlMqKh56stUqv7Z
xjLxgLK2evHy6Hssu99okhepBydUgU386hBXsOh7NjOIjvO/H+Iclk86mfW2X1pcjppBqXTKaPcK
HUexF90kfynM5Y8jbL3Fc7YPKM8ftfTFGz7AB5lm0zbsC4n2j4Gaa/hqZ07w4tI5JtzPGo9O3KT7
e9cGe/1jjFH/OiusUYEHyLSSHQQ9a0m6CKZnKyodNhAuQjVAz2l6umiFl//IUx1c7g+GE+kzAZ0P
g4nw1czoXf3742GK9YPAzoaYYlYAt45ONcfzfT4RaQuW6TuIAQ93FBuDB3XPgWfrtpV+VVE6Povk
0fjlNpjxJJSRa9m7hLoV+L4NvGIsfyLf3Vt5TKXo9I/nPG/iY9U6v6eqm5+nKPmVDmxRnbCzJ6nG
6GssRD/8wqRvKbzHb2WOhDJ0F88F5515NInOSrprmYNRgfOfr7jLmlMgm+Ygm3HnOqc+g02rexJQ
ZZYGOG6w1AR1+yoTqb4Vbvzhjn61N0uGw4w06aOqHg9pEiBHTur3rhnlORok102uANHQ2tobOVTl
RGlmVPf55x+h8oqv7l6edhi+o8mED5YQRkVP9qyXWXrZTXjKS1O8qKTC1tao9OJ35vY+KaOiXnnC
AChGbMsGm5r9VrglUa1J0O0ZJfwcxzY9RPagn/AYBw8K6GopDL0GRpde6b7PE/1do7en96rptiop
67VVk5jJF4+Flbu/epbIB1f962w8KbP7KqiiQRCa6gqT3SmT8VOy/Iw4640DC+LZUd5vhX/03fTi
PQB5TDaLWCUd5uGl8r2POR4Rc0XWn1njmMRANOgpiDk0TIIvQPCQ49iOasAZaRq7ZvmKIZexmzX5
PfR1QV6YuX/spwj4WpykFwWZurPqdG0bsz6aLrEtrtG6L5xmEbGnE4tm2bjXKR6dd7dt3rI2ntje
YOq6RvCSGoHxbo7Bh0yNF0VC9ffGdY5jnEKTxX95wFLA2S41d7iYi9cSKTdlmYifAm0WzwZaa6Wb
txnp1G+T8XZfTBg4LCYaRhv7vy0Pd1MVnO3Si5/HUatXA4e3zFcYyjRUVNwcm8FImNvQsmNom0S3
DmvTzk2I0J5mtUcESp8axd7acGHH2s0CjHAAexK4Uu5wSmMM8gNMwB4BtA4NRBi5oKQB64HDr3J/
o5O6WKMXpGWXoWLOut5BQESWICqMvHc4MxZGuBNCe4eyld7WXUhjcrmHMwIfip9ZDpPKNKaPNNdI
/7zhW5Iu6tAGjwR27fS580nkubfTO1lbu5ngMMZvy82WTs9qdsdn2hLtVqngaMTJj2ps2hviZH2a
C/fWpJBmdbqkUJqGT6U5293ma7PVtSZ9dSmSNPfY+f4VNNRzLYT1daJwxtq+lM4+ZP94nNNQrdsp
j567WYbP2TgzVrBzBl7L09hZEDplAayGLDl0ERNN4qF9Fct1Yhrjwo8TARR5v6fGVdGOQ2v9PJHd
+5iSlBE1sn0tHffnVIMQ8XwdXE3Ie7VLBrHZOgVVQEWASoFUtsRobJq0IgLmzUS77OjjJJe461Bt
NulH6bXhmZE+Ll+3I/hS59a3dlg7Iq7e7aje2Gnnr5sk8C8kCID1YfD6GjAPr6rk7b653x988IRh
Lc+8iOjcS92/RiFZukacMzKy1TsFTbaf7gc4zxHtY0C4rk3i6nbqkPelICi6mqn6aEG4b2VMpikV
+8mlrbaSeDNWmWM5gC0MVkO7zzi8AtaMXQuxgjHqa5fhnmIjLzZ3NU5YvtjaqM4cVR8HJ5puxRQm
hwgib6tG/5BxcnuYBDENBtbimzW9N4Et0D4M4cr2EeV4SXhCQDWtCxMouj+m+LDiMdjhxcierMhY
Wbp3DlQcBBx7Jbe6X+GjmwlA0PCQyBQo05s0LLkuwxrAOoO/h9CdjEsfZsWDFMjKkiqyL/TN2pMA
zvCYGox3/Xb+wfkdYrLSn43nsTsT5zeWBOSErlkdE6QuuOpL7w/Ldly2PUkYjdOWr4jccPSezaiK
P9iEi5VFbXbQRZp8CNfeiIS2vEmo6L3BNIZ3KTBIErg+4aoTUf5cD333mFCAGmNHp9/L60+btgfk
t1tdjvkqMhOfe6J1DzgdH+9zny6fnHWceLwVrLKTYflveCITErQwnni5/gmYE72H7Rn1xqFVBCVM
NVeRmn/asIAP7TgclEtkE7tS++QjOqlV6J0NmwDBgo+mjQH8zINlP+UuHg5zZG15NMd8wpoLbWQ0
MZ1jxmw2X/V5xtiOoho36KDsFbRWYnns6KW/38ED5xkSjLHzse822xKg3vn+FQobbsGG6LAoao8e
Fdv7mOtNTd7NRuogwcaSq3M0ewFgEmg8m1E6hLZIpuZ22J9tS3kXRQJFRoTOBfT1B+wBbIj+NO9l
Eb07RXCtEhsKYpPCJ4tFco2Xw7A08AaFyn3rhxaDunKT2/1BA3dyhGmRBMoftbVHFANYkdrEaVxa
DTCFKWkpzBev4jS41ubreZGUwKjt7ns5NCT+KP3OZhBIhoatYkSMQJ66+Qm9kvF0/6quA2OxLwMq
Q5KwDWYKB+E67gsMhBQippqPzbIUT9msV8VgfOCHIqKyjUE6zCKdzh55nClhr+bybu2wKG9Qqr/2
eu4jhgwgMiF2easK0AHX9/8bFd53ZI80AQtL0DLgvB8P6gBZ0zhONwv4ybM9ZYiKyufBCRwcRXZw
lUEgny0Aw4WMd+GoENEtq0tjMaySWGoPAHPmnRmC8mi5SA52AB7r/gkWg5dvrcqbEGxixSmD3y3W
FVDomAUnY7rJck4vlhFuvsRyrYt9K5uSF+11SB7m3lwJPfs7q8Dz7Ghpkv63ePlU615Hm3asHJWg
ArKAxhJnhnuKyoww7u0Y1/VuRqByEaDHdZao9WDWGb5HopCdFp6DmhNYqr2+tqN0H10shA+mLNwX
pysPZuCzisGAozafvifL1P/+EBXOMWnJTkxnJ6KfFHpbvE6PvZL1dRAmRvHQBUD2blll9c3CE1S3
xfAUahJWnS56GZaCECNdwu4zq6daKKIPlYGJAuOwrYP48a7lcZdtFnouTmqG3JtQddbx/mBXWCId
G1ZPBtS1Gy+lDmvOQ3OF3D6AnvLVV+psWibxG1rW9uD6JtyQqmYZSNtCrBu+R4yOexHSmECIL23r
pdPZt7I9RX+OWnbHbiSlzKsNH+mD+7NDeXpsLFdAmPRxU+bmFWrrLjRu0DvUNrYUo6LBPd4fNFnm
eHorVks7nw5lndHy5Ax4vwCdHFmFPRG9HHm4jE1QYTvk3dHa0q7YJR17aGW49S33Y3sn+9pdOym8
2qSdLrMVT4RK8ZVfmZuYcxPdMHAY98Xg/mB5NOaYm5QrvJM/Ej+qz0PXD6QYdp+qnbOXms2K4017
kynLSy1Ja2m8jazS4AB5+48vnWU6UuQHy+kEvQs+sBFvt25L5qdaTmCmK5oa5I8R6Gcn67EnOSfR
Yf/K7D46dnaLMab4gdFAfCxHq8cOE8Cjw6QKgDH9H9tPku1EhvWhB6rktCaR7141P0kjJzvNyQck
i3wznki57iMKs6CRFLxz1b8HhgVzE5P64f4UydMRRyhN5YpOZJF1441f5TFZ5sZzmIJPs+d05dRI
3cNedMc6a9+LKJtee7A9uyFyqq10c+cbRo0TBBNiZbKC88djbSFtJVqYVTcNo9/ekLxVpZLfQW7Q
eIyd5Khi8I3LPnps3YSorUVP8q+naCTuT9MugkFS01V0OO+KuIMJ2aRQ8GVsXcas6K/z0P8MWhBy
ObXeAhwqnqsmjzZQDZ3H+1PfIWRZuNW5NhF+TR3FsMV5+LVPQq4qoFMPbVqgJ3SiaJ0vwpkFyU97
d6bEpLlT1YL8DqZYfdIBdIwncRuzXNwYwH8Y01ic7n+k59AFxymKh7jLYTgt76VxByJNC1yG96el
79boskmkUfAfRexSBosWfdJsoMSeUTBFJlENuaJr2+TUZujEStsF2spA/DVoW+/K5vp4fxbnc/pK
A1zBgOykaLeRmrkz6CY94Sr9pVAmIKfgAtVV0BEQYF/maT5KbXt/JLm39tr4t2EV/c3zGVjntQ6O
Zd4cJqeMXmoz2WmiAPJx+j2lkDHm+yEvtgYPJqmJ9zFvra1tsi7cF+5wZvspWGxIVWVnv2+Zce26
Jw41xdcgM5uJBhsTNDrLct3F0wdO62pdDpHY0dKbPkYxbCe3ai5DGL664AvPHgX4I+W68Zl7YwsI
Z+qfymZqKOTxj+uEkrVkILSL6yhfZxM7Bjze+CMMx6dsMtIdOIX2kQOdAtdt88JVqn94bn+q82J6
6zR0JzfymezY8HqWgwyNvubKybt4yns+V11g9vanFpIZay1GBqpWN2vXXbvKQXtc/v3gMNR4rKwf
bodNdlhaety/29ky87cm64bTqGQDQyg2rp7kP7USsblrjUOOY+xsm3gorM+Z/tQq8uRwMFvtvYqh
f8iktW64tKIHqYoH7DXVn07UvJqJp1/sVD97XYSMsq/gFtWi35Gy6+BVi53nOh4ZOBcRnJU5/boD
suWu0GFXnwUDnM4Jt23t9OfZ85xnL8rFM6pNmFgL+muK8r1gj/2A6FGrud5/7aUx/rc0mMoznBsE
2QR+1I+2o3+14xLc3EUmhHGL5oSBe3kfhO/xopTz2jo9jZHvr8sSyMLkZRYRdIx5aoLORspkuJxF
9uzGQ7kZgvapXebzXpyds1ajRq8wYuNYu0Z51W6lUTdHtzYoLxeBUDb1Ieb6jv5yTT+zTbzgSIpk
BAtsoQAvPSCJaGPl2BhRZnjJe6nmDR4wqF7uqH6fWz2Jld839cZLJKg780kOdnIzmh4GudW/cvY2
b1FT7sLQt8/3hXmSgUFkCrBiB4Ef/iXzdD+sVrqQu2DwrzQfccfacX4WS63F58XktQRfY7XqmUuR
EJ18So9fnQpT++l1WFafkf1oX07LMdLlUlPNrhnoP09wmMNc/h9R57UcN7I13SdCBICCve1utG9a
kRR5g6DRwLsCqmCe/lvgiT/+G8WRRjozaoPalTtz5dVx5u7G1T1+tBOrfhAjnEh8aagWRrb93ckL
CEPHuB0eq6Yl0ZKN8rPMs1Oj2HlnKodZ4+iXuWjVo1hwbBsKtzQUmi1qoPNQFtOxUh0JZB2KBwFG
1tXLdIeZ928NEu1iTAvBnrj2ocgmoOHino4H8kn0xWDx8xAeWCCdfn/X7y/lc7Fg0mXnzrFFfZU1
cfudLOdpCO+TOGTT7qBYJ2V3J9mrH3AmJ9tf4/7v/JR5a493XuPx9xTWO9blo8m81czC2P7v0r7K
77/LGGdWzt36WCQ6HvKY8ukJWKrZfPNt932BM7Gl4Ikuj0Sl5BJkc6vwL0YLZnPYwqitKidrEKN+
8zWDSUWzU0yUqF9DflMHhcKt+cRpMwd6xOkHCtfXVJAVu6pkKv21zKcEto/5mH/EvZCneaaNY0hF
fOrQu7YxZKK9O5TMiV72PTtG/hTXRnAl1/cwYNI8T7Ibb3LELokKvOeV/aTi14L9XIIFXI13Q9ve
/3ofDVN6mxG2Ld5GhmESZPOdifWZ0wjSK2MPQQhPPXI7+g/4XXiIMXEebLv9ptPOoq6+/JIGwozf
WumXU8/s1zgb2b2/1sye2zr2yYHAZuTw5/thuZLjJEPiRbkLl02XzsYNVTsGLkSpptL6rsYwt6UK
+ly5M5q5+wW4w91TSfTkjBnKXsp+Z/DY/c3pFYVoDy9TH0OS9A3RKbKd5nRQGo94DXtkFzTpX8yQ
VDTcmwH0EWpRdoswc5IGhdyj4D9AB2CmHnYeT+22B9nSjP6x4na/1W7rRouxZBEIoU3mcFLEYzg/
a7gbzH9EBVyb9q2lauGWx3RhCsoi3KIk7JChSKXluJ1Ne9kD9+CSln2mLQtwXOeP0pMLaSCfmkPN
zsM22f83qf3OSIpxBrCSm8pLrGeM8MFTcBqqoYiGwfjLPgOfQwA6nyzkCVYf2xtF8QzdrTuTq7sX
GjsWzFR7GgYvLTPlNGp2uALgp1030ZjRDV5KNMW6/LFa5it6VqWJOCwQgCOMNxPrq+907LC/2vbR
ndz1Q9nFUdH2ACoCFSkKJDqznR6Qm8AeDS+sWv/Kqf7I1lqg3IhKAc46SCzkQ/3dx//qcHqMM/Wd
iLFaLxlQVwBT8Mmpzkl/75nUbMal0aAAh/UJehE5g9gI91yg/6XGGHm8h92cHiX2N3SS+q6ieQx4
7zBO8X7IEEiAXYC3nwoXkZWU8WLM/xWG016Ay9o7RHskbYoMlDQneh+fltwnFArXdVt3YHnGEXCb
NCoWiWE5MjhSzOoAqAlsX938lJsgviFaNiVLlmmuqGPHen/p3bA5sKsAS9FlL6vOfvWqot0ptgQJ
MlAgvEttANwXAU6PNkTn1aE5038gEfnHpToAQEHYiCOvA+QwaJ4y5miHB8LIlijoW5RPU1ABuhDp
o84ceZjM78YJvqH6zDtsOx5Td5NFBXPYsmhKIFn/+yZ899gnSSzoja4Mj/UvwLngSfYULQAY/8zN
KsIXx+2cTtjGq5wdepu9DTouiIqBa+znn7D33IjUFf1f+BnIp6FXpf1aiUFFKQTp4pBk5upDDfyz
Nx0XN7zIIcRVAhf0lPjTS1nWw3HymGIbjga8FG1IiKS24xCrW3ZIqvFqLJZ1KMv5X1zEm7lEbyRD
QY+Xi7hpLGQIYudi0QUIRRI+SH1KjAmoj1GntDfwDXdcrWgCUdBoVtd4RZ5PE1fz06TdsEekPjBn
dQyXlvbRxnsm0VJew7w+DIbqGJ3YzNiEjNQCqS0La1o2GGV2Ax54j7ZNr2jpDhp381BjNJ/74tTV
Lo9OrBVWZzzPbXsdw+yUdf25T3g8tR3EctLtT+C54AqYPBnsDkoHeuTRcNS92YTqLKoTfhREdGKr
OTn6fvDIL7gUFf80VlKhzU08g8yKKvaOV2z0nHlvoUwtpvvjBinVZxgwqdsFAOsCAIyACNAJ6dEA
ahjdsYj9ZybAbpOa7Tf1jPgyR8wsticfLPVKxQnwywLDyWCUd5gGPwJzXKM02YOqrBxff8zbabBJ
seAC4TMMHWCrSck+ad6QyPkJu2DZO8FT3VIq5ixpdVR0S06Kk5VFSa+6i4K6DDwbbFLanapJEE2r
uJGvhJ1GgDFFMX42SHxhjMxf535FMSVOeZJel+0lK45ISf8NZ7x/7/KeLxhY4MgWV97x+uC1+X/t
pMvI9zLMwzR6MpWFpxAczybvqEnCVUKENKeDmob0ltadi1A+FZHiOY3hOzpWfbc6J3Zs9EF1uX2+
HeiPoK1JCSLkX4g+NwhEzd5P6QuzE5VcTEYMDob2aAS4592YGRSM6KGe+bouFGqlCHbmSJG3KW8E
fLsN4uc9zyzz4PAG2fZiAW+EHknogjtbX8Ccs/+VLKV3eYEzE7zozQYQdkKUpvIrtYZ90gCa8+LJ
oy7nK/bbZr37oOJBMoaDBHjMCVYQ9QyqfIRHt+NqWrEXof4HnMLBLFG5GrZBu4qg5qb1DeKZmsV/
nGi6x8EjUjAOEiuOx+wQB12C1ocam9TwkP12uCsHvgSxA+89ob5mpxa2B55RaY4SLvXz2Fv7Eho+
vahHGdT+Tscu++giovFG7+IK8xIOmmBbZZl3I+TWJf8ZPd6AeGZsT3gg7brRlnvRsg9P42BflUvk
dKFH4+RfM+M0lrZ14AQEMYhP7TmTwzvxvHtfeH9dN3nFRt3eh0EFZIIPDvMyTGDIF96EaTB9N1cK
ELvAL2HAM+sTxlfHLU5AyNzHXH9qHlY72cjPyiqTTUW9X0pGEQaw/q5HkG+zmDhj1br2sJY/WYKc
kcNSdIHuV7MyuOKNGsV6ZeHgFoqxuU6ZtI+e7F99SOlCQPCY4vuldOadV7JTdjzYml6NvxgJHiDc
MNRR7vwIzYDBjBzv0mW4AMFiy1VwyHKQAGVVOFpUYvxzZUCiEyYj7sS1uPxOcg0+ElYqN3Xyyl/7
4tgmnMGcq8uCKIpqpxaucGMta94ieJPIduHWst7hxJMbBXhgE5fkgcTKhJmDoOcEbZrdKW8tawRC
w+4mFmm17TrOt7lHCUmm4VQBxNgOef6FJQu3r5Fd4X99YufBtefRABOG8twV/bXSPFD7MsG58ulm
DHGB50su69+BL9/45D+z3adKDU8JxtKUNMpoOg+yHIDpMqdVxPNwCJImnYePkQnrEHCTRJfkGMUW
JTTd2k2cPXiBpiegbTvIcRUgonCmsXim9SeNK+sOhzyWoO5PuySIQkYdTcJ9sIqRVkC7/FMD/v+t
XrZXILQ9RCk9SsIcfqir5FPNLcaQdOC44TOxWBDm1Gucp9ajHaLOrpZX0tOYrPhk/Fv4mZS3Tfty
2AZ9la+o8J4PCnDXsll2eTUVV6NmSTnkLLHpj7TKtj1RqfujJeWo4wTpsmVDLNUY2SaeyTFQ9pGS
FJ/k4XAl4k0JGneE0HsbFAe5M1eUt4bqpvMRD1NnvLn61XYaKpOE+YhpnXpavvZ4quFOMhSkDTME
acdXgAoeKUjK1XRH3hM2CffUVFP+UaR/LQ7cLG/O88ysRQlOzfQe2UX+1OoSPieA+n1KMA1MLJ9I
mgI3FUzbO2M+Zf3KhAaAGXgxz0VmvzTryEvYDUfmEGA/nYNjxsp0/SI4nOZV5vAZ78NHJ1mTvqV9
YEv8sWpCZTx+t36wicmPTtpOUI0XFq5uTuR+ZBY3DaJutM2w4Rq7m6ySkMtOWURTmX+XJh7MxjIs
8on0540m6FkwoDQVpo+OmJKrsu9YSWT7pUbyG6Ddz1bVn7kxhcxdFFtlrf8Z1z3lftTWbt25YzIy
+Y+t5SP4rNeypojWNr7TNjL0rtOlFZk9hR3pNOzITBwHrd/aTuYHZHBGL4i1c0+oGstBC0tFPs8h
9X4ZQZhMcnw7IV3Ehlg/LAHI2HGdqMuwvzADGw7t2WPNqZ4nXOt5p+ZtZXaE6ON2B4v9z1xr82D5
1pFYhLHHYuxvJj4OOCCOEtjoAesC3wAqclm2FSdQYu6S/YDx9Y+d5R+cjsrn1NaEiBa+S1Zhesdu
GE4kTinvznkUNIsH6sWKmixkQsovQOzy2I/52kMZ4gy+67Gzo164ANVsQXMMfWaDY1/YJCB8Ftmu
chGipKm20C3L40q2XOLhBwrik9l4875sbGKwcjyJuPsLSAAhTBAV8G2fTuD5IBYC4H7enwPDd3dW
SEUzYkSBzwqLvhyeB5eHqahpGq7E8FGGtfFEXcgtg5vh+V817Xfvpo+Jaciop1DuwN1lUFuKGagZ
LgHO266Ee+CB0PHR1DLWL0kMb69yY7CemWXvYmLNVAlNI02tZnEojIs35PG5EFkIOxO7losqPoCB
9LwlErFHId9Ez0dgxiklHhnLgRqFGYuSU+kDREoG7TCMgKHDQVNxuiX3dlYNHMcAytgWaM1D42Mz
6WAHZ6EDhnVsql1DDE1Pb0lKoXRYpRp4nKRXnbRr1U6fIYBrahGhJmbhPwat9FBN/gOS/2YoNWuT
Zh43OWUc+zywHnoeyoeATTpqsBG1LsXIfn9LCx+GroofgwkHYimBQjoDRLchWnCfbIJ4TKFP0WtN
1wa5E7ABSvy0AdrFHOB9Z+UFQ5FLCURw9MSUQR1KEzxx2e+1Tdx3ka7H1BFo3hW6EM1XWWZHIgWg
wOtCbAcP/oBu8Tluyh4TCibAYpdRWQn3T2D7oCJqKOSHSAk4sRC9pyUtOGAu7fAI495Avqdq/WTj
oE26/g04dLvnooLDBp4d+eaKauAeZNaQHZ1YbfXARVUFFRtD/ge5v+mTOveBkulQYmQFGsn2++TE
0L1A3N/xDi6U4Hb4FMIXl8nvJEW1G/34y+/VqYXFE7ExpuoaL/Tq2WTlUzYYN0vDxQ3FTwP0hMvA
VhBfxo8WwtmhgCd7Wx3ssbYP0rMhMmL2aZaJyz7hGXL8kPCxg/R0xlXzEJm01z9087UzyJn1Tspt
cygSHmkACBKzFtehryFyyvZfM9SPDWEgng8sT/z6HW8fJO9seW94tvCaUV6Xe6uZmbfN7jkzkoSP
rHwyXCCGGdc5jkKegY45I32mB2BM3Pd9ukWI51Gg6hwV9uDboKd0vyK4tlkFHXsZeaRf8B8GR08Z
1M75wbKTNFRu+4l+1+6zsK2W5z/SLA8Imiald5ctw7gd2nq8JIve5+b4HNNwdE2z+VUsYMal8WgZ
lCr64tGv9YIImRb7uIfv6S28RpmoLHIGNlZrHmp2gOerc74L2x0fW8N7wd4HTHHRz6b8m1GAi5XN
hwJJP6aUmhW6Ee8D5jBKdVKO2LVFI7UoDTKpv8Sc6fJIoMlMzXeTAoLv1iaK6NydlZVTctCYaRQ6
Ao0sf5OYfSMm3/QAaR6CMLaQvXQYBAljH4Gw3ZVTOhLK5fbrJzbgg1+8QOYeLJu3UpWsQUcQY5XZ
P+CJw/BV0QTo2sU5TrUfAUyk7L2fPmTdPIf8l2/GDKeTxgotXdfdpH/LrJqj5EjVRJ/Z7AWGPyZ0
gTtyxUe2lRn2vvQla7FguM4g9rVF2xkRNtAsIlKt2Hcweua2m7b4rp4a1OioG78WLLGAUEloVnV9
6Tt1HJVa7u2cb3ToMgs78on1D+m3oN+4mI43GrgwH6nxJZOtF/nGNERUadd7cDM706o4WHyxzrW4
HoiF7lDN8YpX4lIOn3lb+HQfbCyqqiCQTqceR/8Wa3oXoQXcLSnNmzQ3nD0FRj+p+53ptVQvORkG
r2UGE9+9t6p/dSS12qXNt6PK1T7o5b2fNAbjwXzimdoe+kz9jXVqHak9+WKRm5zRmKG/Jtgs9ehg
m6OGZXFV9qx874zNFsZYaK6IVtAP7wqU4lk5+ptiun+qFHxjQsWFYVKbuCS3nvV/wrpxoxLDcxSW
5r9ytJ+Qeesdt7mJu5SPxzv/8nSl9lWXDNtD6aAnLZj/dwPwMUkB4bYbUTIWJ9dnVxUvTY4i1FDX
t7MKdP5cGvEuWxRfAWxVZlYeWi8bLn43UyEHgpzBibqsOnzI03GrVtnK8/W0VtG4ZDsGd0sYBCkh
x7ngjP4hdQUYWGZCx1HLjYadowhcsVEhWnisV2ZoOrDuMVW+k63fHOKJ5l2dI/SAnT1IvdBZNdh/
sdUp9J/OjCzxnenMOIrseaZKE7/c9Iq976d1Uv6Mi2fJQSfJBgLnnv0EKOlGPyBZ66UC4zws2D9B
J9/NktjOHRU+rBNxstBiw3vkZjYqtSBILsavaenv6F/A+DuSRhgMxj+66ojgcHhqYvUbr5yPA8vd
jbSGxxh7BONzsHNzKhcQhVvyABfTrz8pj7n6belg4rVuSrv/9Sn4Z83Z4qkO5DmVBSlqHO2b8QY8
DXIdmzjoDB9Tde16XIjcKbXkfpv2CF8+l4606GrUoHiP9DYckoWNppvVV9cvb6P+09Y00Y6j0R51
zH7NrVx87M3y7sk8vbkVhg9LlQwUfD9hCZBVjNogFzw4MJApafybhf2qU8Pec/8m5UVCMWhZ8FrE
EWjs67bYa27cIWOMxHxG+Fh/pLE8JmvRL5jqvjkBbO93XWeoc96uwuyGvRDaUDCUV9OaP5XZmmcV
1J+IMSbgBtTi2prBd9R3WOpe3NAUx0bmH1TNwYZR0xdQ3GqL/su3oFew0Q3vGuQHwdcwhx8T1ZOi
07ZeLmE/2PhO0jeURhtQI2iUOIN1IJHngWyb/6Vz97Cwhu2sqbjEJm4EVfgt76Nx8c1Ov9FWfjRb
J6a7QteR59DAIcnf8ZB8wmdlbA2VfI7m6BztOiGhyPm6rUFosN0zEbQpSO5K87FwdbzvC8EWcy4/
MigbNlQIPXNz0TQ7JDEAwdzns9jVFiVrdRn1Xa0i2qRuxpDeK6P5djDlc49jigxcPILV/DPGJsHC
iiN0ZqX1lvpDfk/lH8uYxJb2IXaJtbZTPm4LIrE75eq97KeNkFqfKoF3DKfKc+lX894YxRvkTooJ
Uas5dijC4pbLRQeRRI1v0ujfjbIuNmIRVA/NSIBjWT0nBl9TbU232jq3PZwd6sL3jgb6zwH/09OU
suZNH4MY15AU2W6SIcgIQSGYSz4fsh/TKWYLj0RhpSJJ5+tZmdmbFtllLkp9pMaDgS83LJ5xq9pd
6OwhyKgW8XEkDWzHL7F07waf4i9eK819XhZoPt0a55cJl1/a65cm/kzzWG+BURGPi43sPC3e09jk
xr5yfOA7LSGa3Fqe7CZ7kGCD+cDnj0UwPgMG54WYX2et2mdyp5TFqHeSDM0VT+mrR4JqsuLbVMe3
Sk7PFKs3G6+Ln1lvcPGzP7MJ/b2gEEroz65P0adiq74q6plNLvOkSCmR4jYwJFRRB/MEoL8vro2G
+T/oIt+BgOF45bbL83r+18XWjop5cVW4s91JfljhjHbe8xur3Kd2y4p/apn1lzHnlQoXaCyFZGuQ
mXV5tcq4+N8PvMSbgZVPlMzxclBV8t0EEKAhTP4IMugHJ0v7jbJBjTuBT36JGZkSigLHOtc5Vpmj
K49L2/POF9WhENz5sQIChf2SAu+edDnkKXDzY/PBs9fCucb+yNW/CRFgMyamdevVzGHqp3THdg2N
Zvq/tTk7ETOm0/pnTqhAskaEz9Lx/uYhF+7C6jaj4PqgS/FRpyKATxefrI41k1snqIrosO3MFFjQ
SmH01oGcos23CW4elo0oGx2KPzBbkFjKI2ytNJYt3h+p6SNQAddxCnd2OkECTijaFmrq0YFHk6ZB
RqmFEK6JK2CzUGUy8yUdHc45/DTGjki8HXAvxpQdHAvsQu0yOFEvxb+BbUNo0dbG1XKzmH3EAF/e
KzRS1hWaGX9JTro1kbowA3HloiYepQqVfuLAkMLdBJOLCb1+FSJ5dQweann3Bh+U+JOtydPr6iU2
Fg58Q3DbU/STNIHF5b5VZ3Dh/waqpM9g3z+52b0Gi5+dsMwCPdD9Ux8G3UEiZGem5WzFFKBPOghD
+nN2NLEJnuhuOb2MMx4l+1/qDj+85tbOz5HD8yzpPlq8zPYUx1y2erkjKXcIqf56LCHqG+kCpB9Y
yNIeWClB7eyDJOI/9AMQOY8NN3wLeVzJbL1uY9Gyjf/yCQ/O0J5J7iieA+tKwevlCfXtPWgRmV2b
e7Hq5khPfPBMLmEmamDqKmfve8xIPCpLKF9F59yEy1jglMQtF8ShPXfcj3ge4MQNH3CXpwh3IBKI
C3QsnrhfM94B1kvyYM/+l5MGCBCkjwi+KT3AbsPRoQGLj4ZzLfKRl7azs13WU18eIJLomZtVmDrP
S6hpr7SmN0UdKq0tzRk9jT7VChNHp1HPfW/fx7N3kyy3Lkg9O41ZK7IsC6dcfzDNsb1B4mI7pnZL
ipvaL3GQdT0F7driWeOm5UtGC18KLumM2WLjmSW7t6kGEeQSyIrTIyUiwdpaxrtC71eWw2gIdYBn
YIHNRizjZEg+9X3DgWRkiASh8BDCWORu/bG5swRSATPRtB3s9FaQ84mE/rJF6KwOOppYC4vmxgYR
3mtnbkJW+tR59oHNbrzXHcmFgZExMyvqwoP+4DSVuy1sGh0H961NR2B6+LyFwNhMZPLE3oPcxLIm
Ub3nWjp0MAXlCa7VZmBQJHC7BRn4T+GJD8f3mNtFaPrVyaq8ZzttQqwYFqIqw0cfE89mWdB+dVzx
5+zvYMox6oJZssXlg5jwODE1w6kOsHMYIxUBvOhV6nAAQEnYxBb+/phIfeyiz/sBc6lqUNbHxQIq
MdKbhctiWCEh/Ot4GrBJ03R2IM+ANUIWGCjvLQJubP0sHlFGcNp5CRdn9VZhn2zcuHiSTXkc3UFF
hoyZfNrgNCEAcJEPGdWAYfFIKw6q/KCfvaGHzH5PXFGdw1UbXGUUT84kO8aOnrA8EGxIiV+1tomg
19yA4hCJgAe7C+j74rLb7Xw4YDte91NQU6tO9Um2TZfqqnuXhque3yQhhw5cpbZNhdKGDphORbkN
4LpEc8P/k+/zGhAgodPWcp8Msr6UoDg8hu5qL8EaZCKUDzhbsnwhSTpM3xWl4MewUjQkNGzze+cN
4wWeTV8VN8QbSBui4UtWdc12YDFXDejkoydrivDq75wEutkFJhSDGbwUnlaV8eYH69YIh0B9w0e+
68Tc8bupEZAmWX4u0gn/0H1UYfY2rv5kh1iZbTSE4A64ox7DxIkfvVKwyS6Xm1cE134yto3pNhfP
NVYgWPdfGY7LlnQyXyh/odgdok2V1EjCofGZADo9dMCVNiGxYFKRSM86Wy5uEj+ZNmg+C2DZNFOt
LUafrowgXlGJFgNEG0M+DRki1qoug/cM5/hmCQt1GqG5uCkaGq1smJmX2tn41dcEL4DCNuo0QWL2
0HWzTWXE6JpETiqs7oeZGdhlToY3IclawqsZtB1cVdyyu/D5FLnyDwaci+UlHp2ZYMIAHvrHBkQY
n5vgPKt+BbVQLJ43j22X0p5RM2ong/3h2UTI86dAGcaeEcfd85TbSA0BVwmT4t522a8WuGAOXjiP
mxMxKQgMnWBNF8rLwhNBDAzBVuJOp4x6dz3P/7jKlZvF41PL7cQw+uka1vOFGK8XdXqOHMkdRGu3
jyrO4IFU1HnW1l3Yt92+0PUf0Xk3IYLlTo5QnJJwLLZokKcqT0GiGzPdKesa0kT3SAbxpNIOUkZL
mTzOgGHrUpXmUP2FwzDyKNs7k13kqzAV1HyM09HR45epaBfD4N3gYfLukRyZN9EMdtVk7SL22ct1
YdG2FJXYMwbjnYCoMni5OC4vZW1+jCSCnuM1IjIVX2lYVveAz+5k8T2V4wNShb62HhISkHtCUlNJ
xAZRB/PNuQGcve9c30EzT/9SEI9xs34fQWJise2JgROxpVbG+4+Fmovgkd477hQfvIGeUygaL0Ye
3oq8ulkibnFwmsYOX/NjQvAnyzN5cSq00tK0XvVoboMZ1Eo96H8q66s91hDaMWmqW/p3uDM4UgR+
ai0/6oJNT88zevH4CNPHS6gafHPCd+nYra5Gb6FlzEGsVn0T2d38pw9Mj7sEc0lRcw+I23KbEmKw
Kxc3DkXJbUOAK0lcSl3FQjdGCpwXpCL8WfqiwN22KJIBkR2HFnKNY28/EoTnBMq4PickCMp/Th36
W5xcH0bTDLt4oQsQjBUX4uQPyVmc5WXpcOKTFjd1RMpLAskfXc/dJ9hTg5RFg+X35sHNCAzEwZnF
275czfszi44hHR+txiAfaAqMI0non0XzJEHE+MOh8DGh4b34CAttbIKlo92yMHe1xpluCmt1AlPm
x0QVeHSsTf+VBfqvrZ5Nqr6cjo/z1EkuVaZIHgvPRH+4L418PiDFXU2MLxsrNNpdhiF2X/VPbVDP
qH9UpluxdybKHO8JTWxiZdXHxnL3ZFK8o7PQlto7zk5UJgKAmCN3Pbs9VelrYHLbnzzKxnPw3D58
fvyEIzSZuTKqaK1+3KUT/VpcetmcYfHQXzAO14Ds0EThTK6FgfNACm5M4NHP2TkrBzA1bJADvZR7
/wyRp790rvlqITNCtkyw+DANarJjV5Jsr6HHZMQjZB+G5Pmlhd4sdfM4Dfo2Shs7O+NDiwiFBTi9
0c8V7hJu7fAbkDGm+6EGmGqsIRIEfYq8J984Gtr60MvWyp5HxPeEP4zyjabfVBawWS4rPVNWORn6
LkFzPE9m+ySS6qBJkvLAk+FlaoYHy6IZtBPtQJTaf2ec7nCfXLuCzIZXFvARQBTfOqytG2rO74xW
ueeEttMs8YZbS/Zt7+cPtvFguSm0RxOdTfTBUTA7bZbWSLgwBiYRN2DA7tTSpzkH4f6Xc9GY1IDa
Mk0eCPm6GywZuPxCCBRrsA9SEG8HrjisSfB1Jj5wgk7OrUxBkTVuMtBqC46LPifOrpLdJwpe2JHZ
h4LsXXxDGAgxBhcgzL2i871jIKpkQ7WtPnB5wmXpY+WsWPYjuvz59YVaNY8uSELOAfw5vpQ0vKQ4
6bcJDnEW+Eh6v7+N6bC44AIONr/57lW7WnnLQz7yMVx6EnUZ1me8ai/YkwDQgnftCU8hCsKQ51Vk
MsvyiFBVzvM5TP5Q57ZOLvprAjHkGBSTM+c+cm71j3iwbUS2lPOysuT294UQ7ojkumAFxPoKJxLD
eoGt2VPTrcjoF8QgdZI4Xl96GgG9heL4yYVa0cTELJMUukGKlfcFgAr3gcV8ohfoKVQgzWyaqH//
zZbbkLKQvb7GTR5wchTEMnVa/9HhJ25mBs+p6Q+/1AHm5oyuIDK+KX/EIv/D1Mx6pgvFm2wSidfR
JnKd03Ly+455WTPRyOQ/uNM4X38tqbBKnO0vSm7EAkGJh0j2ZB0rYEkDwjc+33tgEs49cXZJvRlK
/4ZwNE5HCz+ltnPa/Tr3+3/4tcoZnD8eI/Mq5TLpMM2TLCZchliqQKusHm5EDTo49r8Z398f6gWR
Jx3EwVLyYWGX8jyFh35i6TzSzk0dWXUyKSF5algCbymqYIdpEAv2av/2++dViUUgFP6rO5FZTPAh
CaM8+Mw4Gok9+iXH+DNMo7GZYLUDLPr922p3iWGaNPxr7Inw4azzF8KckMLSApPpL9XN1AQxQXGQ
x+WgZiYt3V2O/HVknvpXN8wQMD04yho9HxKDXoskoDt11OWfsW9HQqxhT8KOIE7hE/LjyyM4wHpC
c7L7wzPy3elN8+ROmKiwgYR/+vok15idAp79241SUe0SFSqJGZBAsSPStJu28mfM08XNMvtpR+no
fHEaHzztPMXbbOD5OOKHM3Tj/kylIOmGvqtAWc0Vp1JJUHhnUby5EkAu7RpiJIADN2KZf/tSpxtg
8UPat9kdLkXcpyk8fo8SsqfRCfYz1aKXcvGfrd8QZV919zU/6yWu3CauIfrYy9Y3XfmlYjRi3Arp
Y03hOzYr3rrcY90yZcPyd8qZ+KrxoU51+zJDp+JFmpJbUf9FFh5v4wrML+06xgarHqbRfzeFww1G
TW21Vf9jiPRWdW3jeX7IO8ZsuSSEbqr5Qty9f5QOw+IvPclKPYVVr8FZW1bJ3qkxW/Ho8S7V8mPw
69FMWpKALp8uLBzPPiSAXZqGzavdNLs41s2DbRcNXPmKA2nQPmSZfI24k1PFY8ca22mDo2EkWGbX
TbftDoLE6Dg/wOJnnUGu/hcPk2nsVF6a36wy19a2+iWycPpmF+xq8mqzWdhm4Md2cjA/UZuq85yK
ifKV9uUXsO7PGcjHUjh3Mu4Wzi7/wXBrngPCKi9zL7dxjXgzzyn2xz53CIaNFpKpNlHD36WauD/m
Ci4NLKARZ+ImAzu2L0tAzOTgzoVPrUMThuXesQBCJ7TFbZ0kzM9uzUg88AB+EOyL1wz074uKNSFq
23zhL+hj+STX8BtLlCmMA4HevG34Ah6DedRHnLgV1+TVKehU87VHq0pXWFcCKcsS/v24hnVBk6f7
WJB2Himci8wy5aK9viVx2hNYL1Dl+X1kQ1jc3hlGGu7rFY9JFMSavPZWkxTfKxmzSZ7Hc+O41uaX
1ctgF1KuONZPRi79fd3jy/v/fzoxzS9wB/69VKw9uDyXx1Kkn1jNTwWx92xq5MFBhYymxgIHDwz8
jl/YF2F3+cVVdysEss4QbKr6lJnuK02Q+188l3Rw2P8S6aaqwhlB5zPPjfR5qm1qw6Hg/D4QCVSC
vqA23utLrAMt1x9qKbgkNwGaFQHPcUr+h1JrqqirtHn9PWwp7/t2VaoheeTjdVh/UCYZKGjc1jHv
71mNXDmk1+f7//uhCt59uzHv27F5GtESmJf4R44Xf7cjSKHfny0irxneR7VXR24E818RB5K09YAd
oeVDQBmzeDLqPuoGqT/qgRkXM6G4JU31f+ydWXPbSJaF/8s8DzqQABLLK1eRIrVQm60XhGVb2NfE
/uvnS6pmuro6pjvmfSIqGJZdsimAyLx57znfSU5oGPiDgYaGRLRG3fPaCSQI/jR/k9atO8TBodRp
sUtUpN/y3mNU6xqcLFqX/NpGR7Tkw88h9O3videQZfdtasLkN0QbdByCFvUXNUhVEp5a+DsyY8wW
Lg4A0m1eDQOGOFKU7/R4B6/BVdNM0U5kqAAcpIZXhkyHQGAl6KzbbtNrvKP1ImfxmhWFfW6T1+tC
G4ZBDklNffPa1FyzpgT3Ux3yJsroAZqivFhgLMbM2ULYZdMfm/KMqOwRJr2xceyIH07TOw0Rvo9Y
QI4YIMObEqTf9opOGKLxYdImt5TsxMNsePFLOQeXGQj73dyI5KVPSMH1vBSgu/5DW/vhJDt6R7bz
k7mwcHfSSG991Obnaspqem+4+hcFvNkYwI3WoUBR6xGb0uXttB/TMXtUNYuxcujozux0h3SWly82
WjpCAIgijVfJ90hEoHGHtAiSZrhPWqzyhkBvoHM3FiLcvzb8xh8ClO0MqzD6GR1vZbJNXNFi93Vz
8EsROyu41+sMyEReeri2QUOqsn9JaTqicpuM2ynGsYL2V50iB5ZkkhHxiifGiMoJGp3n4FgBQWhQ
hawKHpSbK6B9mYPlQJ+Cg0PPiNHLmuQDnMGjx4p1ajANrsyu9Q+mmTXbcfSgo2A730ZVO52b/PNa
4RQl/rY0gvtkjZ23y3KRkSA/wJapMm9+qPz6dXBkQP+W1Sh2MAYi+Gi2diouNek7d76VOpeU2evi
1kSRmM5MWRpZNGv6gxu0TGs6QqRxy3v0HufwwIeyXfdBmK8TDCYbhsdHYuK7+y6smIvrH5lZkv/4
9RYQFRrofYb6xvai+m1GHKjFdmBdVF0fjVRnqqByPbqx8xoaYb4XCXNHtAEw8eAK1SjtbwLSX2/Y
Ymk8ATPiWupvImrlgeQYHbJQPboGRrQiCxGWsPzjI0ZL1RY/HWgEneqr56g1z0gAXXpALl9RwK8N
nPHP5cjZykgdbG61OqVu2dzjeuPMwOPAWjJ/w+MNh03/TB6uqn4wOKxhd9/RLRCnunI3o2W2pys3
ppf1H0ifLySZbaXmyhmjYp2PqJiZ8DO+kQ2dvZpomtj5qRgJ8Fhtr5DfjImQ3dnO4xDVYAsKeUDm
c5fmMcHOmsouhtR5iIYY1StKP7TunwBFeDr4xSjjPa5pMBWtvL++FUGTvd4P+NZYVkOSanuMubST
UJ8pc/7ex8xuC6XuceHIp2B8gXSwX/I0/hHl1bDOHEF/MnGDXWYyT4Ffs79iUvshKXZ9Zj9UPaF7
no4dEPgjGwzYwFBTbZf/48iCfYY0V6SdJ8+bvMMVYHxd9WVMrdxE3kGgRMJLmYDi0YcscIEAHhXl
5PXcVg+WtUYsgXBcn9QQU0VblSfVXgdHYH5IPk2QfhX6/91UUNKi8bNvcCGjbNfg/SEcnUM6Dvih
PKLnu6abtoPLMHq4cgdEmh/GDIoimrNkq5wg5VxCiexqrzGkAQYazfShTEQtZUZQbN8RhVOGUE6+
fmngDKH/0m5E1chX2ycUJkgTeYPCQb4Ofszc1SrfS+VlpxKEFatRX5HX7doboRGYEsPSbZg0PycH
79OVNjm36FjMmUx7q/K9p1l1waZtP8llxJJq5bzUFmNCELVrWo8jQ5wBLS1Gv51fOOnBCMNnCXHo
vmXtaXRaDHJU/teBvks1msFXChXXhxIdMUiC0Tv1pLObqRCRa1HpjCFKouuSUfueeSByxFjIdzbG
SVzK0KGTmjUfdTMbjOHhckhwmquWLee6Vl5XTVbPuuwtRsK3YNSqNQdB0t9GKFN+RePg+q5yEd8i
6o02XQ0oW3qwkkbDDmBdWTemiD4H2sa7fC4Yrl6TfcYTQpTiJkDOs58D95TUXfJcdCcq+vpb5xTU
P62bPAME8b7WHYcPgP7OTls9kiVSO78KnDWPrbdrfVUea6PkcXLtJwccStORi+XF7U9cmSdhMitP
MHLfj6H/ienMohHnfpaQCh+UO7wtidPvoDDSGgid8Lki5nOI3f2CkGWNMrq/rzrjZgKjBwCcSSiz
I5yeeQL3OuJAVsQhUu0elJwu4I2OOJLrohKZPruF7DY8ustdZC0MElnJRo9P9xDP+7KhqJpdTM8y
puNblu5hQCBzcoLpPSLw7taTi3/LGplBgGHmlbPGPtWsZ2GxjM/K4pDq584ry1b6i4j2R6cofLQh
0ZHJ2ryp6erfzLVo73w+tqusZXQ2Vb23ue72eshNm20+Xd/z3D2V/lQ/iLahNy2oC64pJzbs+8PS
mYfrZia1fbp1TB5jUsssYlp0Bsn1d2fS5kmLGcA7BiMXxPO3SdReKjFa3GU/OMp8fHRy66bRsVZN
bT2q0cAE4A7HxMIL7i8nkCX9FvVp8TyH8wIoggoq5/gnteEdwpHNZFHvehAXLwI665EHBl3U0lOj
2+SuSHNoH//+B1keyhsS1WhLNvFDqFsKcx5+IheTOwzXP2mv2rt2rGROrglMSolTd+0Vvn/kSPlj
QG7DaJy1y7AzoqrqELWfriri0j+6CdiFUYB7LdMn/HAdvJnI12YxlhNFRjG5tIzBMLbSQB7adWnm
h3hSZMr1eXjuyX5eN35WP3QRI1mLTaNbT7WyN7g/v6GtBDGNZXst7eZzQYBwyNEGsm9F5HOjCbrG
oRSBwfSXrKrDkmKNZH+M9pJ4gHNdDpQ5TDOwJEBKr8MYudy0M6tpvjEaIt40q+0+bov7LySxdIJd
H2eErAGCpdBgWE9rEM4PSiYd/ANtJ9ZuBQ7WoK6YqqRkKDXNi5vNKU04OiKGSI9cGGgUPV7W62/N
Yf8iodOsZSHI5/I4IasgeW+Gcp8X+VvPiPPOUPI9c+kL1inrfime0AaOL3IAEFf1mih6XUhoWd8V
HV1hs5Luc5aa5ySG69+VEgp4MRaH/6SEtaJxQoLpiic/vMQTM6c7V34sPs2adYbkrsFFtreals3n
IQvvAv9FGC+e9drar8p5RqGyai135eG8d3TqNzWPZRsb1ltSZNbHUtwQEmyDWOn2XXnjd5teNXjW
32f1qPpH3ej9T9OKS49Wk6SycO4ricvdyI+CUAn6vNHrFEn6HsumoeKa8DEmJEwi3m4+oQwlS3JA
WHNDs/vdDLRgtiUDQM3ANht/Fdu0OUZClhpbvZI1yRw0xjyIOP1Bdc4Tus0t7ix2ntR6Gqfgo7bc
bVnBFVqq2lhnkXxQdXeyAInQw+ddOOlNjlc0qgbQeJ4sVkwuf6JQeiGbkLur85D8Uh5sL8WWbzno
dbPxEvfdKjDZ8tOwfeJQCfuIqTHu6C6onhWOC3BkGf6RjqbLvDWwaiN3HsMMV3tMThGkVOEz2Wxs
JlgLuQhOIbaRQNSOctOwTVLGfG4fKaI3ZftvslStv2apWqa0hSkYjjrCFeKvsbVl29RBN6UNXe1q
M9Luupv1S+Y/ZIpyv3HmmuEVL56oeXG9P768/l7UkXxpBshgWnTwZ7q3RztqgBwYZU6ig21iPZLS
fvx6qaluq5Fjz3/8f/Y4aNf5+V9nj/sEoJDR/r9Ej+/aH8yof/w5elx/w1fyePA3lq3ACVyOPXCf
SR367+RxQ/6NxoxPDe+bkqGRsPnA/BE9LsXfTJLK0S9KQfuG1NP/iR53xN9s8m2gqrhAAB3Pdf9P
0eP/mE8iYQwj2tKhsa5j8pX/l1TVrMFSAkkQ4VkxzjeDjYkz1BwC1FDwnpMORoHEpsNWPTxVcM3H
8t1ORwa3NHoQdS0LYvS5Hk/VgvflT1fx4Su49h9Sx//pvUnHtoRN0I3nmlzFv2SnmIVRwzpRA2a7
2l6RUVhuZNg9wFwwHyvEL1Uyo41IR6wEpbV4p6AZDJ5b1JfB7Pebwez8zbU+i1I0S//6zen79qew
XS6VdCQsCYxKgf7P+0sGDvV4UoVmxqCmRifsKKYi5jK0d2Hpy+38fezM+C4lPoTh9DRvIp3dlxkS
Y87LNcq0b39w4HR2mNHEqZVHMv/sF7oHFeKNpjmAUieeEKfFYapbsSZTtd8uOaqOZDYVMm3MywY6
AnuK6Vv4xgEtgb9FyF2ZK1EHJ1swPr6+BEEU7BLbpB7kXv+biyD0Hfi6cTq4Xl+EQIjANC1JNKhn
+3+JI7KrHlpgZLerr3/aJAXVrjaTBobHXuUxwqdhkTvPV+6Rn4pbUTR0GMZ8OVx/mkKZyfnaNspS
WpcyFpd/fZskD8o/vkPXcnhMhGPxMAWY3PjzPyUCJb3rpXFrgAceJJiGkZCUfUT6Q1Q7y7myWoBD
nkZCsJcmup9a5IKCUtIjyQE27gjdIkVZAxfTpSk2i8IwME39fFviiHmKk+IjaN373IGh3CYtnmg6
FxJeBn0ncQmwmEUjvfQ41fksHBKo+LGwBjLfADIx1zHi4JMmEd1dT0oEBx+XGpUxpEw2Rt3ZERPm
CzsXH028vKAXHe67pNn6JuHSoY015jp3CDIsz07EOAkA4+Z6hrfh3t3/m0v5T594l2vIlQQERA62
betL/adL6XDKLkYCuFdx3P4adLSGkohVFZV/hf3+ONfyIQTW/sDImwI5q6L7OlOfJkFy972r2O27
qqEfBcsgbINLbVYtQenBO9/r7vt5btH5xB/VUqqzmJSNx4tRB2csLJO+Y5wrcv7+fjtGm0sUQFPb
XuP8Jqurd27bAwQy7rFonuw4kQ9M5vNFAsskJMbzw+dysJvvi4fCvFc4B5YpzHZjraMDfCSQWfk1
HfNczvUDmjrg6E/JwqHWnZL6LlaooNBC5v4kjpHso3+Dd5cEVP3Dh9WzTNe2TMtka6cKsU1Xp3/9
6QqD43ODSdICECNMh3lyaVx0wd00EWCd2Q4AqUWtilla+8pXm9DiiGgsd2FmF4h5TkkFm9wQrn3i
oPXuF2R/MTc51/Jn6zkJ2SnAMphveSQOLlvC2rxzriwHxZgBRLQWHy0DiLWcQD+5sfUZ6wd5scLv
0wi9wFv6W7AXJJtJ3IYldapnzgAz9SDEbahJY8bZYVrjHhGEbtmtddvn/TPWAIpZEzxDJS9+6r8M
NKqszHhvCB5CtUvbhTzdF4Y1DJebo91vs4KDgSREmfF2cdfXW4kKk4GITlJqL56ZUXX7NQIS79ZR
jNUMpFWOusQFBquATIR5aU5ASOEK4Z61M/+DREZuWf6UxdGbEU4btH6xgV6MfJsah4t4UVn75Imn
pc5LhF/U6ZozFC99Dx4nfSQN5kc1X8C6gdxg2VWZmO6L+HMYE+dVOChHUCegnZW3SyAefAPmYmBi
wqyH0j6MyaLDEWV3btHM7OIcf3BaKQK7YChcGzTZ/eQb3fJA5Ki3KQSwAGS5Ll3pkjfBKiA2hpF4
GPlJO2Z2YG0FxqwHkh32tW/8GAsz2JGge59ls3Wfkvz89SLpFGp5wH1VWxWAx2L5ZgX10YP1upkc
vBsoS/INCrnoomKa2H0Q1/ce1OC93Qh5EpUKkHiXD1IKfz8SibGXfR0++D6cKeHl6k3Ey2ec+/6v
kY6WyHeycK07hRr0/vqii/f9NHOVoxCajxhCjvchKji3BKTNX1Csv2IrriOsKsabOGXObyd7qxlB
gSAp6kM2zdEv6tjvadBX74lU48ogsfo1LED1+I4cn/wh3Fhl4p56p1R3JkKiCWb6s2rxBkR1wGE/
PIrc8Z5jk2jrvp7uriIH3TrMF/sWUP3w0Bld/5wMoMvdxnnLmhr7c7fsmsQm7cWI1IvhBa9qxpvk
tEu7RTwXE1g9oQns5GMru+V+QFlyZbM1fYk+VNrBxm2zLcunfyBzBLCELwluRC2wXnxseP1cW09t
N0M14TP04oTRj4mp0nvYWI8VSokH25ZqHWH5PlYlpE2naz+vX6H8BFRy/SW2kLAcneNixpjNK2Ub
x68Xy7hr0MTErB2kXdH/8M7ouJIjouhH7LwPVlaU95FFNEXjEBpI4Dka7BA3YBZszboLt5jZj5UM
6LArckcAgIEgwRu5s5U18MGeoprxKm5ozzH909eLBPEf03YDUjRUQAiavjv//QURVkZuLLLBoOHm
DCrcR1Y2gu3E053yVtYJBOSjQX/4lDk6mSt3hlvPEqcsjs1HxE2I9aK6P1h5H8Kpc14T8Wgk3W+v
gIfMSP6xpA9LoETj3srMMVYW3XLRYLVwh101xcNH0uDCtLpFKvJIcCGDvM9Ode3IowNg6PpVGfch
LSriM3ubkDPNqvVtusHpIM/XNi/H/luV4EAn6y3GPw5gkdTaZtP2lXUjgvQTJZP1QoFTgSOSb1US
P9Uz0YwlfLpvZKhgag1nKDOhS4Fm0u7Z4xLvjoPIuqPwB+gMRbEpmTgjcV/Gi0onH22VY+5RfRg5
zEuzG3+LVn0kmvGK46HbCFlSPVpmfmx8PnjQGazHSPcdNdgyS9xm77Zo8S11yaBq0ea95FF9QRLZ
bJOg6h6GyOwe2plOnhVa4Q1JscEx6dJoV0f+Fmq3OIqkKuHqFD+vjc4JVfLBGsMtQXXmLApi3HpA
jEOSwDmBSWeA1phQo4bAZ9A35jpzYtfaXfksh87cIiQ0tp3+MisySvfF9y7BnPweeu5esSx7UUwR
SCTnyRzq+fb60nuetafznb/asNY2ZdFXp6mFYNH2ZNtFXtDsnWAm1BtsDo4QZ+jWaRIHe8cPf5i+
/UfUR+QmkKIMkLzuWJo33OWI2YwzXCxvro6tw7maFL+B2XZUnKIgfxuk218qHGsXD8wn7mPO1sZg
pKsBSTopXEQRzsSFrpq0yFn6bed2bIdpjxjCxghSkqJlOHhWUE1DcdUv11/5ZdkzhQUEUfXg8cck
0U39/DVUWU4j8w1V7fADoRTuH3/c0d9bj1FrnSQCVqQP2bSj599sQua4IF+pN3k6gn2cCTJcxGTs
apvwkonNaEeoCZL2fB5PLYTSfeRq67auPRcYMjBKkAFDUh2sxTpT6bR7mpavV4ThF6Yw96Xe6X5d
f04zInEvJV3NYyNZe6o110HiMc8csmLjNCT8WhBirmqwuKo5ROJOuw7lg/FoCRjiSQ6WrPH88jTM
HYv+MhyNpqhOSDNYYGdi/K7iq7BptPAPYCVi+nAXkaKOlRH5cOHazVM0bWbLFheUGhjttwVrO7L4
NuHRjp9hF57Y0oZLuixkM0GIZDbsP9YTWXHYt8tDjHkOR6fd78cAUXFt1o+dH90qt+9PCbjXJY3q
78WQHeWwta0BFU3tH53Jb3edL4sddE52Yt/O77zFo3dmgN2Pu/kp4Lhw5mmEB17+7mrhvmUO8X3W
NOUPrVVr2qKpngxmz5tyin6Zcmx31/+9aK3kGLm6+lDjR08m1KlprOYpycR7NSfDKeiS9gkb1g4m
g2T6LlDa+NWjSUm66cf0t09k0rp3SPJGSNnATUkQqZfsKvVcqJ9Lav2yxyp+Rlw3EOLj0O1C5Igw
+a7VskeaS/6ZRJWKrG62Lg4guRZJRmiDEng/q9oaMZuVg554Bii8TbFaKpqldntx2EiPlCjjnaWl
mDjSTmZQw5iCMBBruebE+MVKntDNpLHz7kxpdBhBIOBio0TEDZXsBv/exteOFZ+j1lQGkGeK5GwG
lKZ5CywzzV6YTZ0VSlKlJaUTwdgsFhA8QtS2VZO9pmjNT4rT9RftTirrCXH2q82n/pZrp8Wrrpax
puhZ6ZwlxxqFa7rztNwVldPZ1gJYX0thJzSx2kwdRQOWdh9vb4xZSMtnJ3S0HXGqA9Z4YDJgg4xt
oAW3Xo/01tUiXEwP83ap53sc+M7GWaD8Qp+9cXAi9R69WSW1GRhZ76Tk0Q7QHAd9MN31ESoxsj0t
LQYWWhZc4nWvbX/aV9U9KaAYaFX0iPAcN4AWFQvOMHb/BD0EsfHEtMi0CXo7hqaOh0eUXGl58oxO
OVhoTYdaumzO87uZmemFHrihcrg3F5oA3tEybRSGWv7co4NuFrWbaru+7bJ612mptJvoms3cB1pE
HaOm5ijCbqgF1u1to+XWmF1IaCfJ0xrwmk4heYlIs+HhkVOHkMVFtS2v8u0i/01uzp2jhd0ThVk7
9WSFa9F3QMKlFoEnWg4+5b9IydkYWiZOcjghGgjHGy0hn9CShx1yqwR1ec+8TBV8LL2ZT7sfoz4P
0/FZaFE62TieFqkzGLPWsRauhyjYGWbDvwxoj2YxZYyWuY/te6tl74kWwJvqOydrVkmE8YOWyMPC
+R1o0TxQHkg24lVqOX2qhfUxCvsepb2lJfeWFt/nqPAjqAFhK148Lc9nchPi0krvUxrZ2wQNf/8l
5h9AAbRUa7P4XtoWmmQktQyTHO6J7HdzjUdA2wMcbRQocQw02jrA2XQ4zbgJVPZzxFuQaJPBnH0Y
V9OBth8U+BDMl16bEoJxQoKPLr4MmCGRoc4ntllO5xBaEKN0xtra4ODgdOjlVJ38GXUxkRwfmGtu
FM7UrWhgSrlJJI+TwP1TYwbKEfS7WbfOta1i0AaLuLMvuPePtrZezDnOpQLPOstldxhjgCikr+Af
wx5xh/fxrET9LIMBenBjQ6/rm6NOIui15cPW5o8aF0iu7SAhiktAH9MJKsLKxDFiaevIiIckxUuC
lm86IIMluwOfCUKi9lZp60lDMZnaRnWgy/eSMKuctU2FkQ9i/Sr4nWIM7WeCHU1VRPvy2dMWlxiv
S1RheiHV3d2E+GBM/DCLNsYobZGp8cpk2jQD+i5YWdpIE3HEzJf6OYKtjr0pWtdIwU+Btt8s2ogz
aEuO2x6LYuhxHKUv0DuCp4B5l6ttPIY29Mza2uMXH6O2+iht+kEG6h4nfECmNgTpM1GqLUIjXqHG
TXlIMmNNUxhato8begEIuQ5Yjla2FqwKNm8X/1GqjUgu0RZwLqYb7DrDKtZ2JQ/fUqkNTCVOpkA2
xS2kAsBx2uZE9/QzobewqbUFqsML5eGJqrQ5CpPhbajtUmWNb6rZm1cbFX4qbYwEkfW2VN5jqrBJ
2ZOMNtJry/3sU434JO8Qv1GeVU4jtlA5WNKRw9Qil/2iDV12h6RiaH6S18rWyIGKzyTmHGAtyH1x
uXvaGkZiW3Z2tV2MMsjW9jFfG8lybSmL8ZY1UEBYEJoDyXtqg+fI2Sj/Dh20g+mv/GXiUIvmikRS
ACxr19b+tArSGk07EFlwxii/N5Otfey2ie0t4LKSRseclCGoWlgiiI4Bb1AcBt2PCN24JZ8I418V
8zdpc91UNmeRhubNkmW32ZA5RPtwzyTmqhvEW82KfsXKaSNGMp38TlOgWlnLOziGbJ8bOXlKzEZz
C0F+I4NDpDAAjightuVCEqw2B6Kc3tb9W6ZNgzhFkRIsEoM8ZXJEHbeerFJuCIXlfCsTjsoNo7cQ
8Xs2RkAHY6xDNO1gJk7AbEqoEOtC4XlikJxCx0mxIrCWltrsSFDYtjSwP47+dCO0IRJ6OH11LJKt
Nkv22jbZ4p9szVWs7ZSdNlb2OCxdbbUkMy7YgUF8mqalOBi2OoCQ/U5kEbO933NSNKCa1iRokc+U
HxgdAsV1nzxt7zRGnaSL49PR1s8aD2ijzaC9fAOZl6zl1SaKXzTVxtEeB+moraSELIUgvJy9RWPh
4uE3jVKyVnxtQS20GZWIOrlZQtayMUF4lJ4jp5k0LLRDt1rd9bLBSQSlaRulGF07bXmNlDbQ4ILN
4E+u6wqkMvU9nFltlhW4Zk1tn3W1kdbCUUt+9r3rxnQgGTck2nSb4r6ttQ2XmfuOLJZ27WuLLoFT
2Wa82nY73EXYeFu1twS2XkxsJPjg9OVQoG5pDaHP4hA6sJCSplXtMFnSrDLrY6ctw56Y3giyy491
ybXrW4BN2mCcVMlmrr0E56Wmy1guxLp03Jh2321bQWWUYfoGAxHdjoKnwq/9nchx3lsOrsshGYZN
rj+VLsbere8M71YxAGPM38uEKPIKh+TG0XbpvHHOsVNtioGZg+8+dbMgmdo3ex64dbvABbOYicdS
L2g0zR0YaaPtD6RIdmqdvrky/jDJadokSfdczN5T1zdk0IPPKoeyxh40beTMHZaLJ27gHRqMy9ka
wrPD/rDz8Qb4HfBqB8vVapYAn1Npfli0vjYN+cdb5eqyzqTNTf7EUwc6g+LUBSsRGOes4+ywUAet
wHQz2/WzbTt2mDsTH3kY0iCH1YHFP+KsNU20Tn1wfR5e/m4qW4BCDZgQiwBUkoTyejEo3bzyXGAw
n/vS2ggDWVXjecZxiFnjMFbwDM39rZpihP1RDpZl8Iw1yusbVQBS8FNw03xOTWRtfI8xvNhB2h3j
iOdKLmI7CrCqquCo2wwr6ll37fH9Nyqhls/GkhsMbqcK0Y0tlNUnhYhZmR0lJNYahjn860sFaRjB
8bYwozsqfdqBAI5r8F90DatkXbDwjQs7YSdvapsGDraAmr6u4l/AzIjDHCn1/L3xxwezprsS0dOl
EyMf1Tzdx352TCSye/QMiDd3A+jefW7F3qrOnLMb9rcMCSRLWqb2flJDW3JAyblMpnaIaZ072vgw
TprnQIDeTSIsuXyUgLxo6l+7aTy6JJz3SFy1Kw4XLeSX1o9c/Owu7uAsctYKUOutqJfyVnrhRGHO
AtiOwU20OC3UJ7IRnLTfiNDjKGaF0zat4BZkZosXKyIZpk3zo9M13xvuz3my+0Mm40NolNU+MWLr
PGXLepiL9NiqehOJ5ns3tfNRdOB7alerIU3MVYY4coycX+3WkWBmhb0mcWsf9izAaoiMB46XyU0m
q3jnYB5FMb31jAgqW5kdqoAAsNZF68Ys6WFyH7JlkkRvd5+Ri7Grc+M7eG2bXo4fhmzvOBxsTEAz
lY8chM0vHqofyhSwT3z7jkIDk3EFxfAc98431dQ/4BjNq2nnoifF0LlNY+/nNPNbNtkLvjsf/H48
9DMrNfLTHj8R1dgFVrzFxj7k7m8iCmImA99rPuAKgJofDa9KhiYSRY8AEPQ/vf4hm6l8ZsQjVp4C
ajxCbprMBbpC6H0nxMDDIcX5WIKdKtLL3FgnQlLdsLyrQ9Lm55y2MqEDnhhWQ01v0tUC+Q81CMaW
qHbwPFb0a8vL/NObeJ6KfHoTxeyiRDKfO8WxRc4Ha87FmlM8ad5usUmpy1ZuwY+ZBeJXrD0sgXim
BcbnjnV8ABQRjWG5Hg0ST2KXN5nO5F0oNiGixTbz3Iv14AGwpWnSZOZLV2GXlKZ+MJJ752GoyvoY
hjCvhhwDtJ3mz8Q03RvFYxrWmozQEqMRYI9O/UEewgZCTla+5p5BK3mqcf+GxJ75WLnclGMF6FF7
ZTrK2URh9zNrulcv0WGfxaA3P4d1ZXjCZ9KepWXcxIJsBduTNhvJwAxF2GrXGzkpFLI6jgpMNSk8
n0HiCt1wWVamt/FGtcsYqKmW3PG8yZgPO9iWJkq/1ThE2y5wIdFNzge1zrRr4w/GSVt79LGf/VRS
d1rczjnEtOU3c5JtK8Yv66ilLjU8vb+mdz1VLKpWZnAlu8tq0gHZTU5pngdTiLKm+t2hg3cnMEQA
fdNRvnb0z3k/RF7l9og5OAt9luqwXYMMWRMOH93B8Ki2KGQGHOghDMeH2az6MzEQct/wvd1s7fhp
i1NZAbVJmveR4Jx59NW9qU0HEMx+jybtBDP7EXI8pTifvtWcT1e+culiMKcnZJOc2pEG+SZAspZ2
yXRu6YWvI5dDeQW9bztb+NAVcaOhjdHTVtRgmv0j3fHNGYfbwJuJ44QAtYszWsCN3V0ILKl3hujI
cZE9LgJGsCc1vLCXRzeq8kH4rzKv++hU8uJOTnYxS85XUZS9Nmoc94v1WvqpeU+wbE6tCnMwVVyT
PMZIO85TAvTep2km+tcYGSKBNfM93exkv8Q/HNjNUP+zbD0T4WIzhfBKEBEWEOwNA2M+ZJZqTuhL
IZkWW3/YYjHB246H0KYFssqJtt2UbQy9kAdH1SimuN7+k+flvxRa4AVG8rc0x/uXLYRUjLc+WXK0
FbEAeCeQgd8m6DtJ1z7hVzXhQGa7KmmMB0fjKVRPGe7M4QWB8HDbVuWlshgABEpTRhCw8ZSu56EY
j/E07R2Bfb5VNi2Cqip2Rg1No1xGToIZ2d/aK9eAjeIHdEhsreJj4MI6LARxYp6JXPDFq6oRFwqW
Wsf1WTyjgM6CT7E0dJuujbwVK1a6a2ip+D2qC0bGm4bllzToH3rOGDrfbJzEN5YjYfWj0l0c463x
JnKfLZDB/kjGQhB8djjVborZeLFK746I1uiWoTtRMiVHhDK371vjbPf9semJxcP80NQTQcGth1vE
35XgBGpmfivX4+hReNFz2Iffcg+ChR2HnxFtmdFinx86hMwGK4ukUjXFYzHIb5WDS4QDxbRWXbsx
0PVTAKRU6rTP8MTuZgFH1n8Mq8DapoJFiJt7mSuaz9Sx312P2p93HMCYK7kQF+TP+QpFzzdH0bd0
z6Qwdiu3QRbY2XSxFiSDTT0SAzRKWhLjzur8t8zsfuZN+5r5NXICTfendbSefAtfbFI/EB2wwWmI
jytMOVkMVCfTmN2S8/HshvjY4QaEE8ivxpQEWjCv2w01MnTOT3bmxjvLGqjikNTF42hty7QsKUf8
Agkc8gfLJjTGSktmnk5fbauAOAzZoVyMasREyP9J9KtLumOwlTNrJiLTpydDTAytuzQ72Sq9q8qG
aMbZW0/eYK+mqW42DHu1vnhchVNdrcEXjIC+Ig9mVm42mBnf4lh7ZwOgi7QkaEv0KY3ZiiIzBaEf
jCEZfNYTAggSXHCoEyEePQccxjZSAh5e5lZTNoON6GKAS1V6SHLwZxFCHJ5fZz2YUJ34MfONyTJ/
FjT28NnJTaboNI5+NT3UpQJTHl4WQH8ruyl2sCZRydCuDkSyvAEQUShN6PkJFXtrjiMXZXiAOrpP
lgZvzSKZrwdaWqg2xbecvvJadiWw1/RWeMyVJ7GyCaU7Nubz7Il9bNAKcFH3AxbFuLgMJ5k34T0I
oyKdgxONUPJGnSXcVGxXcHyTMETv/GHVudjXsvp08SWzoZnhFjvYY8+SiMtOELGQO6sOrx/5PeYh
9qlemYiuELP5/8XUeS3HrWTb9osQAZsAXst7Fku0ekGIMkh4IOES+PozwB3nnvvQ1VK39hbJKmQu
M+eYe5ElnJvFCevNgfjSf7HDLWwmjOAii7RkoijyhFZMy47QnBr2nK15+HHmQYKY656ug11KdB/t
6Av4OCHHeIIJPkYSgA0Md3A7/iQsgSgXtn2kxnWnfM7A6+cQP/g4nDSQ5QoE64mQ6Gif4kmsJiT0
cE4vFkS1Wdq/+gUKnJgsX0RkwZBi1UKQ99ASlsFXMnW/UcANzCUWz7PZv0qeDM+iyvPtyb7aTn4h
7ybz4Dr31ZssmnvTEv47Wqa7TxlcbptUh5veQW0dm2Kf6YQV4RLmkvn2La5ILkOF4jlGeRzuUQej
bGLGtdKdeqHid7moxcC7ISDKuuipasg+LJg0/7LSuMVm+JR5uoVAffHpJZdEPCRX8l/FZqm1QfvF
jrFqFYLc0m3Ovp9yN/Lfem6oYhDdK6XejSanE3NhJHSsj4yh6LDZKbEPy/yHJ+HcZYVPycR2lC3L
dgxqa2uFBLjN55mRfFAELMWqFK1Fyiq9R5ZDKHpLH1QJEPRJdmqLdyqo8tzjoitcU28ES1Qe3nQ3
j8axasDtVwN8QphfZFWwxFnCn4uPrGUPnBHGF301Q3jNaR4h2gAzb7kDDb2NMMOuE+69Ta+sZMcW
G7quDFBC1S6fyIJCxf1Ly71pLSb4jEIq47kRHyn6XnSDqDy6fvaedExGqMsP3UyiXQhw2wc+JQsG
Qghuq+2i4wu7sj2YPTc5qWbrNjBeuigitiSshu0UjHJNh1pu6lz9rfOGUVrTr5KYrWLIRJo//mF1
AXrjzACmR6LzFjgd5QPC6YB971G91Jmsr3AwjlmuEIL3QKb4NHGY/Bpy3AfaHdflMNJsKXr5TPC0
McLchh5PStaC7e1LTUy4bK7owozLGHw0bRNf7Iz4QxnF+Tpr+qecPI1LKP4UbQnKQ7W/4vCHrFpo
GlyjhMgKDM1m8TYrPpeJF4zoM+Rwgy/xLBUTjtbszY/ULt7gLx/yuq72YcfGt7671F3rsRrx8kfV
H8KXZSPeWwNJSkfl4Qbeya5nIkjw7vf06bL/ir2YQi5CAJdIfkX26h/MDWDB4VsKAS2+HM7cPxfY
9aRAZZzVCTZsbLL/lAzkUeZAUNh6rJuwXhOSMdxKzzvopsq3cT/elQl2yRfFvPP1N1Y/Otf9qI5u
qZ/DHAWA48G4nYxfU8aIjNSVbJ0VXvwMFyEB97oyuso8ZSoZTlLF0dbRett3/tn2wxNJd6tqANBB
Jf8uFmDSXHVrzEo3RHC7mry0XblEsQTxQh2TOP6GkomwFdD0mu7i3wzM8hkrQbiyBBEdjiB0sa6M
nTJoOzI80ltXhtcOdsfKMWIw1wUEsdZH0A+161gGnw0rxnM3+Ucsyem6tolBrMhnE7PxD+7F3Zrk
fuSDDTmmPaQze7ZqbHg2SJFifOZgecWgPmPpOLKvJ156XkILAxRxVbzr1LnO9E+Oq2A95PYzYGPu
gSzLQPF5DgC9wL62LeJ00HnLf+BPHUYPHrwCpb52TMa9IuJqT6lp2w5fxkSARFrYGjojtIH2dUrF
C4EvXyQativRe1eHSd4GmRNqKWbE62GZyhoZ3jF+sNoPuqP0plez2k2K1VwWE4VJQtUqCrYYYqsV
uPuv0gJ9XkvBJpaWThLACD4jaJlHnXSWoIjI/ZoHXT9Lo7uzN7YxWqS/kjl4Chk7MaKJmdbigrb7
6lG5PdxJcgAcs0F8AmKBdeeX1ul9qgwTjDoKNxqg1WA69UqmU7KJzP46u9ShcahupmGezYUFJF3W
V6Fd4FyKbiilHg6clCoDogd4/6Pnja6kaa7CD3/pZRd2odGvXGBd11IMCeZLG2/f0qp2bfbWdfOt
AWVfVcyk7FG9GvMJ++Ybx0QLFdLedqwQT2W7GJE6YJ7a5LBKINqOilDF8JRr1ragyLnGpivO8U94
kJckL+otC7+XeUjLk0tQZD+RQCQy/0/jgvnEWDmuCmblK1CE5hqBCBkdcf8u7IlOteH+TZNAYgXR
SPIi9DWxMxxLk7F4kmHNkyIkTSJCXmy4D3JNc5xAq2mOGP7W/aFqi4OZAYnKkG3hWqS/RWsGbY7w
kVEg7TGJS8B11oEASqq7Z+aHQIW/KM4gFYg6ZEuCe8mn6FrFDfeANZv1QmhlrWeAIyU/Q5XTDBee
hCIB55mAMnOlws+xWbRny+QU5Xe5deme+iUZAR0MlxGJGFBcuad84451fi80Mkg5wzfOuMeQEGCt
gCMuIuPcuuo9jkM+tCHxXFjJjtMsGJ+gg0m8KUcKFB2TeNyUMVs20o1J/gs7idbSOzjyEORIFYvG
+F1JH5a0Xe9hY54Z7gAaNrjRGlT1q3GsnizGnlFS4ueviNUCrpmdkyB5480vmX4BdrcH9zES2W2V
2lwzJcfPhPSB9gO2BidvWuXpytK53LMcJQ4vjdapbkLW5wkPqQvabrx6PXIAMf8tEuvKeTxtGsSZ
PAM/s9Z/77wZUnrsHGVPb9lZ6TZuG4JDxoIKUP4I3LjeBHX5Oyi8e1KDpBpwKsJaRIiUObfGSJ+H
Dup/OJLigwqIwARjzvaMeApiF6O2FHcmslbj7wvWpblBIQ3ubGsNOHsL3PeRdwtMwNFFxq654Obo
ZEdeKiaf/QSEx9booewIoxAl1AVcSLoBILijg3uxiuDX3Od/WcFAscWPh4IkJ4XSOtFHueRKOf7a
jMs/jRIvvq7ZITt8AFl67qX8FbpIEZIe2/+cBx3HUNwfUuFsA3yKDrmIT4zBh8mDkJpj+QudCKFr
BkX+b+/YO79s3X0nLLYVQY/zM0gx0DFFZPfDMCI0FVdNSHzS8ri6TcPbxkhNRPUW+Tl36IBb2Odr
hhz9KuJRbX3J6d2wXTfG6Dm1LdRWS3HqBl/K0Re5tKshCuqt38+HylTnbM7/JQ3hmO3Y7YhlamV0
kwvYB4nLn7Kv9uwzPynMkCiN42YgIOsbVM+g5lmn6Ve8zAq4jnKC2UxvE2E562V4sxP6VmQ/7H2y
udiGmgx1NZPXypjRhPK98xTj8TgmStEJJxhz0GJBSxSg9d4jRSQgeu1qlVXwN0mnO+QEmumEshT3
Hd+vCW01bkBp9vYlE+OjMv1+W3dqWlV98zmFrKPqyYBGHXYXA+8EaMyrNBwKn0G8NSzJWZF9ZPKf
DZ3oMALdYJD9Rb5xBdETc4XjR795EL19lIQMCHNlEHoBdcaYsn8NwWLEDIl94Q5PVQCut5vPBok8
O+31D64MDrpsebtcayNq5/fkgymgsaHnRYFOQAJqj6MxLLvnfn4tOtmvJJA+eI7yY3LdGuMZKTaS
xB3UR50t//bSOM94WFCi+P9Kf0UkDOTNDnxH7lZoFWzaec3lQLRbGeInZYhslr/d8lm9Fe5fxEyv
ajQvYmTGoUtYyX4Q/2KlN4YSHW3a/5y6kFJV50jtG4KLhcLSPowZG400WkFxyjapI9DUZmdGUNs4
CnholPcrlJSa2JEO6QRCNzCSK9lPbMfK1NqNHTk4na//ZYNEFRdlH0Eei8POn/mCAUyHNErBqgqb
r8A1P1sVG/vS0ZQXdQjOH8laJcRXxvJoN4j5fW7QCWimXGA6YZ3ptKJCsn71unuKkCJayldHr0Z1
xRioZgom36Je7SyUTxuD57ONWL/0k37rB9ZoWEva7QOJ80dpkcWYe362azTaPV8zdp1M98QsHtRS
ajxsncAS5+c5h330/r0Pb43pBwyun3lfwAdM/ZzESPWX7f8bP7V806G/ITpRaf6/NF15ZhVhawAm
vNZvtRM+hSnZFX4G+iZkfFfW3rFycKBWLNVWTmXm+1nQ0LLirTccuycjZslF3WpTzFSsA0wOtnmQ
R5KqCJXlEyFDsMNJ4IJupjLZt3w9FIeYWyfxEeaAWDSnH9bJl1IRzcIFDlIxIOGJNr0Px7flqF1N
18DJlmWEx63Ibsfxu3fbreXWCrq7SeRLUD3sjvkauMtPgyw+IEr9n1nRdM12Xu0bjppr1VTnefYN
zPGu3tROz8VKyEBU9RoP7S0N4n8iVl9MCx9jb+KXXLTFivSjlVFAJmquppMuo+EoA41CKGQk0q2v
kSVlnck1UrlfnvUyVoKb22+f2WgB1+rHRxLgEBbxJQiIDFso5yF1d5QR/B6N5Ssgh7vdQpoIumit
VEKcIorrkkjejQCmnEMmyYx3QkB+BJXlM3We6Xsmnv6oOafzBJjT2bo+3wHYZaz3zaWM40VsmeM7
b7uDirNzqCiKa8c+2HUzIiujp2zDJlyFdrlGSnA3J6Q1rJ9PJj/7uRAnUwDDCctkyWxm5utgO26V
84UKjKNVkuE2qZL9a8HWSLCLiELOtSTFDT4NjE4NIuTwXBskdTWXAbVcNyT90QjHZUXECkZZeHcz
SYK8TPcmfYiVJj1JpYjE+1g8ZKmZW0T0EJXwQX3N/1zXTjduCIvTCZtXBvDMTGce60F8NR1hh45e
oh8b6wWnAFVGSl4GKWlYsh7k/83U74opInxO+FND7cVcsExPcCldR3bIMB6pL+aKUUOTxR/NLMVu
1PMtqdO3KtuyH82P+Hn2M1u3swrsE57XfCXwKVCrcLmKoDkXZLdNBjlxqYYQgoGKdMN+rqFk5Opc
EWvHTGl4qpH17xCNc/zB226onjxzerF5X0xfI+bVjbWu4hI4Cfd/5aN8VU34NAcGRQz34EAHNclX
+rn+0LpkflgZ6yCbhjIs+y/LmcV+DLJyrSdk8QNVKFd7bqK7nmJzjS/yJyboZJ2Se0frU0Fn8ZED
pBbJrMyZTsIzry48NSJAOI9CspVS+SUc5C310lgpu7t3WJbJnGLtEs12uSlatlZdffEd/Wn7ejz0
+NyGuJuOxFF/NFFxEzl4kbkvqZt3FHv+ZF1rdyAZxkgxEqbWNp0w5CMVIcjYUD8x4hsnNL5r0kpd
/L1tvavSfi2DfpOH09YGE3CayzfXKcfdkPKDxmpwF0oM+8wf2o1T/mlx92BfIiojmH+0Y4MAMOAv
nk1F2KvNTKj3j+RBH+igXzrX/jHPZCTMGYVO1XXvHbkrJEY+JQ1+Dq6ELaSBN+kN70PTsLYziSCD
P3tswJJtBzLnfem/+XbxD3rIJzNyuU4y8jmr8Qk48pqTothhIYrATHHIGpo3gZwYxE7WOqJoW5sj
hWyjTpHq3z3fG66oIoCFdsw9An9YLwnfVTE7Wzt0R5RR8P1lmzyIduA9AOQX5CZ1Kh7RgBJiNbkE
ynPSr2qqA0oy/U4lhWGMi6yOuU0HE/F2inFuX+oJmaT1j8Ubx1SSIdRy3zXZP4ZwUkRS48NKGHYy
LiovhRMexvBmKHZcosd9Z35JcuQFodXMmRdQB0kNalLT2mBluI0qwn5UbrwL3E0716++Qkl57QTp
VZIMBn/CvYQMUwhvYPU/g5DQXMaMkMJi7TfgRDz3OkbI7DvVIxIsxFqEgkpD8AGqqWL91AKqT6va
k4rBUBgTeymExSQLa2CHlIhyda4PJUKC2AD5naIxWSOD+e10wS0FVjEKd5kynhktSkDA/AMj0tON
31AoV20siI/i1sZVmK0RhTKDAECTG7jsuXuYuc9w4RIx3NneJKuI2d2aFLldaNg22RMFs9f+t8bD
uiuN+sspCBnM/wnfJSORZKq1iiRRvTVxb6kviRIqKZ2W8rkw6JUMzSajT5NTUIfswfKJua/7GxuL
cS1afZ3o3w/o9V9Z3LBY8rddlyFOzO9ybG+y86gCzXVd6BvmlPw5m5PnqUzdk1OnPwbjpkP98HsS
AfHPn0FUFhuM+IBXLf9YV8nHiLjlqKG2FAquVjbzMVXS3KG38M9mlUb7yW2NVbVIeoyFjwFGk3Jz
X5dLSADmO3bKAKUJyPBuQFKQqGbydYD1xLnKTMZ783CFkR/NeR0mBJLEY4xzTj8lWHY4jOqvAYVm
F/M4CuhhEcJKT6SHJLaGDelMaDnhEK+CpHgU0mMXDAwpkP7PNHcOLswsBkHIvaYASsboDGuIhV9+
vY9EMJzjPAbMVbGJMouHS8zjM5Mgnr/gWOpLIvp9DmqBCE8GNn36pmdYdAERfbYbrOM+AIaHuCoP
quMwILNhabmVcugvQdHujbQgUxInG0JTn4iVhF+QWPsDaAHN/bQhdXATMOpn+C4hMlavydwbrPrE
JiBz+TIhArR66WwM9W3YhgdilXuXLCK3M8/oewjYEekSnpBtkzaiAp0Zx+qamCNih/gzNJHpAIPM
J08mWtTFjW5ckCBc9mkA7pdqfZHFLDRw1gL10D9nEsUsy9RlW9qsEs6A1WBglHDadTLhxUFcYVO7
Ws6q76OfJfqftWuIT0wvIaJxHf7zvcJ561ivOalPQvDk7fMe+UAyT1ejT+6F6TLdUYm54jF80r23
0gRpEqvYmTviqX8UeSaODqR4VTm/YN0ybrAIyrRct0FylBwLvKLbtNnauqs2e4XNYDuWJEAFTg+a
jB4jM+EapyejS+45GbLcjumyr+QNCwQ/aOxg5PDWv8jK/pM7mJZTRqRG5OZnvia0lZ5dHsgvmGjy
MaTA22i1eWjtejijPNmXYfm7wa1+1IqgZdf6nmD+xjnx6Kjwdi1X69qkwPaM/lcNw2dYduvKXyJW
tUXErYF2WFMgW8xIVlPxwh4Nn/6yy2wm9aWIItnYIdoSsEJbmoR82yVpvbamr8Cm6UrwRq0aVAls
E6ZPr1Yloi5FhBEejQjYzpqb+eBxaZMqyIiWIfi29UKoqDN7xrSiPPPIpj8XVJpY8pEAS2NTWR0d
WMgEFjGhsy8JmwM4QHALfNattFxzZ1Tzbm65GWoQyNu5zQfWZsCOKp+/zKGkstGb2mb1i7/NhSBb
xTMhAjE827DFoTOBf5b8bSvSka94W/IarLqd2X+MmMyDlrQODh0+a/PehGrGtI/5EuxTNBTjru7l
a6/EP7K64PBAak8RyRuDImZuQdu7XCYITEN9bkZ6iARenOsSBcxaQ8jMZK/TXc3W/qwHPjwmfwx4
0cWK+stk2AoIuekygKYUyzr1YVWBs1VhAm2T8LO06ifudJSN+oUACoLCDeo3I2geNuuGfUS4FJ4O
9wV33t/UceXRxTdFL2zvSScedgxTcR+OY/CUZs45ZPx/wPHwaSAdQ04E6+8GhRCB5GQ1WzOT2S22
WNlCqblbRuy5B6PE2qIW1+jsBsRcCqYqWavkUym4arI43HtDxfsaZuXzOOAV6Qbza6DRZHgkT6hN
SJvoIwS8bvMMSiugesqeK7e7kgvXnOuoa2sumOmldxuD7T7zEVa1J67Y5mBEBp4SdEKT1Z3zXFan
sCTuEAYrqEZEEGFMw1p4W/Lx/hakhRy9cNZLR5kdHA95AWz9B12PQhYwkgvoWiCFsrFbzaOrnwTm
9FvWOT9d1uJELfFZJnk4U7/RBcbHydMXLwqNOzuMr1poLDXL7wZvWE+eHZ6rrDavbULQ0cBkO2Kx
ciCAFvDfiGjSq5FmKfIGJYJbKI0uCsUsJQ9nNspTV1Utsb1enB+QxIc7thjT2sqa6uYsL9+/Giwz
Pqkhuv7f/67gE+4x4ueH9EqX1f5oBBafGQU/yV+kkSLCebgaJVFm6n07uEtqgx3DI2NBKGUYHfNO
yX0TUj2gQseiChJiU1h2f0dQGGB95c/hPGLjkqW/2tCzt5T81tZgSLrCbhPgUkyig9lRc+tAHyEk
bHieiy9U/5x1COAycIoLdBm9vLP0363vvdhl+BOo31L/gDJzchYGppUlN7es57eS041Iyu6RjL54
tYP9t5SP9Wby7IDl+P5HSEgKLuNErgsUiOkB02Bv11558j1UiJYqndf/77dcezej8d9Ubw/PhTo6
RBc8vOUFQUd1ROzzZSKUcMC73QiTr4jvHvfAFpGpWeG5N0R864vOvw2OAxRDR7sSFeY5KkP3mNnm
S5HNjljJIjiNskSLP5POF3ZQ6RvLO1tz5J154vnBas7dJPcJf/x/L3rIgvOQBoi6fILR8Ewwowzc
7ogpz33AAxQ3C2B82BTwwAo1HhJR5q817vYs0s5Dk7/wClDl5majQ059Lm/CHt6aiTdemL11UCTe
PDxILM9l9J5Ns360k5ev3UK3u8lO/athV1h6MXO0Q/CovSIikT6N/lg8vYGbFycXvMwxm4mS8Zsg
35E00W2FFwD+XqRMwLy9bUd1ckjzrPmsUy7CQBXvGMxO1RB65IkZ6JFlYn0mmMVXpGVwSmEzXU2h
RaRA1LK7Strn3Al+/0cbDIbF5vuaZBVGVSAFxDLjgwasieQys73y0EgrPfSda16+X7oF+/h/v7VY
AaySZEnY6PqDQbA7UiiUyGExvIaTjK9ByLbLQ/qw6d3WQ75nZjusESZiGjG+2Q0U+ZFL+ihc4tr7
uj8Xjtdc/+8FajvYuGb5fsujBW0Kjcj/vsSLPHUMzatCN3ws6yiGwBwzPTFHaAbCJRcMI9VEKwAI
Ph+77oJmadsjLbllSb98u/VZxKwcV2aFkcgLUYwjjcrlRRTtAUt6TB53452MVlrB9vuXQ1KuC/y0
QFcBRlhjlU0cglwQHjiWtm6fiS8laqCeitMYherZEAQMB0G9t9zAOgdEJJ1T48OuISdsQzLvX7nY
ybWep+6Zhg0dS7rAgpBU1RdvOk9RWW5Mg+GsqW1zDZ0se/IdZmcEz1sWt833JqFJulOBW3ln5vUF
YX3/13a8q1+44rky54/Knuo1Ix3zEXC+IU8PtoWejb3t3Xz8Q298c4A1PT1ePGa5Req+W1lv4lkF
HjoZPbrjhskpxOBfGkTW2cM2znJhYlUY2buhTKbjgIWAskHSxhR1tbhYjqB+kNtpy32q6zIgxZZK
HPKdXPtlgf5u+Tl8v8QmEpy+0bvWNSk/FrPwYIsrinqb7GbMGXHEjDZJsOdZ1tyuc/wqu6z7/O+w
yGeuEE0Kopvmb2xgmBMsFJgGRcHGnOth/f3Om3NLmFqaCN7CJVYJK1FzZnel2oOtwDHjTGL55QDF
NBD4ljySVESiIQbHwSOeldfUSOU20FKfTXw363GZuEI73yA1Cc9ofaOzZeN6heenN6ltYhHO+gcC
conIzIsfKOaOemGkGeEMRVkaZKIbfnI2UFWMvU8Wl9rX4iaUpZ7/exmr+inxK+TD5YgEoLmPzEDu
ZOCYzLMTMgrm+VPUwjl0HsHqNqUfkzL/XrQ+kl6zH1EMz/VlHiH+hY0+pkQHv/FGyVNsGyQ+m0if
88Y6jY5jvm3covPOcULeQFBFKRxt1SBXdD+zemRAKJyRvZN4USIeXmsg1cTFU1d2rvNuJQqvIFeq
W3rDHqRA9QOK28uyWUgAKr75wKSdcSjQvOTFh6MdsWnbOj96XfqWOHN1ayb7h7IIdM35EMXwXr7m
3L2njGuPscV2J8jG7N2lxtoaJGnvkMmt43nOz84c5DSiAbZeCDsozflt0AQkZI7dwdXOugK2chxn
eiDk7pzaFR6ZvhwwUU32JvN97141LjPhsVUMbxu171GC33JEnjdMJHwtvfkHhNW8xYaA0IUWYcPK
vLgoWaNL8lt79Y1jyvIgvjPWw1HKoGs/e5P3Qhy6IIoL21ax4FIbowj3KvEplQp9dgFwbXkcWWql
3QTK7g3z4ngtTY+0khGZaJEZ1oWnsA3lW2dWxpVCdHhxjCWds34eIP1tGRhRmwgifQoxkZGg+9Za
f3/srXwm0ybofhFb5/1w0z9jT/HrMZiuEV1A98ErZyOE5JyQ2OSKlEa3Sq/NAnjAh2qf/zt8MvAL
/YIrYnD4wtCVUWI0tqhxZPUEqW/NGAY6bFxNPwWSD9sJ861aWgndw4maKe1OfDQJ3MVuZbGPGY+y
yMx7aXR/rBxZVh071kUllUnFqLwfdpNdJc5rhFlgG1ysq37j4fYIdXYCG1De51TmWwOFDUp/jAae
1f3za7KbO77L60RkwbWHGHFQhfMYbGxHrSrxC1VDdJajc0xE/m1DZpA3CPtVQBukhySYnGICE61I
tmOC9b9CY7LCQmZvvt/YKBgejjnig2+KGWru5OwxTxZUab6z5cCOMBCFtMCyNy7SmcrlcGAMarbT
RbtUYKmIkEy09e/W5pKPaQK+T6ies3BHBfzPtpJwI9MAXMns4zXoAvI4ZWmscRzNFMUjBoipxYgt
k88YwgUMVQbYFH/+kZwhkJqDY8F84AV87LIS5oROHwOipKegDWm4OPqM0Mlxilvexspz86RzJuQ1
VDUtAVeQObb6PvwnORNE2/IcBDlSCxjLZJkvL9qe6L/DgjDiLqRMzqyEPb0yvL10xw80HJjDlOQM
CT3oSORMo9+xrZNklbidhJ4v4/Kiu6A9dYw6vQg6A320P52WcFUnc9KbYHYnwK8D88/R2kdNu9Km
UKc6LT6InLCuuEvKU4nWZ9U6wuQhlQu3thm4ZFFQkISyUOTb+TZVSxk9xndgP+G+ii33v96nhQD3
WgK/WEyNb8ANvOtgifa5nA/Qieft95GjZXvy+o6gcit/iqaoO3rOyGBQKn0jpAg9MUfRvuuCYG+g
eyVFgekx4zBWMVGRbfrMmg59XF8a9AAPJODGmrwD+EwOOnTieAWkYEFMLcVHO6TdJdRipBfLfxQc
PBsMTeMbBQ2hW2qWTKcELJ1humB2MfZ11Ho7DCD+Ywg4IOZs6em9hGYTTq0QdrK3c7HpouHgqkFC
g6Z+aHEXV6m/nptEXVrySHbOQr/47yvXyfhTLycg8t377NnUmETJAcGSEtDOUuIZyIObFJNbqWq9
MZdHxsLIcciX3zo5bOvJSAibrInB4RcNmnXwoU2Zgr1A1Wx5bU/FV8EuayO0mx1DwcS0kWnE817U
iL5xPsOQZjx1jJvyvXIZVGoZOKe0EOmFfyPtb1O7N9PPI8I8O40ZqHgLcModcAvmtP5gcEjXw8MS
zfE1heAVivwyjJ/j3PtPXsX8wmRSGWPUe/p+5ny7tjap3/lX0OPlSZr2q0rt02ho831EULXrevcH
Jlr15DKptoUA80VVuuJL03cB83bzHbjRorUeCxTIVhH/BL0MwynM50NgNjypPLAMBFN9+f5VKy9a
fC1eoFnERFRnrbhblKV3kaHqa8qzziMLmc///s/I4wAzgV3LdUEbr4l6JwhkyabIiO31qs1kGnsz
Ec5NdCzG6BScQzqEzt1qm91Ec3ZlirZvm7S+pAu3BAtCdPZVf3B9RckD22JTDioDrxdnVwONIMfZ
ZnYm8WJWQ3DG9CPWCXPsT0JNN9x124KY4ueAqfS+7zALKFHX7CuT6DJ5fUP8lRruQVoVx4BaniCs
eLh/vzQWsRxm8dfMZ2jWPjtvisvQ0vecHKPzMLVwqDyUNiHI1kR05yr1yrNK+/DZE+Pu+zIY5waE
/vdT1lfuB2wzsqn4OBBSlr00hLDD4bWDDVpgd99WfXZ0Qs/baABQ6Jon6ESKbOJ69M52n0PW0TzV
M96nc1VbrMzDluIPeh5ySbt8EAdsfDL9ZGfhiXgvyjldRwVmqkali5NKxbfvF+FY8a2L3emkMnVk
6UqgWa2gu6Qj3M/EIa+qsFPjmSePWiKLHqGFRM/q0fpW/tywMMQznTZEWxhxaGyNIckejvuSA4xD
4S24DxcsOlvSPYR5hil1k1FCZ6517i1WPilx9cz+x9WUyirayckQO59DeyWXzzQeWMANIDC2grJD
xao9zYnOL3p5EX3+yaGguXKS7Fz7VbML6xlzNzoMQqC45b2eFakO2l099uEB282zaAla6m06QBfp
9anFe7pKlr/JWUR4jd/8LAHNnT0HsHeC23zd2IU8DMMAyAbx1B7JEMpc08fHzqhp54MAQvrq5PdR
uLchzr2tJ8Npp6I2v4eWuH2DoLJB97tkMKdz0iPaImrG33cZOwGRt0saffnW9M0YHz2vDtBVDNW6
6PLqjEiMYNNwHtcGvdOq7rthVzM5JTG7uJGAMzxje6r3CxoG6ZB9jRLvmRFP+8OZmWUkKeGJRTd+
kjdwGI08B4gXcrNCUzKsid7LJmnTGsN/6eSoS0eCCI4L9lbsd+djGaE0K5QlN9YUNHe3Nf29iT/z
pIQEdjHFDpN3Uu3TsngqIy/YGKkNsEsFwer7S+8ZaDOmzOXm+7cYbDjRSsmcl/Qa2kp6Hq+kMewF
tia+piueY8btdripRs89ZxaJ0PTNSGGFgXY6cuCmLmFKHLugHxpgi0OBzTbVRnsfOohiwI9Jt+jC
N4fcC2on9vDWTEjSZlHUrx1biQvlmrh4TpQctSx+iKYivypM7nNpxS/OKLmA2tTYEyRlriprVmdT
ds1OSo99fCA2vWknH6hIAVMg0LxN2viVitbYFp5X3kdf7r8PVAPsZGaJkQHEcx3H5vkbQ29IcUXq
vsxTl++SZI93jztlY1gIQ+beaV++6UoN4RChhttvee4FLRicCd+Nry7R0gyn2RajSu2a6e6KzHnK
gs/IM6heCJn0bUMc8qS/WVbBxKrj78BAyNKF7oWRiuOcpvZcF6kAHWn2mCyezX5gC7pMtehaVkxM
jJvVdz/COso4ML2PVhDD50lcx/wbBxblR/raaPNfo2WXak36AKLUOYz3KsgXzWZYjAeLvSWFFQDr
5ZxmmPw/lJ3ZctxItmV/pe0+N6oBh2My63sfYh4ZQVIURb3ASInEPDrmr++F0LXKlDI71W1VFilO
UjACcD9+zt5rg2s0p6/jBFbjhoFqhXctTT04Zr4F/T2lVA+UvRdB+l61BIVaMTppELIkjqdJx8C2
8C7Cj+KzF+kAODj61qIDzCCnnfJQ5SCMB53N0eVw47bZpvNSTfDeW9zYa1W5zQni6OcQA+RdPD/Y
yr4MElZ2BU/EDPqt6aTWhRugBzE0NzLx8WWHStm0HCv7uxLkmw1JHz6Oby12jk2a852a3k5k67Zr
p2OPKeFwjo2hfa5MemQwnwiFnIzPfpMFVyBJ0fPSpN98rGqRbgSig00Wg866WZFzqPbnlnUtzV8d
6B4/Yn6UEbmXPz7MKtkdJGimH+SzRO+8bckYFydP6m9De5m3TflkCLS3lqaN6xZIC28ofHSpN+5W
eGy+KkGWXMwFRZdUASiCGNdrVD7pwXTQwhhVWPo4K1YJXTWi6+0hGSkI7KQ0CX6rtSfEQYtMv2qN
E74BbGUEG6h3QVrhttMSa2cUA202uQ37gP4RjCsoAtj+CFXGm2lrXrUutI6Uy7ak4T6NbXfw36u+
6A511TRfmFBzr7pfHIXxtEz97NFzy5Oth5zD63za+IknUX5X9e6Wo5Dmq8Ex5nPKqL8Uusn75UUP
bsaQ31HdpyTpdvmkAbOrkAS4oaUOrUtAeVlZ45ljV7AJJHg43279A6JwzDgOVENTq7/UQdvtffRV
l4jD8TJNPehpg5yOSeR/0KlCM+55kNZYNFmM0Z8ZXeiiHZoj04aD1esVWBZAy5qWMhuiGtYWpAad
pAbTIzPs19yppgcrMu/ArMqLgbLfgIr746MUgyyZc8VGh07wZcofaKE6L7ml00wlN2xjDsp5aekN
wZ60nuinYVOVz2DwOhILHfMxi6EaaozPocUHYGCZebZR+mJqY7WvMfGsctb3HMrPI5lDIMjmP0Ux
g8Lbn3pafvhz+7VskCnHViTubw8yqlEMOqiY5k+1g5vezXPZ2nYZUlbNkWIxe2iySb9G7NhtrACa
soNTLdcjwIFORyc2P0wegAF60c2SmuK+tzN9IxPm/3DsCiQ6WPJdNAMnJEbOIpYgGuyebLMsnAyc
NJwImt5k/qv158IdTsaEoFMKyqGh3XM4jY9yriaqnmOPVyefbIhHJL1az/iMNYoBEBWRkTbnZKT6
7pnP71Kw0xurQsFuQknBCuG8V1hsrh2ldBl8p/UY3d8eGNvKXTg/ISc3vav+MThYPiMt6O4tE09i
SMf+HtUyp8u5KksG+CqFMUdixdm3BC0sPXaVXCrMBCvOtd/6wi4/dVq7Ri0HfDr1SaCpbfsWbWSh
PHPSrkXUXKwm3XsfVJafbtFVK7LG2P+xlz/YDS9iOYB0KOabpEiqe45XwVvXUY/VcKDQJ6itY5XZ
UxUzuUdxYCCjJv14xlXoE2mLAxEIgXJcgz6jhAAzWVynAfiCZkT+kXbgBjuUg2vIq9ZpKNGfJ071
JcHdtjTD9xo187GmQrBUfZ/r+H9vdXBXqDtoyBwAtNaTiLdKm42SA5fuvmJbRrbroDql9+avu0GP
j9XgxajpHYTGPat0V2ZHao4jI6ENjFhvH87dMmMKi91t41AREhefynudasWhm4P0pJ43S5V5jDso
LhKNWEM16SN7Pzq9SXoIzzGWH7BgCf79d+KUyZkbvPqThVoSskl2FEamweJe21XQL1IdPcA4FsYn
B3PSOm6Usbl92IkchlptPILhcu550eFbhIP7VpWkupld8blXZb1VmosMu27iT6E7vprKsO5UModY
GKTxZCPuphxNDSG6SPZWbTGk62TUz8yCcYbMfdGqUOp+BslwbuRzmhWo+0HY6QE2EWCyyOFbAnJ+
uoy3M9Pak/CGEbAgvdAsbaxXPR7fqE+rhwZVszeRV1hZ5Q6AZ4aUuFQX5bDAaFNUbjNBb5xGFI7l
OY5JKg5kwJBxIY50nvvJ/Rxr5rmd7OybgpoVSLEBCaQ/ULeT2lYz7ax0lNfSY6LgwBi4r4tZBll5
yatRtNuuomjUTaYPbp1Mp06SZDnNL2vmDMfOBTJkIqFDDtuKTWlWb9hCcAYWwZ6lxz2EjHlXweR0
ZPOR846J95khLgIWA4t8oGJxpMWSrSfcuNehfHcZgS3hhPTPFAGwqR2nklt34A2OioLIRVFEZwBH
0dn1Cyalf3xstvFjTdNid/vUH5+//YnASWYqGlglL/P7DTAbC3eTPt398eAoQNskfH2PtaDZ3T4f
2t3AkMB410WTaLuRJvRxQL18HG0l9n4rjQcYpN1T+1oLFII4CHBq1s145ZVmWufqxH1LBvR+DjLJ
a7zoSwceiZRsmexvqbB1o3aYvnb6QGkBEcV68H2f8BvuhY5BKHWGAXys8B6LGCmPML8TZ4RPRm/l
k4jZ4KNe7WwD9NftvIokn+TTwdkUzG253VDNKY+W4a0pUelwP0Y8MQ+VqTX3ib81PsOnbr+Vo9Et
RUw3wbCL9IiUgsvBhgvZ0au7PfQ6+esKgS0v+BNtgb1XtN7ZmR8IVCz11aDEB9elBLsvCn314ys4
pLeq1zGC//u7wX1N4AImypBOldfBmb7T8BD720e3h4p52I7tsGSnKYwSOxRartoejrZBooo0cV12
OH+RD9Tmgbb5vUp8ebl96vaQFqHBzQ9u55cvOH7zZNjVpS5Bb7tNGJ61yQwgrqTP7lS1h07v5JpX
d6LQEh99PFYvuJfo/k+Bva+sLHsZV+k8vyykbeydurxSrNIZdoR8UGbH6Xsy5GcUM1xhml4+RU7+
MNXupmhJtyNoTq2xajPYhte3h023GXH0Pk59wR7tj+bmVl3H+RGV9LKIAvPQpBV6xybVFulY+wZO
UZZ0elXfpRtyAhN5swtGZBJw5D7gWM3Gu5p4p9Ksn3VikrUAeJYyikeILGpplnwEcpShN6AmRugT
lrFFXMtrEgfLSjc/BvuZ1j9HU+HE27TBBUh9iTRZxiaC+S4+mALptKbXB2d2HzPS8tARpvOaikbV
oY1Qhy8cK3Qs+RbtYNk6qAJMlCD+KoOHhhF0qjda/GYyCd6ZkQvojsk4opVV6EBStWPc5x7lpotm
juE2ho4SmCJoluKom+rq9w2SJkV+YTGirW64QYren4mBSIItzVyMlTcsGCKbS9SSCZyF2Z5Glw7Z
e3NPojLD8PkHc5CftCiStae53/K5+ylbRPmM+JetUcPt4GC4rhQ1WxhyRu6D7wP9b4s6c4k/mCkN
kOK6y6s7HFcwjWnv+d5lNIldt8jy2ut2so8kyBIGoOUhtcytC1Nl6dYViJLhRA+zu2SY14pYVouq
nBqMqY5AR5iF68niaN0iR/MMBRATw4tNzCfo/eA18GnbkPrdIIWYrZ9yfPGRvy1y3SjPY4lUOZBN
t2uwI6c9tlAakGSyyex+alguIua5paQVNlvgPRL+Oj87qTY/VYHqlw11+mIyTSgYEXsk/bfV2L7X
Pokj1NQAdovg2mqmd9IJGCndFqBKxyk/KnFqU83QsdSHRdRi4w0dZOdtsY8NfVsMBJ9IV2mbwtLB
+kRDxYKPqcuCRr9ssuqrrgOQSDtCTgNRkmcnS76D1qZm3EVOQh52gIbVRiU92Kb8qund0p+jkdQU
Aw821D5DybErIhyaHTmkzG6f3NDGdzESoq4hXTcdRItW41/RCtP8nomik6/N0it2NA5BGz3pvX3V
iQs9mHTLMHKhgeTf+0UU7buKeGnONCuXnAGMXuDXphQIyOi7L2GdLRtpNut+ks4uKsnAfvfxjT/4
EC77toz2UwsrQLr8yg32wEPe4FEIYmORzrJvvDJWg30KCO2qI/r11ENkrIOGdimmo2pswb0EzgC4
lfHzuKiLoUY9kTxAN2BylXXfwdh9BcJBFCIxqZuyGgjfxSSHQTSdOZYGyqzV6AwvrgwhIyaOO6uc
D66VPCHYk2uIZ6xFHYVrb71ziFoLYX230USsPHuipBk2ckqMjdmpZh6SJiubQ/BCtKXESpZtdLPz
D36FaDIFGMekD9wiCEJGfRNFnJk9JRqj49wMXnCo0mos3sljkRunF+3FREfqSGiJU9m84zi3Ppcs
lIVHXOjkP8cZZtF6ZFBpYcQ8DJF40RxsdIVtXYPIyDDNYcDWQvkeOQ6vdKh99WiUbvKh3Tlhd1/O
iZdZkm6SGp/FwXC85OJxQion72Rw7P9qhs02bmJnbbD2goriepPVu3K7dz9hCklmSLvsAjIxyrHa
ghZ4DZ38bbDSGQQyg5Ggri9D1FznYr4VXN001hY8WUQvXb0HBvw8sS13hEysW+dTSf/gYsYQ+AMB
agGK/UaEhTxFkY9wuh4AqJBYwwbAUiVKyDYmvK8KnbY94ojQu5RQ44LMiF6SZNAtlV2+EQ1zF5l2
eYWsTs84BnBEVwNQZJ18VzPYx2aOSBfXqFZG7SDBtvaNTvxt29uXMZen0kAGz4zo6go45dIjCq4R
djTLu2e/MiUHUFCUBt25JZtqkcRIv/UueyBBB8+7X37tKnQYY4UJ1J+6ahUKsZ7qXB6gHyJ6jo85
6PFZzXM3OPnVa5toXdpk6FbGh0brZ5335S7pU+1Qj65/sLn1aOpM0woDf09np6bsKHqE3y1qZMDr
HxrwR9Bf3rFqSFpH5PjMlfRcRXAL0c5tXBsOilSGw63W5+BZecWUUa8KgYpPFijSNAueSJt9h7kG
qzBa5lWAmdoQ4HY/qxKgbJq1j0mleYfGv1Q1Tmt8IuUSVSkqJFJJt14CcnDonUtaQaQZgx4NHOvO
xrxqir2DHlPwUHtoJQUDeeo9sTeVlu4xGeLiD+uTnpJZTeBTRGweYQ3yoQ1IgICsfp4E95pRj/FZ
G7SPIW0uJe6zbakTHzH2xkeZ5890XtBF+clH2XZPeT19qSdxZ4Z42bHolBL5MxXhTDo14d54HLIT
SMZ19TI0oGlavf9SjbZzMBTetJ7PY6yFa5tSMU4G905YjId7byoYxDd6vssc7g+n2TFhXzt9ZBy5
tR4B+nDKSBWHrBFDAYQ4xPPbeNT6Q4wkzI1JEAU/fbKd/s5G/X9ApwAX3I8OmTeQUBHgNGm0Kj8Q
vNtuspxrKcGNOoycM/wqu0t6e4OR4fsU6NemKy9GUIizqwi7q4OdHeXGszvLQ5DppMilo6+eF/Gk
Im0V87XH3g9ymlYs62jmBC3cRaERzDmYvn4nxqfRGBGXhifL0REnFqzBwsSiJCR6Efjpmv6ADw/v
Om7o3RDlbx4cn1hrnbXVZEtdF3SbRdFsXUHlUWm9vvTHAH1ZY61b3M2EXXJ+z8FB2bVALoJkpCuy
d1qE3V3XoG2VZCjQwFp6sx0fkeUKPuv9ZBN/MTnxfYcJzB9OU/OWl4RIZLbcqEzflmnw1dfL77k1
oGaac8IzjNpLI77LdZnsGCgsEm2raS0NXi1I1wL/xZZJy32nic9Q6mK3eBNx+TUaum/lYKGswZKz
oVnbI2Yez30NItZJS7KAh4/YzO9xQ+FEYCawcwcqwq7xGO97UXkwhro8UDMxQj5X+F8WpQfhx6zJ
F0CIaJEUnFmfykE8G9CFsXLn9YrucuoD3s6TwsfyPD0grsVBneS7JAJMGnbufZwiivYKDyQTMIq1
cHtEYBYKMku2y6Yc9llHd9YxyIfxKQQfasnswNDhWQ4EkWIrZ3R1HxngEFrap0vLCo5NreS+17qt
rZylXRPsWmcJ6qrasy9WSfd2uoSIZL93vXaPAXzdkwD21LBy1TOAUtifuKzVXYXMfkqh/Nqdu+k/
msBo1kICdWhQkRQohZvOK/elwKwih/AUq4KHKtg62GMn/Fpnj+Jq0SQd+RalvamtDECjpr+6QWlc
yszXL+C7G1cjhhyG5MHIkw1qKkqfcfocThBGa5l8xfKjPUpDNfsAscti8O3nhrHdKvGNBxoINmI0
K92hNLF2o3LBKRCJ43CX7BjUQjcuIZP45tBfMlytWdaYB47L/zPsGQzJZEaoNPkGrGW/r/CixgGp
PqNOFwzGXISpXaMhYvUI1YmJyYLyDquf+ckuymPnQMMazBXqHoI9MTkYl4FI8l0eOXvO0psi9Riu
MMrcBQkpCsX0YCc+B3lJz3H8Tb6mYZOOVaRjUORzGB39IdcUNiQlz3CEBflu/vqf0rMQXjng9zBo
1xNJM24LOCdMpLN2SdRh+oWuxGFHRDQY5GvFS426GYVA3rqPYrTeArV0RWQyNEN5kkTD3T+np4m/
ZHu5pqXzDxgmdkibEezPzw5UDGefseHZBewbSTxA6w9S/761NpgLeSmVE22sTF9niRwfDLP5OozR
s2WEZ7YdbaNKqHp0305YBwzQLKwkuaCznGk74j/05wkfD17k8jehZNKYA/J+elU9V7dd4Tg28acO
bbSfn3etbNA/aQt67zYwgUNLbilRW0sEQ/YJnVb2wOL0ipU0301UWD80MfBy4INpkuQg3HMMrq2e
Plw9brSxtg+966lDPXRr1EjJJymST4E3ZpsA3TBDq3bDKt6id8z0ByyO+kOLsUtTMOgmzNqkWEBG
0CsXSGP6udOt7tTmcY+XWAnYD1a4shqQoJiVgEFK4gyKAryA70YnBN/ZMSimYVXhoqBQMtetXxXX
pjXUIy+ABNxFAoRWAvpSccks3KBDmep5dCQZlwE5CEmsk33Ekj3ApGniiFURWttOgeWCIYf3qSpd
l3fXgspWYUPnrNUcuxwyURIZ84AX7iah8msQbKwNIvEOAYZAiLMgbfk7BD4noW3jwlTnyS7CrQzH
YBmmstmgp68OVqnB4J8fbh+CUf8co2Pc/PGpNMzDDb2zz7AamIs1CW00NolkffuW28/fftQJbXIM
yI2R/hRe7PmhyrEAC9GeprrEglFwNDXAdK/cMWe8yZiJNUB8q3rlXhH8L6q5mVgHvftId4hwDwPY
ueD0k3TNCCSdh1TBnWgtlPkY2O5ura/SMMe90SElCWhkrAfCaynBW6JIIkFXocCbe3uwDfsJPbLc
4pWK17h5CkgrlbPzlPZNxV2GDxnSB6GXxeH2oUyiy8g4xlX6cJiy7KFtrGpHr5Y+qnY3NeRiTaY4
dx5SUAhiXwxqwf0YmhDbjTIm0QDM/qBG+17UJdINl6QHsBP+6faQVymQCkeBNZWhdsr0gppYb0iO
oc66r/vSfIoAKnpaPD1OeS4QFE5iFVBLGWHgfA080ePbAoFiBmT0iIFRU1P1SzsiuSal482ME4X/
yHvhTfIqynPieu6lEYW8qvHOSaS2sdrGO7gDgoK+bgDXmvbAkdoyD6TRQHkv6/F0HbgqT3iUa1TO
VgA/QNXNhhGI3y4mJ5KnhnOZNg9LsXqlh5sOk82WDsx0HLQgvyNQrGJ8WL8DHSXL1MkaPBnlUlS9
cRhMDy+pGLUHuiWMRemGLr3AjGlUE6eQV8awTOb7pJnvjnztBXa6I8mveO7KPFkEjLfMOisfJFhB
OBkTUQozSICJkneyMECse5ZzErUqyPhkjAHW1b+4BuAL2QnsWXCsr2mAW6DIC2cV2vMZJkqh9SkH
IduUqaXjDPVBYLddkLygMgVdtnYxUsfoKxjHRofRDb4rdgjUKeNpmiRKXlj1QlQEZdjFvnHjei+8
ktKc7tdOGyN1F/kKL2mBkozAdiYm8+di1hvyy7Ce1MrlqEIJjQLUrSreV808Opp3R9BcwrMtwxMa
im++lQwMs88UDfLkSwv5apq/MIe3jo7fB9COagyBicrWtcQSOXL29OdEWLOUHE/0XK0jUri2Q5Yj
wNCMd9QU45dwxqV7RSZhC/YMcGAEK2vAaowaPENKhc7T9cIPXLtix9yy3GdQJFc9y82SMG+Ynr1e
XmNzCnZYZo9O6qmLGdUWxWqZPLUht4jWHAqZpSfEhfGmU65+pzm0OdzaSw+mg4pXFv3ZxAWOJdUk
1KWIIduMh8SN45d2BjiPSesQY2DQ1UDvgB0dLYfw27ebD4jA12kRa8/EDQwwqg7uiCgIfqzVfkbt
e6Th5u28bHC2kd58dGGX3UfpUN3lhu4sGtNs71AwyvXYmNHJ6pNx14nupejofHQ9ZuHBGVYZxszR
t9Wzyr9EEsluYHLGqPu0oD6BgJl2d43VztMVjcR3s+0uru0d/NA4R0SoXHxfavsxd2sCRcKF7pvU
DlCz7qilmMhNnDqMPtfwv9XdJiva+QWdR5UmxjSNMAX6//b3ErbQKe6hRjVB0B/q+UHSQVu2nbDW
0EzYQZ3K2DFsyz5N0Ll3DgcOsoEoFU0fNFMqYAyBxtxH5GOsNNoFb1q3A7GTH+nVVNvM8qdlMKJW
oseP0jrLzpJX4TnrfYCmvj8cGNSKH4m//+tHtPX1x8avblHX34pyrCMah798+F+fioz//+/5Z/79
PT//xH+do291oYqP5h+/a/te3L1m7+rXb/rpb+Zf/+9nt3ptXn/6APdd1Iz3NBzHh3fVps2fI7r/
X7/4P95vf8unf04AN3TScP/vEeDLsKj7119CwG8/8yMF3PD+JYXtYYzwDGlRB/K39e+q+c//MMx/
SdfV6Wc7HpWWtL1/h4BL+1+W6domGA/XBuU2F7yIAJvwP/9Din+ZrkNrgnm04XrSMv+/QsB/rZwN
AqwF5g7XlgQU2eKX3NmOluLUzVBkyUKE7QqumVvAmphpz4g/uqXHjGCfV8ImggQgQOL25WHyu2QH
ZfuLV9J/rUVY7lAS3xehZ/ymCP1LZW9YpmmTeC4tXggb29LPNWiHMjLo9FZb+GTBWkhsJ1WOi1gP
viXIOpZEefhrZMstkVF5wAk8fEsFYySz2ne212MIEbt5RtbZyz+9yf99M/yUUP5zJLIj5ifmEU+u
O57gyQnevD8fORilo+nRaGT0rbCWRYORaAjPhh5Pc8jFvmhTBO7A7OAPD2/T1BLupxnEJSfRqffp
nLoYtKgAkq+pqrZwFEvOBN1vcpsNfX4Wfy7heZbSsGwOylx8MDh/KeF9YemTntsBzJMAF3iR0ZsN
IXJEk4bXyNS9fF9I7Um1wVNIR3Or2UO4bmQM9tqhLUV1sGf8QiGpku+3bO8g8e8IOQKtimCccrte
uY6vUDMgO9JbC2dDRHPDJNmTTq0BvBej1aKURr0r8CSshIaPR7XQbSJl6ffD6n0agCWlkZqwa7XE
pZh5sFcarjTdcdTZ1jtkemz9TCIQXg64voF4bjI43nQjtSs3CmZ64ox2VluWgCjm8CMt3+ajAxyh
nnwG+3DgTTc6+tZgHHkrdwH7BTUX+UskIYI9ThRM1YAsrnYoxYVpUEXvAjQznSoTL9GiMopmnah2
58NTOqLmmIW5xSFzmI+HnVbflXzrAdkGNnTBQbxniqvmes+o2nHT0DVKNVOc7K5ZOX4dH2svzjZs
TR257GXNRlQfvET/bCBLWGlQt1Zhw7DNoKTe5/ZIIGzPWcFKMFV6bnwQbvnWZvghDDm+uzAXtykh
E8zuo3Y1Vs06SI0cUEtxSmapstOm1uY3V/6vx9n5mhI2Z0LL1F1hi/nO+PNhe2jjMLN1TiftEuIO
/FarkdtWOkRp1dPWRxnCi5CSLF0MEV7f4TucExpUFCdf/vmpmH/3VDw6gVC3HQRD+i8h9C6H1wzW
I9nUU7PXWYYRTHhMDdoN/SHjmDomabmDuaGfDCgv9D9rUS5XvYeO3KAdgQiVbRI+r8S/S0jwWLy4
nQP8O1X2xmidD60XwTrosHOOpVpn1DrVhMGnp6nT4+1Z62NFH6gPu5UVm4/o5sUW+svxn3/Lv5zD
ecEt3dM9tgPBf+QvLzjrUK3XA6IvsvzSc9tm1VF76O0JAC1xGOuAQwVK+OZIl5WCqCLbSaSQV1rO
qI1yF795NvOK+8uSYhm6IdivLN3mIvj57UdBN0iiE5CcVm+GYXynPWxCB08vLJfpKiCBGysWzCIN
5zQBRKA7dc2PCFyD31U+qQrSfxnm06oFWsDi8ZunxwL2N8/P8SzTYN9g5XN/XZiLsHUTraQk7p/t
oja3Zmu6kKmmszOAypxi8xiXeA6Rfe+cOfXCKE1/NWE4ognolC+xYX1r/UxdJDTCcdT0Q9Om0W5C
wXnh2l4q1ZJEk6X+cij64jP3x7e21tShBO0zdJjlNF/5y0RZ11B17XJmYwXakTlM8fKdSRkLGxkD
U2oFn0Fb3lt8OSmK9IvrhPeRoAte92jMyKP8GF0Mucz9NpooR9xzO6ue0E+FqUE1DmsIiKBq6P7S
MDTI8R4WPpSWoNL8QxW3hAZM5Qunam+NIMbbIpx12d9hJ5ZD92YMOC/T6ZF/KjkUY5WiLCRxb4gs
a5HiY1jEYxkepD4B6Q9cZFWNjXArEGcdwBEeTPsad9232MiDA9ebtS5Y6jHS9hQO1gAwyYzAQQh1
dNvqk1PW4M2ZHgWOtyvr7KznobMTtnRBpgwQKILuQPPlGRAUohYVElcR1AgxnatsYpyIqDDWcWnp
n3sRYerAVVkCxYBxJMRTQtmxckxvmdgkWzAPURymHJzB5ojioBggxka1vvJTWsNJRWRQ1fsvuKdX
Vldv6cbQVvCKtWl4+54QxXXjlM1+HPp9oz1qpdVdmnp6w83UkB/ggcLKDcgx0Q5D6je37bUn24nx
kBgsckH53HMxIaNtB+Yo5e7mKmAVfAJUcnH1BguEL89J2fDvCskZruG3Cjp7WzpsxJnSMfBOZb5N
UEBM6zo2/TVrq0cH1bf37IIrb4pfJcPURQ39ZtW3iMMiUs7YX1B19+F30jPU01CYDwVlALheAsEG
fZ4+ZdVwpfHoH7zh/mZRcCvrWRrdc2ApMh5nRFbtvKe+rvYBABTGhqo5kwN/HbCEE2U1FdARJl7S
iuVEYLHiVyfnqh/AmSUarytd6aWBUH6h6/27CZQ+TDSgKiYEHDHpJxMmLAVBeOC+BGlNW5DVCb9h
AGDE6T8CXawzAkq2jEOzBS6jd7OCQeY7E/vjQDs76OiM02xaoGqePR7LNCaEj8o0DobiIPGTrQC/
jCvPEHMkHONbZL3ZKtFgTDqVhsx4Qms8BXX9GPIL89IaD7ezaB6ENigCHUO4OZKl4jv4ZaoPQOv7
GtUbjuPuwfAY7mqwfxOtHa5d7sOtitNmjwabDogdde+WvLN8mmbZ0Lz+ZqX9m92NjDoYkRTmOoXM
/PU/bbQkFJC/LhBVoBFZeh3IotlZypE7ugpaME82v1ft2J+SuPFX0QgzO4gIPnMJ5P1x9vvp6Pe7
atdmMZfCFBTiaJZ/fiqMTQxQhiyqvSKFthiQB/XhYC0YEdHSiLpVXcJsMn1SVglmLBA0lChTKd4Q
xV7Jfibrxe23tRE3CEux/+vmVzjE3e8W/3m//2Vv4hxjQiHwOMv8pTSx6KlEvYk8vMlaD8uCnS0D
0YWcB8DU4R2zzbPBJntx8e/vdX+Eu1I+CckMNQvEp6kpKLnq5r2g57lklNi+uBlVQhrJjvmK9xj3
5bj/5zf5Vi395SlLQzjgz9hRnV/eZBqORtNEZPdmWd3uoxaY9DTNubttqzaZWZC3I6udP+r2pvOC
10Yrj1lFLSJzD15k8YrECw2pqbpdpjuX24EMdQw8MtMWlKf0kjS0JcxXAYYprV7xcjzB382WnZuf
Gwl+n9LxN5eL+Lv3wdbn38liIuPav1QstP+sKZIuAVY62Djw5wNARHGOfVS9Xu+ozaBzzsD3otEg
DtU6xXVDK/G9VDmh99RcGn/3Iu+Vs20js4W+Xb0GXYKZwjfMjT/P2qTdvv3zW2HML/WvbwW0VpuV
goEA//v5IseZWauhMjkslT0ytcIXO29szrI6VcIZ4e4gQEishCSDmXVphOaeOx8bpBuk139+Ks7f
FDGcLHWdtoFFyWf8cuwd0lwbnbQNlrj/dHp9NWodd9t1Iz5bSFIErXGWRElRHnsXWTtc/fIa1aDH
OVaaqJqsVe6lzaOu3G9sm82nyBuepxTkdi7q+DG0qgdllSg/en9bRNyYlmCw2aAObcpiF0f+tHYd
5gdAnKJFXyXHImvGZZB4u6I15shQme5yrlkIfc3rEAbovqpA3uVwAPe9O32kSYCkGmS0TRYlaNAB
BRzsfDvFmOA1V0WiNOGjGvj/AmtGO5B6Urb1IZj4zl52M0MsE5uwSU/FlP5wyAVZ+a2vWNMVvM57
NZySSqeP69G3JDJ+n5rDp5rmy2nwsHcxa3gtBdOcf35bTOuvV4jrGhYHIHoSzPJ+uUKyvixMcjCJ
WZk3VJP5dzsY6ggnGkRdZY9rVslTUMJ/AYlWs4T0H3Ka440ULV1BZGOg4VdtreLYm4J4A8hWGTjj
NTlewmaP9eWL0w4XEj05cdoo+BuTxrbbN1z5GXVBA1UJfeBYIts/TuVsr2ucVZeU+blNYH3QPfzN
rWzOK/svN4XrQQYVyJKlyxX5803hk/oNbwVaodO55IvGErUZsgzMXPdIFOUlHIikbzoUgZ2nO+tB
0rEsQjs5J1S2BXvBgiFzvh6EQYKqoFLsvgbw2R+TcNjBPCE/szDvtAzBGf12WrdjVhziAVThCNYU
A0ExLemOyHVv5eFegdkALKA/a+CkX6r+swro4//zm2z99YAjTeAJrsMKSUdF/nKA8JxSS+Ki1xaT
FvbM0UwFkaF+mCL9YHZldK2z99wtu30MMGbhTnP6B6XIXmoj4BbYBnULAtUIvWsIVuwYacJeYUWB
9h+Z4dELo09aQC8m7Sb/0CvbXvqTNVzHjuLGGQOEUkh0tlaKAGe26P0fys5rR24k26JfRIAMmiBf
k0xfWV7lXogyEr0JevLr76LmpVtqSLjAoAcz3VBnJoMRJ87Ze208pjiqUAow1vCMixioC8dF7tvE
JKHe6Zh01I1x01moAEcXE1TRf6taEZ7WGMgmeUCVSwo6RM0ROUhQ0hzbdgwmQ0OsQ3lShxfdPWpN
fuXpuX2VoZ11ltI7ZLEg1lAO+t/usr/vsZbJPd2ic8lJbfz88f9R0yBSznKVTKgKsBUGiUGlGNUu
3BjbQXvG3VHTaPBT22ccakPka8DT+MYYXWeW/p+ftLFeVf+9tvkwgodMJwMbmfNLVYNXgz6+4knP
FUhM5cY7ieoWD0XiY+GkBdBidBSCgQF37RqSZUy5uM9hEBOT8ZdOp/h9b+HDsOhcdhiEgr+qBHpt
Gboc2i+RHsrbzy2g3JI3bZev+0AZwxFcmatxHjdbpGz43AdrUw8YY2z83g+6sV6ltBBzBdK+YuLu
D54eeHpqFGhbiS+ulb4iOdv3sg0juJ3wQrQUO3fG7fDPv6v4jzdo7U3TlJHrg/550P7jIXt6CDWz
hxHsMekjCqBjzn4VOYRv0CS/tVfTlk20e6cXByfWMasY8ipd+1aVw9lAuG+Vdge8U93WI1pzE5m2
dlJxHBLVTRK02YqngW1I60qxQ5vLfVNr0Mq55qsZHf7yVX7rj9vW2iHHWOVZrJF1FvDPGlxYk5EN
UAu4FgPNnXVv3DHqss+5mb1y9mfA+m6aSD159SgAfXZB1PfD4+iUdDgpIm2r1M5WGD+VTeOdakND
uQvoG7eBBScC+3HWRfZKCSe/ttQD0yvHm0wiuerCWP5lKzfEf3wZOvzClS7NflP/9fhyamitY08z
nYRQMvjyCi28DJ/wBUGoSItbkc/JjkEr6myA3HQMZmIIYcB0mKCweJXJbTZ9SegtRq/ehJj3FQlb
nFHIL0jOJSTFqbZdBnrusZTdsEUenVEmoLKbjf72uwNYx87D9iWvwWvxmuNXciIsvplu3yM4xRGC
lut66lB8VpPdHeZ52Mf0OtmDhfPN1nDyG+kNHAvnIdTYGxa7HQJ2cALc+tq9KtXyOmTaVRN29WVp
xZuLW+9BxsYDQqJtM3rqgcFrCtb70OhWee0s03A1NZKQ34VL7mTNjU/o53eTXrS7tFfgEao9keS6
3+Y6mmOsoMOQXAnJ3FbZNl0Y7WhqLSmqug5qYR8+xGl963kj8W2aTrJcRX6sBVdCkntHRPy891ww
brLjfu6UeKLwRyw78gkQi+DBsSyaurAf0OKvTTNLLe510orJ16IZD9ZEicxAtXjTqOTz0sIu0hFB
2CVfzBW8IO+qEZ+pgCNrb0KhrDdHFrSPsmLclS1dziRu9K0GRvi2DDN9W0ZMfeF6d9Ai9Oe5twl1
wKEJr11963UoWgmjiwJ/HBHU6ptr0yebGDT/5fbj/sem51hSd132PsfmP/9+vWThOmMLWw9x3wS0
q4WLqjU9E3IMJvBosIh6dFw2Brka7XKIa5E/ktHtnkI7nenoIHZXBAdbCwsYjk6yIyviCLq0fpYo
4kcXbs1YJPVRmE1D56zrA+Rt3ejNb0lp7gH4ifso0+l7VPM2mnSMSjmCzUwvvHNCt90vPRraKods
XU/Tjwgk6J2hDMjIPcNq9FeNjMOjNbEy9ALb6jDCvIThPGaTQvwq8Odb2iWnm3ATWURxOnO/y8DE
fThmQ58cBWMdDvUtaG6AsbEcrpKONHVt0LRDOHUnpljPfeURFuzU0ZaIx2FbJ9EjGgbzXvXr74VR
xIpb7RXJE8lEydjsm5EtZslq6yQIFdqmeCZe5viVAPdtQ8jwm2OERCCFDszJDgBaGHr5GXXa3f+k
B4wN/v/7J0xeakfX4LjX5bol/eMo4NhKy1YIurE1qALTpFsDv89jg2Ea1A/rwsbtrGD/AlY4J0Ou
3cxtbfphFUJvyZHyGNgAd81cHfOBNoioIJ5xcUJFgDx8lYshAclJ88Zrg4guPWfjdzHZ4Vbr9f4v
59p/tJYtx+U+65mmwTTtp9DvH1+mKbRpKBidISjPEzxO6SVxuucyrV6IcfTY/tM1dn60ETE3Cc0+
XjZ4fSR15OEbZqD4zm47FGYkKXpZ0Z6FJ6sbdBUroObYrk9nwMO71ez8HeS3t5u7JQMDXY/7qo8D
LZm4lDbl69CZH4KztBTGfECtjyi2ly/oeAjnctlbJvrWkAYR3gw4Ugrb3ZNRDYu8WOzHOGp2qoTp
XnaTeaC5fkVPsbhzvL4JqEyODQ6RbQVsavvndWD8/qLbvN90daVlO9gEfnnRk5j2K/lkEX4oBmXj
2F7S1n6NiIoKsiF7ZOJEdgrjk0GzL6GNJxvoyPho9dNbpvHhC8Ob/3K0/0f1x0dicMt1TjIo+nVQ
ECMvGc0BksNkxk/NPDzFNYOCZkSylSWaj46HILER60zpEXo4aDHdUI+M7Smv+WCj85dq9KdI9d/V
qA2hfx3u02ejBvzlcjmEOIGTLKdpYtDv5QO3fmWV41NE6zR7KcOCzELyx7d8m94HJRcULs3bNuVD
A5dTgI3jz7zlCta52d7RZrxyq9qahuddYzjHBQx9Ljj/VJGT8RUS6qgaoq9mzaRvTBhnCXhjKPFC
OxOXGwF2NCYrCbLRXSeau1yE6jLO48OfF4b5e6uIb03PznF4q2zd+mVhdI4OuMvlfmkzAk9w9pNk
QVqDg2in80qYWGA9gJXHiraYhRimLPIbclDuUUAy4anrYwVPCQxKfp1HeF0SWltHlSXzBkebQidI
gdHbb0ZMbpnbWU+07cNdFuOszwwi0yziuxqSWrY/v545vQyUT3855Iy1RvztwTqM4F1anuul8t97
IOOMMqlyBVc6lG/E51X+7Iw309KsKRlcgObFvlghEHdbcdwTufXdw9D6v/dbqzwUk4pjq/Hw2BGu
dNTSrd1DBfjzgxC/X4Z4P6XUhWDSSIbRL5ehtlFO5A20nHJ7+EYHYh/rdg6jeEFCi0AzWp1DSUKH
kTexFK6OLGp6jPL0yVin6Fwl91oFaSZLRyLOMqsLyjElUlPepZWU+9wVPcgb7YUD7fTnT/4fL7Jk
X1mnwOvOzKj037+vHsnFqx1e5HlZoiMsZLL/khi06JzAXWrG8oa8hIu7QOpYxRa89dYWDTlykeoE
2s78y4v8H5oVPg/S6VV8IHno6/XoH8dEkcDY120K1N5r5AabdoPZ3koDhqrBkk3GFWY1EqE1+Yh3
bKYeEW+JZCD185r2c9LvLYzpJJa19e73l1/r9xs4gm5L6Os02WIm/ovix9CssShdYofJuwZthUvT
yyWRLhGUIfoie247YTAUcOMofKpjvwPV/23W7cc/f46f0pN/vxXSpUmPAorvzX/9st6cWU/tEXDZ
BmTya0gEI2jEeLyex2Y5QBqFBdsC8+X4IoB8iNOdY0GciNUaXbIgc0x0uDCt3d2PK10Ft6kEMuju
SBrKid3AAb1otrfPPAUJkrHXXjeeVuKrXIDWcaRu0GqlG4jITYAQpSCdc3zWCPXYIRMxCf0zrwCN
4jFuZcswoSUgoFj9i4X1MIjsbl4rd2OMrsvM5VZqugTUhj092rJ+dENb5wYL6zoNW4L7QtsJlLYC
dFsifQbigv4myFh/qd9+SY+dRa5qMvdXQQayG7S4BcMZpyzLo/sUoh2ELB80Le1S2qwY5BvTT5A8
6yPEzXTEQMiNAz9zHJ5D7GF/eQF+ToN++UC0dzyu/7RWWGm/vgBV4rijLjlZ04GZYxYwxiDGysPD
SowA6G+RpRtcqfUGUgp7djZXhyFviiBdM1cL0SdvtILu68T5Aq04Hrm7RXeQzrbw6rNz2oCKhBun
M9TPw/MErcqPh6k5ZJpzC7PkkhHwaXSzODgVukxpdi2am/vSHt27OZ5H30q1K5Pg0u2syfhbgpDa
N/PqnVCtIoB02t4VCNJ8UwzR3o6dIoAxOwd/Xv0/vRP//ol4VsIzhTTFKlX4ZfWnyWTMKWp7fy5t
edQWKzx3sGjOum208HZr9gxqjfUaUjwsM7FOaLQ5psHg5AoUpYZvmWxgZ9PK+j4qW1ChTYIDfGkm
3yxb3xPv7pBbxHmMYDVn9weNNuMIhuDDLIntYkqv3+kphyrOeJ2EsP61r6cUZpQEwKUMgKCE4G28
ZGLkn0txQbUbN8QrTLI9I/oqDnE2FOcwKYozrDtiH90pDZKmEPeDw78xpWN306XL00J7CTcUQXuw
Ur5ai1xswgHa1nR2UWMEpgXPO0/nMHCMzsFx2L1m3bbOmRN0jig2NYNhgNTdE6buoCaMkXuGtkkB
wk4AnZz6TuKzFm70RNaxdVK0gBiPI39KymrrEUa/S2N72ucUEWb6IMDqh3SmzjSg0MnAWK5JvTmJ
7CVaPtJm7VRXTUXUG2iM//3FM//y2P+jAwOV1/NAa6P4pNhZN+d/HA2VVadeLYj9GaJ7PWaq45Zf
ZqXdJAMhmYCLgSeMZEeiBW+ajiosKa+SCgCUy73BTZeNnfTzGekYNoJq27fTQzIRPtKL8K6oFjBn
c3382T50i6TfuIJYqxQx/J/XrrGep7+sXWYgwuDIpZ5Bh/rvL4FARmQKCq6P4LPa03sZjk2OhXsS
5SU56It7gkBz38OnD7t0umZyXe5GQa1qX6LEmq74mF4AtQlJ6VK9okksrsrU/fzLp/z9nGM+4zCv
prj00E39cs7FLbth27Ncymnly2nTt2hGDaR6FyppAQZoTpj/hgusr5y+7r7kTZrqUCMPkxHgnz/M
+ov88oth39EFMlvbs1Gz/vsXw8Cdz15NfgHKJF957c4mYf7P/wrj9+EUW4m+Hqlrf938za5FxEJW
ob0n2XPRcSpzsewOVBrTlUogb9G3UOTHJ9bZrGwck73Di0mTRB/wVyc5eATSAn54g4LtaEYhvhxq
60LkJ8bPJCrHZS0OnWnsPYo4oo94Va+iPZ6I4cqZp686YSbVRTBVGwTD6yBK0Ekc50/WJ0Fbc80g
Y1y5MzVg+zIfvbMe9Wz/Tj3s9Y55WZIyiyBnsn+a5zagrDJPYnhow4wsm6mDvlm2I3nJ5ttocUMx
yBjEdLL4qZe/k9WWb7yGD5BYJGmSij4SdA4LqTWODimYne48YeRdNnVRnwh5iU9KhQEu6v44q/HD
VLpxKPNbk7F6YNmpBWen28LmT3ZsaOHWpkyHjBqfKJOisxk/xoQWv+aIpkjiE08t7ukgDvHyJ3Yn
VnfnPRlEHskK0aUrubMBlM723iyK29xb7lRjXZBDRFdlM1/mEqVG38EmgKjhh8Bu0Xsh6yLY4zLg
+sSAZWVbTDkklQwZ+3dSxfeRA3SlrY9Dch5qL7keCiYnIPcewAAXvjWlNwOapyOJm9pFZtwelE76
+E9uWpJAV6WP0CU+7BW5s3NcOLwUzkFbygvjP+Ms1ziDEd6jszJDY63Wz4JE+I0FQjGgoWafTIqm
U8MGHLmWtp+Ejc9BG4u/vb6/7zLryQi13+BZMwd3f+m8T8NUkigQAYl0rHeTgO0baxleGinNI1cs
sLSfnZPMp4EAIkJ/9cRfI+Ku8rkl3C1beFzpKiLWmbKRID+v2j7uhAKHSBtl+Xap2isGxETbI3g5
sWBaf+xcx7fc8rMF92ZwQ3S7QaNYgHkw1o3co/u5jrO6xYaYnol497QB/DcA11R/M7oiPkoC9Mgk
gyMgE/0gpub6f7kZYMX3Q3UqhW1cCbO7lLPfpxYJo3YVneLiO6OPbNk4U42Qi2jmXVzbxk2ojtKN
w5M1Zj0BAWyhHMuYsktN3KSpMm+gqlmMyK/TBhJagn2ZtJemul5E/RGV9vVElxAR1KSOmKvucnN5
11s4D5GVbtI059W2k4goN7KeOJU3alTJrsZxCKcOhWN0TG0K53KyUScigOoyN2j5huFAh1m0a9tO
4abOUSgFGWDCQ2JEOQ3vS5YK2o8NFZ9d9/jEsHbOHS1wxFUkazUWias1dkIaM8P1WMt7w61QZptT
uSuofGgSjoG9ArlhO4XHkVFyrMjBqbk8ngsECMguzzlMQSQgUc5lICr/clc3XeO3hoQ01x2azpDp
rX3LX/ZqCXuNXCXWU636cIM5DP5x0FTGcwtlZdevdvJl/owBzgSuXk/rDINsuoS7ilXIJzTf0G5a
Mh1dD2ThGBGqNaqducQfEMoAqifGpyRJlJT06L0KM6ZbNWu8gsqWYq3b4oEUjIi0wIOYRWqjujWy
8IEy9KsMpzsAcd/qEkX90t9ykO01moftOExb+OoGnQPw9Wb87GDt8Qnjwl1whBeFytmmqeOx9JkS
dht4xXtt5ilEE4T32ap2NXl5u2nUvtqW0YCzsGk4SL1AFKHpA4k3pwTUWW17yGUGXT0ecH069h31
LS7A+eC2xcMoyx6AGR++c+CijiQZF+NjFXrfoTeKDTDflQuLei117E9JnM/cOYAZYNITu4kd31Tc
lBfzw6yDnlW5GXR+HiQDSqGYYIgJSrfFc1JXD1MxbOGhwtuT4Wp4JVobBsh73XUuFRGJNVrcnd3H
BJnYrrTRmPVLds+dZ0YISCwiUSZUkrhKIRjjXaGNF5vWa0vYb2uQL2LzO3aGOQVT1WKvnPS3OQdC
GREpoiv4xMp+aFgcZA3OZxdvHelC8Rb5FrpAJjcl4+ptakPWH3J738/yWsn0lJSRIBglKzd6Gr2h
abwCtHEha41DqubHQTvjbZjGnZljQmVhIDrM9BpzouZMDBZjyUwCipgZGLX2wg70OhfE6GDytfwO
Zn0FRWyTzZKikEDC1HFuEAAAoqr6LUQxwky1/DpNchqtiUnKiRZDPtDeGVqSQiWCHo+xz10O1CFc
/E6DtOtJ5PpDG4P5Jmyp7I+ALR1Oz97dgr1+jQb5sNTZyVLJB6lFt3COTTbV5Hvm/bDa7I5F8uoR
vrsJjd3PjO20gADQSfNb2I6Jj1utZKalvsbWGzYt250DuQyWGBwJx0Pcmz9DOzmkReVwPRzybVnV
YPedW7dL341Uu6iRr9p7/HCLNnx30uGA1VkhHeX/MfKLmXqVzwQNNK5JyzOJsh9jU/EDW+U3aOit
jC4i5e/2s3J9zwSREOP7i4z0HerJQxIWcyAHhistj92EHOPzyw++Le+mBDgX7Lfan1zel2wCeDRR
Lxo2KGzU+F8CBIw7gfXoBGngCWnLchTgXKr0HAPi8fXmLV5K4B6IDAgFuM1MG/YrrGXHPWe6Ai4W
wfPSQAaR11hAAbIOJCZUINFogeKXJ3HeWd23wPrlaH8saBuoX3tGexC2Co/82/pmYU9ch2I5jnma
hmX4uihMP/pCXp8qOxSbpEHmVfI2GbSV5+Tx5+vKE4y3Srq+jFOsVI59FcZr9pO7vsrJ8MPDSdzL
hl+8c5EUS4v6ILwXqnvk5blmEUZb2dZoeax+p0WEcgIlZsSbNzeR6t5r9KJBM33HSIMYzKBaw4L0
uYwIlhBPwy3q3C/bLAvaorHcRi5/uFn0oHJ0XJVsRI2dvWpq4rEU9w6qTfrW3rvGS+nxfWwqNT/G
HrPJ7uy5hzlR5sSi6j+yWgNEnuSvBQ6+DVHxUAOAvHuZEZSRB804S0lOye5MnRR5PPKkwbgjhuUF
v+ESBdMBOU2B9qAiENbiy4TTu2j5FYk+fJYOwMeieYdBRoSoCe2kfe9bl/ggjPx2M3xFNTtWK+br
kt0qr1AuhhkPGjvb3h2s73a9n2yNEJ+8YMOMsge9Nk6yjB88olOVa8Jmbdnl3Yn7W+o1PnXYl55O
94Vsn0o4wIMLU1Yt1LTomq+Enlypkm+rS371dOGeGMJSaQ1I1bVJAr2kvV+72p2o5WEe2W6Lmajf
S11BL3J0AuTU4jtCGUESpixxmqebHn0byUkuj9ThHMrK3F/oruXIhgwm+hpDLx/Nb+eHXVBhhMVp
xw6/I86d8XMFUUP2PF4YR3sri0hJvtVWqkCqlQyvl/yhbjVSO4oBVHNITIJ9o/UgxRo9tnAYlh9x
OpcbeoZeQLboFhLwZ501B9TpODIGsChLz2IzUnWruc2PxmXJ6mDjDTzjRPWcSqsAuD6zUlM5PoRZ
99iw4ZPBWyPFqBnRkj3h0xv6TDx5xnC2m5wBX5yt5fvEfa57z9vIHG1f3GsKkSUTidl8wN3/gh/O
DAC0YgNQ47mGa4yGajd7KeTrmDXTkB8YuREsxdokHH5AQ+VO3taE5S8iKDIjXy+WkbMhkJKxFw8r
UhHsIetZa1r6dSL7KibyaOmzf8e+hSN+wEUlWhcJJR7in3/h3yXa3NwuCyXKqkgVHqJ0gzXAU3qk
kv50XEUYDQWzHxnzdsJbsaFK/xxq0uXhbF0BhoJXpKForQk+nTCObVCNHb2OXF9L06FbVN4P2mCn
UQ9B3LKYOoQqtsZekOs81JIEaaPor8alCSa7Rfoek3ijvza6Rmy1bNHtD/YrTTg6pxkdV0mIrNXU
z7YtX4wZ+xRmkRDNjkt8Gbkcaf9eAY7xJwAqGyINxoCjy0cHQZVD2ynTSYih30PcqJff2EKxng0A
T64blA0Nk65bGM5Z6b1FsneYPANbDazwyS30t2ZiMRpRPPKHiNeQt9udW7g5bv1u0U/SKpgVA6aN
wWtfKgCjG302Trk11QQjFEAM2VXrDkdMr8znrpjfPAhWQTFHL2MTPc5gBgDhwdLrebH1ULRBWkw8
LlpIsInqwxqfsNHSiM6cBYwKi/eWuwTNsOIQljMOOaif/fLDyWBv9mLZCBLPC4fYyNRJLV85OA8X
oc4w6UkStnErtkl/o9Uk8KQT6jjKIVSovN3pAgx0pkSYTe+rqdUrObAdgT63sIAmH8oEl2c7uklJ
LgPi5lrbLr8nky7ccpX4ynUm75gmiJcrOOVUcZZDa+8p+B6y3sRM07wvI+dknlcvmtWwNlqd7IbE
/VZ3mOB4/bAqje/uGEMtJB5hZzJnHpFmZFkeJM5Nn0QPbcewrZqLTTyOMWh/xrmMe0mKooarnPQB
ltLsF/332nCG68GLv8R8VawhNaFh7XXBbsYSeIY+wd5GUmqqsYQzJv5GrDdBKI19wSJFo0Mq8Vwg
f2OdJob3HEFu6O0BNvXMM+Q6+0TL9VLm3nvvocUoCt0NljWP0KubY0dG10aJ/J1Muq1m8I2HAlJc
hqCLeYjNwuGQAK0L7JTPxhW9DlNalBnZvISZb6S+Q61NG5qsoo0xQblPgC0hAgCPvjTLTqZk/rX5
qzQ5Q91Zeyyh/cQKOlZCVUn8k4wYy87jPqq/QDEhvjaze2MQ09ZbPi2lfphVou/gJEIrdXAZ2SUg
5zHKkEcBRdYZZyxlC9WLaD6fWtGZa4Cesx2MXUz9UsvoSCR4sytp4Oxkwo7Ghr6hkUKzuLLeCuR1
McOik3Cb1g+TJvFBv/lFGfW+MXt0AIy7TNXEojEq2Tq2fWrpqW+jMYf8WQ37wSr0o81EJVEHk466
0ON9lJmkkTp2vWunHwZEbu45ALCwDQVcGrttMb7VdZ8jieFGqc3AFAYER/hgUlQhnwog+Y2qlYsz
AIoxMpuAdKYyUA5ZqB22FxU3B2bewxmQx2ns3fEyTx+MiqOdVQrGQY23MwyRHrRJBl4oq6OdkYjA
LXUD8IlGksK+41jNS7gAVMSkQE7zMh+MxYz/p9UNxR1z8WfP4TYX5ilQ3Ci6NlL9acVgOEYh2ZEX
Gjmy83U3fpnT4qQ3NCMEiy7JvXgvkuyzUCx6+vak9RjTptc/x1DW29ksrZ2o7MdySr66NKbVC4nS
gq5sJ+1VPTlU7D8RSk65H5f6i5vQDUk0JLOv4di4xSgRm+6Ff5DYliyzIG4+hnmkb1oMbb6jWBEV
xrY5VC9TEWrc3+07J4oJKmu0dEOKDESSFvUYj1qS5pFJ70HrvRGAFxuEcs4xqNRNP7bUIzMqMEEn
ceWWEnHMWCHqGMkBHt5wh6aIZxdd9PYLcyUZeVSVJE4C8+lFnDGphmZa8rI/FoQ3+VEl3yaCAv2k
Iz6w29JDJoONkU6leouAmIIzYnCORMoPwWJHA29JfdTUOB9qi9DhtH0fPPi5WVm8NXpGRbRe4eJp
2iddofuRR4CKbfxIY7qZOXkFdLnYbof5SFNrFxrMC6tB/Wg7+GmZnpHG2Bx01puRE8riufyQRfFc
wizC79ntpOtwyoUzabDq2Cmc5OEAQcyrX/ImFlwBIR/inrmNwDfseEGKHRm9b13hddwnKVwWw/jo
JS0qOZPtBkI7CyxsdIzP4+fFmL6gepORSFh50xvI5tVqF2QzQiEIz3mOvnfR3PnT4B6KZQGoWqSv
KksPjp3BdusfZtXcT7a5JrKEfm8DX6SrhR9Zn7SrFHDOnDEFiRqcpAQbf+My6ZCrVOEywv4EGEsX
E9z5hPt01V1kaZBIKsNLM/ZB3XP+ZgSmcSELBnPlZk4ro7/vMHZsjNn+0cil2cR1WgT2aJ4ze0ZR
Yrj2fqin/TyMzSFBOW0vzV1m8DkGeCYQERHJhph9FHgl6kwNmOIlX1LdHwyvPBUisp4IK/res7Q2
jmwGDlAA5zjtoZ9bLklS7UgjaiHkDxDnvkaWjfoAa4HOcaAmJJuJmSMkd6+12vAuljVsyqbQ6Rw/
42jlaZupvLYNELLLz3ZFVV3308aeeki6M2dprHvFPsZBraWksswGmbp0sQNTjITPadq3SCjc1sJ7
hO4w+aE9f6RZexu1y5MY0nzfoX2FtIk0PYT/y+hSXkvKL1rcDOmGGZinZYeXvhCc7W4bYgvx2BFI
PWn1gLKcABz+5jJt8rLZD6Zzr41Ut0l6w8CwAvjdknUxd9feo2FyMxIjcn8a4cDNVLtTRB1HFZO6
yCQVel78Ie+kXzW0OWNeWlVjco+xUhJY2wVxnwHDSAqMPMtDgVY8mI35PcvZ9/QI9UbsZX6uio8U
vlAQ4+LRDLqR2gAg2JpKCpfkXtX8yYDgUnLh9ynRj/vYQz9rpj96K+4DR8GXkloXEAYO99KqL6Pi
Im7NWrOhQIpWVw8BU8hvo+hzITiLcpjQhAYq09mU74Nsk1OmhW8tt88jlGnQs+yyU6Xovjb9HQfm
W7i2JDK7IiOpAKfE/r2nbfnYle5HXb4vLcVy6S1vYx3eUdl3m7GLTg3CgF2fPDLn3DtJNW7MZUA8
kDscX5RaLn3i8L001dmyM5IhiFHym76lzun3VpnQkZRkkRGSwKXqW6lDjLYYLUbcQTZcKiORIFXm
chl3N7H0kt0iuJGa4iwTME2RzSxGpiD7OuOOxtmTE6HSZJngBYrliQ0SB3lEN5DYXAxCXyT6bgZk
sEFc4gVaEue6JgraqoubOjQ+ICpvuy76ArgU6FZ3ZxEiAC1iW8dcrzrlj04LBI1w4Hh8q0Cy+Pzv
mV4BeU0JxHjkhEZm3ZrackfPE+hqBT58dOe9KMMjeRU3UyFvawMcbGG4OYr8Cip50tCG8TE9rmV2
sJQ86mXaupF0yelKCaGoAeGnpAzJwjcZL3FO33aTdS7Gwbowmbss3C7QkWfH2suyU6S5uCgiqIbS
g6YX2E3Y7E09vC49bQlasmddM7zT40psqIdyPuc+7dddp71p9HI4cEoyxpXuhOQyPboWkUR59ML6
ys3dtBjc4hUsDdWqb6Uxrb5HlVIB5l+up74SO2H1Guz5XjwhrCFWPmvbdOO68p497EPl42aYHon+
yTlVdRq/Q0PVXvZfaT4SQC0PRNK/0akS15aVfYTZ8EH/Wj94JcMZUK8LmmzIYnoJIGri7m83lI91
qCufar30PX76pXhd+cwz8HN36T+5eIIOs4Y30YDAR6hWn6vJrKAO0v2EAnXKanvZDebKKdF/NOs/
rXf9d9U76a5VJo8UJLvSayLBqG85Tt76XMmL3c9Up2YjsZhBfe6K6aoYtDVqYAxMCTdA64gSLETr
+GmVPtkIymRRLOC8eXc1ijbYtdkeXzJz8sZFXfesZVGytUPyY/IuIFKm3fW1ehd6kwfd4oqdckw6
3uHW8EDPI6Hhpaw524RKfZFcGYo+2OT0wFUzGmJwc3CuSB1L+jU3rRgrQkPcS+dFAYTOcWsmZeaH
fT6B/hvGDSjZu6GX2jmt8tSvJo4zM7TNQxHN2WZK+0PW0DFOY6/0wSlq9K8Ih8BvyDXK6y5izjlW
Y2pdTcAvVxpOe0k2aa0/0AdX2mq+atrkHlhcYDnym0Vumx778egOWwcVFSNRUQVJLZEQjt0+ogum
oZ26srv2KkF7vRRsBihKMJ+nAxcWQnHu5hJpsB5pCG4YNTXFmweSnw+hcaa6BNdJ7VUCxUEFnX5Q
Zesne2ymgju93gXglD0mTwZh5uoaBBxcch2FAjky5mbB8piS2MNxTqtctdaFL+2e5kiTJyHU1+Sk
OZT8Au8kTjF49zWtlBhOulP30JRt8WHni+W3G6bmxd4T+j1HxdUyM3xEua5c5w5Y3l0S46YBsctV
wVr7fAEKn5JOB7PVrl5OjeHt08Sb7z2rPkqDndic5mKrDDplMwSB7ZwlXO5CDXYh7eo0uoHane80
3SZer8npQ5ZV+maVNiBkmX/LVjFQl7Uvmh9qRbExCWLxVy9zYHu7xLUvqPSP9iQ/ewegrFcUIOXS
D3wZ91Nn9du1PcUh0lyZeNuonu+NSqH/iM6CkyPprOp7N4D9U9ssH94gM0Dam5nYMWo0AS8Sg243
k9/je9XeRFR9aXJpmZ8gtad7ba2q8ubgZkQXEe3m96NjbeNu2wpiZZfEhmoyQQCl1VnFFrMS8tcG
WTjAFeObvFanhWqECUgBRNNtTmY3rD8yHTK7mq5z2/huzv2rl1CpEbcGvV6fD7TenxIWz7UgSa7O
nTcOCCcIveamMDkqmpZXzAH5TuZCSvooZGSEj3S+SMdDDgQcURHGPi/OU5IPFyQmoDAGq9w26pK0
8T7EoGlUGXuBQ+Ok125VGX3LoRSuNGP8AMzDUbrJwsKJY1NB4OClX5wAQyK4Sv8/ws5jyXUlW7Jf
BDPIADAlCWqVmUw5gWUeAQS0Cqiv74Uz6q5qe29SVnXt1hFJAhHbt/vy4eYl4czLtABRmuh7O4JT
UTSYuhpXe6r6tlz3Lb+DN8W/yqm59lat7TydBUbRklvBupUQ+S/YhSn47RaRJ11LviMdhZsW3T2P
wT2jLxrPtz0E3aC/g9uctiL3floINNxlmPRnye8yQoACupj+YWP7AJhqnnDqcDKlbdC6NnmX6bOe
JJe9lFOWvg60nbSG0EP1easj3pYuem12Chv/xen6c+cdK7vnCszvbWr5yEUeIjW+nU1h5IGHkapR
7uscRXwnbMVe+bUW3UuZLsYRag35t0jqD4OkFHMpsGSDxyrUt78irFVBObhbntNjA27wDYsx/Aty
ygTAmrqDNwSX3CCJt4o6fT9MuFd1peqDU4ErqHrmZZmRtHIKSQiYK+eqtBP0atJwrW0Wm9jSsk1l
aq8Tl/bILxxQQGUWDIXBzrviXEvnKrBH5BLe3ia/IHXjU16j5HKq9YMYAjLeO4OXDGQUNqHNdvKA
uox6tDEEuzBn4R5YXXKE2RthyyP2Rjn7yc8KnGERtt6h79i/UucaD+EBXfxGq8RFt8wPWajqFGvR
uKoc91lr6nvW2j0RNzdjK5Po22SYOdrcfAuKkg5ZIQ69cUki3spGNMEO4cTEt3vR/Pk9byZU++HL
0fzkLCdnp09+tK1ttjnJoP80yIIgkL0EcZKwjYrVkVfcdxQtHWjSORvuQH0guwq6bHHxj+OXZ/d3
VU/fYSFrAE/Q5HCArURu0/BccJUTMJpLeoJ75b+POgeAZX2pVgMB6mf6iS39XuSRsy/JLlPwt4eK
5x+nzvtFMc7D9C45/1wwrsoS+QTi7zY2q4Ps4beX7gE7dB1gtjh1FGMwle8Mdk6gPdCYUY22LGPj
wA71ZzT2IFI+MZ+9PXPzLEbvJMREMdEwP/yhPne5q0GulA6ndIGCLP84nVESrBA/dSJcrqzzNQ2j
z7Gh9ICJBpYKjyyhVooRLe9vHecsgm3+dCzv0M1MjhMPn+weD6S+a2LxFIp4CyB42CJ0sWEQOrTk
ImEAn26MBwBYkK434ETpmRgGDupW7QxATwRjfRocq4QEm6PefHI+z26mURM+HdpGd67IolAu0Wgc
Z343vWziRihAXnI+txO3ZzxaR6mNWPeq7LUqU3eXZgYFiLVx6lFntbJl7p7L33ZqnWRZAXVZcoTp
+DXr1o+fK66NoEUgM33G2djvbWSnVQHTQKjEYedVfacTNAEuWhU7vUMOgIYV2t6smCbtSLDHKIZH
6mlnLVnQ5t6j8Fkaex0dejbaA5g5vtM+1yAM/eRE6vjM88UrJ2GJP3pmuh1965V0Htkl8YVHAhGi
T+moZ1TJ+LLwgyG+w6XJKP94Zv4Gfajj0CqtQ5eqO4cnS+WYbTrl61ehKsABsKYoEAKZB9deObwW
PHUo81StMwtJFaYr5Ymx2Dg0zMnyr4fHYxc3DhDRSf0SQJPPYQn+A9ggkX2KxlTPzDm/jmkHgz0K
LI8Ft50RBLWo7Cl8b9vZKAyEJp8VJpu13Vk3VXVfpBHveGBIt+ozmts0sgpjTG5i7zddKJ3hfmUu
ii/huO1Utr9Zj7HNhd5gNNaHr1dqhfz4F+LE2SeWsecOhPJoEnB0TK8lGXVwR8sJqoUdBup2LSCy
rXu7oux0Qgtg3cpBXG8hhbyS1PO3HCCXOMqzLYgrzr1U3LlwUUTLk9t5JnlRXiBsKNgDdhN8umLR
bV2D6YVAFJdNj764Pov2rM4AY8V28oBZQI65u2GdRAX6h2ERTwXVEpuETWUQUZAOs3t4TbgwSBs6
1SyLj8rGyk0F3riuTJSvxt8DTUZ47QnX2SNiFKHJIDMq+5DBD3JZ+69R8AFD51uvt37LRDP5tpn0
5IQvkp0fMdR6PZfLURePG0+TtI0s7fazpT3L1t8b3lFy9AMvSVdpzM6RyW/v5c4nFNG/wJBo5CI6
76EtYfaeHXZBlvcFO4JoWA1sycouyFmf/L+hGTba35ZugpWMi70/zvToUC1iODu3j+jMyiRKRgjL
0WYOrcM8sEau1VODFURl/ONCvPLU7ZROIQoLMAJbY7q1rI82bh+6QohO8ItSs8LaKKeHPazbBBzE
36Ksx89msg8wCR4UG9vHMDK/uzY6wilneinH79qCKummh7G+zMg1i2Eogc6FKMSmKomKrywZoVMZ
pbWO6Xawpudca98xqP0u+d/rLN+1bKf2IoHNYlsGqyhSc7zZUAQnMaGORP1+rKrPDCPAwZJA3nOu
cMuvYUs/paJO2wmzP7uGRlDT/jHsYZcg+7WN02EhKSPqpfn34yT9XdskD1UYc7a2L41/gmCsdQ2E
gJJEhz508IxPLWVXySzvzkjJuqajlMfuJFe9a2WEkixFfWz21GjRRqFyQvWmk8OdmVqoJsNS1Le/
OcR+NN+xsf0uGh7bBucLG9AqT7SggxsZOKa2kw6g72F4H8UEcc1gMlNztmu6H2vguTaq9iQttplk
raMAzf6FFT6GeG+jN317hiBGTxZ5Qd2O16zED9KfH1Ou/wppV9WQAdbSHfRnn+ZMXlXc92TyBvvk
I/HaX4QjafErL/C63nvPf0oVcpGOpXeVmtZ6bid3HVv8JOzlgcubil4klbJhR+piEdHsAB20VEf+
Yv9E/5UdLlsRxuQ6AbAnshx1hT0nFJaEyirzwBTLyNMsKeZQ+OthIpcUxwV48IbnaLAh7FFnr1Nc
rNhsilYPFO7FleirdKdb9LqjhNh0PwCdsD6SeD7h6B9WpZaywBTekztwjybHgGY5sD30rZyhCbFZ
1XHAr8OO2+IjruxRkTOo93Yeq92sTb+we3ROit8tTKstDBw/8dTebimGzSb8vamHIBWNBEPVxKzL
+8XPIJq4k8nrGulRLhohO+4jAbiRFV9JmrmZ6iOFe4/M6B1WEvRx26F4ikZj41AWszY8q+VKQzGW
J85Ep3HMDtXaGkY+wHj+JfKS2itK0lwcQBvL6JxNvXTKK2tgS4TKOdgE0GXb7/gg9G2b+LjBuuwT
fKHH9wucZwdVyiocHhkwkpT8cpzqeGq7NgML5MFAcvG5MUJzizapYKNdbWAVjo5lfDEfaZ3kvBI8
gIPKjj7WooC+GOS2Qn/LZVhvOf1X08i7um5YxYCpyldhnt7AbL/x/t11BkS3tJi+KstP8WPN7gYH
YMXXk/f54OCFNXXE3qzwnnurnHYhjhEmU9paVwVdq5kqExaJiHSY4Z1nFbvMuTNfrcq7cjWjpWvM
/C290JdR1DADG25sg/9KjAs8iqw3c0dy33qr2x7nk6Q1ccqYiZbc7amtBu9YDx856aA13yueZNSR
VaWLixbOehC5ekyngbH8Zojj7aeVOVpQFeWuzJwKT0O+AcRXYEnCUNgbkteBN63bYUa9b9lci4Z/
uXpnuRrtmobNxsR2PKvfDL8st1zkCODNBbphQ5KiEekePypfehM/ZSE4SzoNAcrGCdfUU7Gry/7q
j6BwGbKMzQhaB0t2Ae22y9bRSCkSXdbbLiTFmqMThgLLj3CYksLO42nis41U8cfSovfB8v7kISOR
0S3ln0n5aDHLbHD8foqlr0lHUJGethWJ9WFnpaDotgkGQBFs4PVwXXr4x3L4U/DrwahrlBeTky9X
GQQUqi34+VHPDRQppiU9Je6wdYoeV6IoGJPHIVzgsjhfsN9qtdxLk2cwpEUHmkTKraa8ZbHK1+zD
HLSE6jkzS/QentoYjAr+DNaqTR9eu6L+cCMcG1FqsjSocLAxBiYYPvhqHti8Tasag+zWZCu5Mqza
ppQC/RoqEy1lg7WHU88Kh71vyEJ48+9V6cmB595PVn0FMzuOnT9D0u57K2Wz3rZkneZ3pBZjrah6
zxDUhr5YTlm6UESVVkGeutu+MQKKohcaKR18I6/H0mJ1A/0NJJa04PHHMPLkcDMZv1a6ayE3MPHz
6ubm77g1fWJVy5Cm1jJUCJdLCDzm5D3xNeeihzi/EhitcPMW1YpawXsu03MXO9Op0ajnziM8Dhae
rILW7DTnWE0bNmP4XbR91yvEXafEjWLOOwQ3rGeyyw6FUS73WZzY3Q7HPND+Bm8ck8eW5X9yxhud
++kJM0O4J/H/IpRvQhjBIDNA4iv6GLWklc2NU95YJTmUOwwqEGsyRml6Edhrk0wvLBVuzQgJStDV
SdKNYdyq3zW8q/z8US9Ks/0dG+YXtIIeXjTFxhHeOqcRh0LxEhgplGQ5DPZXrkVUXuIxoUJ5acfq
TDoiR8wEgaHM2xRehhBqpYwpxWz0RMPR0AD/wdOBU6Hdk5xoN8UYfWeYsHKNuKihmGGRqz5Ma7KC
rOCWli1CCs0/u8RrWPrXzSZy6ckbbYTWzjDZemBVC4jec3CWEDmxSW+8lrIKR9OfmjZtLrYPfDWO
GAJNdv5Y0z9MGJullzWB4bXtgcAzz7LzNbsDsq2OMi2q8VFLhg7QefwY3fFu96PajFidwLB2jCEW
HffGs2liZ5AcpDvRpj1nAtdwSFVLjaNKl1fPe+4xGE5G9+IP0aZr/J+FdqjSQB8wHI66RTF45pA5
nqtNH2ZbXaJU0OaFHlT2R03ze+7IqgOx7XO7MlBZx55fD24FMwW3hQf12+eM97+ptMfM7tFR1J60
QDdSmENe2e91n9QYWMOM8YOZBB+uYIu9SlMcaDjdX9M2fe/AK6wJWeibtIiwBHnFlXaze+T4bDTQ
obnoxjvNDTOW8AcjUr+dqcJmtQi+TrZYj4zyN43LT1E4wtFK62AoCSfP9uyvR7IL/643FFKgikR9
t06K+sHXcYZbg5RTwijnuBKYKpoft50+vfDWCeauJie9VMy3ool8lED2umUGHJdOsU7GD/Idxi6r
WQNkTBZxbCCo0KkBZosfK2BHBkv+F3XEz9nUUbtYgqahKQulW47xNnUVd5iQRXQe1ho2t/ykadVn
FGPcF4ytiOXcADlIWU1l/B2Qa4rhVWvl3uYGGswjdoeQzqBjJeJw1bDG1voGR4JvFRt5wE9prycr
eplalCBtfnVFlmxabLU1iTlOdHPrdJUDGBfEfmlQZZqNnCsiBaSHCeipdbFz5JoDhyaX3HTzHT2t
+aYmYrq3GlqPUyv/g9Eabkoqf6HDPTwM+gqz3sXVqls9uh+MeX/hDePkYfG3NtVMyHCs9ECmKkAA
JR6g1a95bDy6GOOnsqHkZrnz5MmENWvSXnCLSYp6Rc2wg+RrjohPDmKtabU7H5v4QhNWa36A/Y42
qWfJWmgP0fs7853frjDXceGc6nT4KTJa0UxW1AwIxHMMdGjM0d/84ZvjiA99xWiPI8J0YIAZf5tK
xedM5l8iRH50cbbhGxvnu+5nQXNC+/BuVSbvcY9y5kmQs7qXfoQTTuKeag5D176tENZ153OWJdmy
rk2Le5w4zkPExZWQxF9pos44REK/e48j0AFtWGB+DgYqFWet8neRgxOpa+S1lvnrOOv1gbKZ3SC0
33Fr5Gvy+l0ANAdFQFZfQ23RSJML5Ffdu4H7cE4FLB0tGcXetg9QZXs8j6wqe7PvT1Fb7PQ5BqGI
3FsmFgAakGDEgp+lk+JiojV8hzuGNwh8k22VUKAnaBT4l4HugeveLNXdBgxIG5JIrx2hBjb+OKz0
BTKNVyLgrZVsu0Y8/v0CpqOuaPP+BjjORDElfwyWg1tqYoYDUeIqmDvo4DGps0Djcjt7obguEIIy
oy5aeVR+mg7b2Zy6x6HrUHkL1RNn4o9W1py27Whf07Q1n/zQPPS5SncmS8jtaE7pdhbvqWvD0zQo
fdJcbXH54+XwUNlCXFoCiq4cc+bYRQOiJ3hySjfArbHp2wI1paLsImJGKjy9PeQWb9K8KQS086Wc
0HqPJtpdiCThoWNmY4vYBHj9E/ISlJlWMtz9o2xWGq24Lr8U12jO9hFC05qWYnvTSO7NpiHjPXoz
ilj6QiWcHWTQ0tZTb2Fn6MozCNhzZ43ao/zWMAUHuIDC4z+8ZFpf0zjz9lM8vMSoKDvqt92taCBr
SKmbB1yil0QPda5hM8yBukuIpmOkgRzqst3lFPLrhpt8O2JkLEZuXoD7I50kW+oSTkrwiFVSP5hL
LcEsLZxXHS+5sIjx/o++D9aV8qCMnR/5hdViHVs5ZHsOoTHqgas6zkSIPNgggZdWJpf/eE7kju5s
tBLbyLd12UA3SvpzSTUtWxbEvKoVbBIqbe8MgjdEOcyBbSbFI/ZpzzTuTTfwbLf+l0wNONBJ9OYX
jUUi2Pjsp17fenX1pqDxU7QKMiD13HuKPI9d8TLIaXwh7I14Cu8s4orxZrveyz+Yf+14f8E3FGuT
LW+EIn9WpkmoESpIP1KLOEZ8rEZEoKZrEJSS6HfK/HudS64FpuLr0sF2C8IBa/5khJzmXGc/AMIf
MqO5TiPoZgymXKFnZo7UsFkfxk3yRe36pdCWG/lceyePmimSCbS0WYZ4H9qYvk07/GOn44eWMEkK
68m2sJXoxKhXU2OYN98s/uQLqRvVFPv/mKtrQzxBLjFsFH9n7+bOcyfpKKlR8A1uBkd3sT5yhhk3
/EwOro3YD6puPsNcz9/4k+lXtL6daUJAnD3vo2FFy019xb6PvRY2nFNZcgnsU+utUK69HlMz4iHj
Q+Sy013dluyCeafyo73nxFI3pgrbIM5p2hR5F65QDMtTEUVbTKoVyuBgss+3H2KgiBTubotNTJ01
ayAkMWjbwotR/ZSXBFb5TEKhf+MGCU3PpTqen+95MFlM1xjC7QpRSL0COLFvep9TRsK0GI32R63Y
nFYQOFdV7vobxu/8bW6dteuE5bPEAtfGlb6rTZnt6qTX3uLc3PgUQcwJHoJQZ+dIHoYtHwKOtidT
773MKVO96pY7kOvDUqhc+2RgUpiYBH9pS3TAjXO2Rq1+7fxc3uISv0lfcjgMQxntc7Br90xRGRWy
lgmiWXs2Iq2/aOT3dtEos41fnOnOwn7IGXtO4V5hGGUSHkKnD8qowOGumfnGtOpndzbf5za9GtTV
bfuxBia2PKU+8ee7keCDG/5miNiRr4xTZPzxIHCeWtx8s8L36A6WsckcEni8upqDhEeANPlJ65t1
pAMkyPrO+8hxZVcGG029yOttmNt/qmKs7y4N6evBtbVgHIoO2coZn1XCTbo/DT66aZXpyR0RhqR4
ujKaMDmiRo17h5aUUBfJM0aQs0GX6oqBRAfe1T8myz6lTDK7sWFjChtubUaa8UbSS+0zAAe2GPQd
Jum9/o+jQgOQzVoFT0c+B+E0fdcY2C/k48u93ksniBMW+X2jf0qbyP+iJjpOnz6lpWuuzFjPz243
Z4wWstt6aZQeTPhX3IPCYscA1gdJIvuLzyhWaT6tz5nOcGqzuGr1/tR7OEs7Jh/D1PYDz8LexCTf
tILGVSfZUQlhBtbiZOfR2xJuwEgXedX5H82zcRK1pacayneUYUg3Qos7Fb1xIKAO1Vx9Fv3b0E/y
HuX9VRkQjfDC4FPl+gw6oX/nYUgbuBk5m5lBLijA5cuVyBbjVRkaL6kWb8HeHJOurk48fXvRqObQ
2uwGnNDX7iMbQEpCpujmK94ghT1+Wml/A8d7ZC6i8qCDJa91jsdDdMEn1e5LJMkTAvxXkiZ8CyQF
dAk+ylKkX02oWay7+T6RW0H/9csfVzfoRWx4XPPsg+p25wiqHwlOXIRRDxdcI2MQuov61uEI59Vi
3bW0+NRNTvIJcPl55szeO5OMdknXX1H/0nPhTeVW+uZxsmv3XJQYwF20RRXL5qQNQE6xb5ZrWCDU
Ggn5kibZdKC/ELfpWBQ3/UfMFOSg4U3naGRDhCTFmk0jwVGZffxCFx8ANDk82baWHl04TMfcYctl
teiNdpFpGAMITiVhjZDY99ww1LmfsTHE4xBdFFSHna9IvHL5ppd9pagyoJnU38Y0oq99/aumEhFR
Ih3vSegdCmL2b0VKjJIEwHLskarpq+Q1p3Q4+FdX0mbseyxzIbkJFn3R1HcXJId4ncfVOWYXsBII
HquCKGfaDlwQSkEHqzVXpyT3fo1cmjZgqAm1+Im/GXwKakD/Vhus9pQiCMY4KMe/up5UIySYoKXs
+ntI3uhhDold0aQO2vinteDNqjikbw8RFt9JzO3cSp4ofCKmyGzHowSAJGq7N1LnKzW66HaJfXf8
dryqBfNWxSVOPC7rLnOtmqeE5a834kBBffUmJHpKtPpj/qqyUvtDSfdRNslf3zdpnMXJgr7RDZ/a
xNcszCgYhJWi2ve2zkYaklh5wI75oxOrYEvicu2Y8mijkdvjqeAqPE1Y08sXV9OcJylGNBKTnxA7
UrJIPY+492V2gLeNNJ63tocb3G9Q5mTycOyxv9n8DUTd3/j0HlGDUGR0CtujBQrUcK5UuxO/TLQf
nHCbiUDml82B3Ubihy238apN7U/MWUs27D0mvvA+jumjryv/6GBAI12g2KO73gfL+s2U4ymCcz9/
DMt/myqD0SMM1ZF+YBoUxKwT9eP/hKWV16nGpU0nyPFbY77pZ9K7xeCl16jtf2Q2czGeND9QyJ0n
u4SlDdNkQ520+YUJ55Bp5XHMhukD6FuAgDsjBSUpzIaX2PRx5jtpSz8t69uy2kdhlZ91E1XecMGS
yQgcb9U7lxLh8mlm/XbWQcsIhBqFkBgVbAwXoVFw4iqwV429uM0d7oHz+CvTUgfTJrtTrVrkQsc/
VpqMD3lPZEUeAeRySrZg9WYud6vYoBzA7NQHw3iMK5YudWuqqwNwyY+wyNIjuZ5yV7dtucXxRp1j
yt+aYmtaD9F/XLdCf2dJoxVvkpZvqr54ybAfIAkWd+9JNBtnA9q45GZTZmXOJGkz7ld1Gsz0WOlI
E0rzDkk9+CcLnDmhEmp14ui5bB3xUNiaMGsVW80sJgAC/nziWf3ONapAEyzTuZAaP8Lykof9SxeG
UGJDnthODdSS2MXXbBReQD62CSdoGBhupybXjhoNWrhNXZefQltds2lnc2F5yg0+DteGY5kAkC+Q
ZfayQGCNEv0yziwd+CjdjZU2eNsM56cwFRaVCTWOypOVbpTEyaVHaNdNH1qNZs7siT+w+vBpZdrF
HNa6hGCrAWDd5h5LLhK6+AXjY5Fav/hesM9F9k9Me9p0bRE4aeyuW/Xu2aRLATehMvAnWUGlpglG
xX89LhJ6EzpX0f82gUysEyPN91D+wQNJ6tr8Fguy5WF7GcuHgka4y8X0yrhGvy2hrc3ABmUN+Z2c
L8D77TQshhfalblMGWcVxVUw4HeH54I73L5aUzvt59L8grdM/MX07xwvyDBeo3ZRx9dtNEYXe3xa
n9z20yVxd/XMCWE2n44SO+JyC07WtaNhaeCeBA1wq+u6xF0CM9GNp09tkC/etLgtupEdGUJqbmPr
yCMRWCLPjh2Hnd7MwL0GeOz/jvTMZSGqdHAoXbif9X8jE9dCnAJv3sCXKHJp6517Fi66QCmLDb6u
A/LIbsrbn8EDL4G+efSM8mGFtLzpPURb9HiUdD16Fx7jFDy3/OFxQ0HJW/gu7WSGe5lb7UlVrfms
l7g3VEfCOcbvwEjNO6pkiyKn1j5PToJUSkBgZFrYjAkcHOAA/z62RulsTrTypS55THh0UyZjkPUi
0XiksU+dymTYWoD2nyedn50+goGWGKPIvq2tRBXrhg9+TY/J/KLJiTxhvEWG6jENXkd9ss9JhT8C
a2p8xXfHqkKnlGWYYy2IDe9GA9Rio3Ob19qxVm4avsZNc+U95NuYt1vJkB8zxawroWFodUKBWExh
HhkPbNdE3n3GJt86VRmlFNhXkxH3lJWUNMQ62ibEyLVz5lac2yw99LT0aHVvPTV0eq2r6TiJxP3V
4wZzmi+2g9PvnHT1QqoAx8RVl7tTR+NGCD8kjvOzkWr9tm7eZZ13l5AmGRquQg4awYI/s3BhlWkj
nssFvzyZHVgpgmQTIcZnNyUQSqOOPMOw8I2PvuuKu17FKSXcRrPYMe+KkoiXwYVIOI94lmpUyksj
T541B3B+8X4v9xhTHOklMX68geWTxm+I10976pbXR6Ib9bVOhvbdxRwFsnNy7n3MF0XrwOea7XMq
I1bLAMnWYZxHdy3Kj1qSfRRDVvzI0Dw2GTAc6pefjALRpHJ8aMPUuC2Dyv9MKfrvuhvs7IarUwlj
MjMb/xr9/i8AFt5S6boEONds8hB/2PdHhc9lKQ4AmJVHRtF0R7cDLwIMDhXxjbAklNBMw74zxD6m
9i3o/fdp1rlF4rusTG/XKDiTkZyoPuY754KGXg1L2wTn16bj5n2uMGEEXdty0tb58L/8jbz/qmpx
MRIJyzPh0Pi+7v4n7C5VvpGUyJKT3ryMpnvTfJIkLDptgB/rdHQRTzm+DxodcplWbHlVyx1/tdp3
EiBZen31aQEJi8AcE/tiJHhCQ4nIIBUaftvC3C5m6xUPi3XEbAdlRBu1XZSbzi3q+6VpsnyH+90S
ouA/NJv1u5XzFpgSuzjTE3n0Dp1jlU9tHlXH3OJ7QIFMfmIP9+VhrjwymbCBqcGp9J2PcAuFPprE
rcnJD1tYzja5a0eXWBvBwergYOpc/+ntbMSvikU0A+G4l/wpj+Zknv79q8L6ajOvPbQ1mV2Wo09N
Oo1XrM5srUtf3GfyJg4m/nMe4b4yQE7TgxJ0TCOn3CmNi9vOXgDvTK4p/9BvDvuprWcXdNJ55qGe
oApOCifx//y9tP4Ljc+nCIvPNiEWWksl7v9L6KrQfBIkSrkGenbvrMbbR0s1JBGSsxaRiggplDqb
XrEDodVtu5hHvzCshapIftzWm6flzCh7vPcZbQGwIb2R92i6V+T+ryH1IJGkkxHhjDa6OYZMOHwO
hf0gw9VvpWrizWirl5p3RmPBKxVWh/O/hfPX4s6z57y76eawg0Po/S9tJ8b/7+vruTQe6Y4O1c35
j6+vaCc7gWO6fNhk5LnalLu5qhVNL5PFCc5rdo7RVt3M5gI6+CjfDuPx//LT9/8Lkes6wMvoSLYN
YdJ59B+YcGKT+iCiAcdbk/LyiTSgs7iPgPjqr4ufCefrucnU2R0b/b3r5zcSFzjUxvEPqfE3kuH+
Z+7Gv0azErslZQf9uiZgPQACPOA2rFfdbBJPQ93GGJ6vwUVBidK4gM+aepNm+S1msrWuTUnWAFHc
poeKbCfx0wrPG5FydPHl4tf6J849TBMhPY/JAG6g6P8OzPABV15Ys2g3hU3wDycgFzDVXnEIrVqR
kA4ZJNiyMainaThYIYEVhUtrJo65cWp6mRyfKKBRozmYKHQMYmJNGv01k59ThJfWJvK5ThOSOZ1v
v3sxNUkp/zjUlww9i7RuRohySu17+RBLuphWivv5Cn9ZhQRJFH4iUj4TE0x5C1C98xxxfQSZApN3
1m8IeCyMY/bRhMDJujr7poWTqQxGI9bFYakzCXi2hXL7quOlmvgLBLmkjFflMcagEGBaIfyg77V2
Aw5mKe/9xvqcBG2DOhP7w4dyKHmCwI9eX/mBLsWDtDeWIUgvcikqbdt8nbZTtO2W23wUVWeMrWdC
Yc+5Aea8jSjCBQ/34XgkgJY3C7ftDlIVrsGO26DH+155GDmxBDUA8I5uSt5ejOjwiQeqwsx/KlO/
LwN1aioPfA/+otB2R74KPaF2TRxns7gnjTex9hn2ziy+9QaiT9RXt8GlyLgp3my9/pQaibtxgCJs
4fKP1CDXpsPva5LiwbZb3UzoHDOTcEuKAXpNsYYz+9KOBt45E4PuaFzrPB9xdsb5lkl0VC4/WjHt
aAOptmSTsDFCch1tiAC9U7NAVui0A+045DUg9ZR53OxYsOKmpuWBM6bzbmXy6jRVvssVFVFIj0He
4VRWNX82zy/nZ0ax+dmzyeNOWZIcQTPjjYwfBVz0fVXh0qo0PTzVJp/niPq0xXdR0vFNjbwbmlCF
ZLqbo94/kTPVrqZJMtseykMl/PwShXN+6ZOnpDLdI196/dSVFgAIw+KeKlK+nt2IplFIxJcsTtm6
OKZ5cAwzuvoxX/vUrj4SA8zDUCKFKme9vEZ9DimgoIJPlfE7K7FcVfbi/QLUukTtuOYNhOQS/1Yx
Tt7i3n0pWzwA4SSwXS9uCj0VrNyy9ubbGAUkppigsOziJCP7YRlDfDPj/G8/5d7By7iYRV1x62hX
RIGM185kXlMVV7tEE8BZnLjYGQamCAkU4UCMdklnY/H2gcOKkE6KAscF+7bLlOlwnllNbllNisCz
+t/E+LHdFIhJVIGYFGf+6fMes4uywe3brfC2HiYDo6DrhOZ40a/McepPBQADCATEDRQThCGRVOgc
eG49pIoxFmfTXMJWOLHWIje/BuVYF6Ajr9qQecdCZli9ItBaeWw3B7yXXTUeTPabfBW4VHT91O09
j6sQxpmIcuTiaxQN5UA49mAkIPjkcyjvRcP2LZSWcSaN7jlKsHu0gcrn+d9WWfIgM61ae2F3Tyzm
MRwZDGhifhCFb04FLmDClWP/mZRbF99RFvbTvQoFdu7EISiYdclJDt20SlU9PuleFHQYJ16AZKgm
yS6cDq8QFtt7W8/PM0wi3ojdQStnZmFCJkvqnJ+gF+YX2Vef3CvAiEon27h69NJ0yddclnAcrS9r
WY+h15JqiKtNkQg+sCEBkiAbGol6I0MkQgb+B4Ws0vFSVdxZUprWRjaegdt6QADr8r2rjfYJRttp
avj6FuL/MHZmu40rWdZ+lca5ZzWH4AR01YXm2bJsp4cbwumBMxmch6f/P9Ln76pTDTQaSAgp26mU
JSpix95rfSuIVlFP55aEnGzZ9Fm8D3NmtygXAWkrJt2onG1FhUiyHQfyC1sLRxoK/OAZw/XaNkGS
q73h7ipJ77yVAJ8yK3rOrNRYK4XNFQ1LIozQawD6DNaZTr9b6VBFZoWTPhZTluXUav3f999pj/8L
nnTafQ3BcchF7Eaw/V+Ln652BtKw2wgRNxiTigRQANZJhyek1HbYlu6tkBJo/j//8y+ZotU//ov7
H7kcmDMG9b/d/cdjnvLnv6Z/898/89d/8Y9z+FHmVf5d/68/tf3KL+/pV/XvP/SXR+Z///PZrd7r
97/cWWd1WA/3zVc53MA7JfX8LPyvfPrJ/+s3/+NrfpTHQX79/Y+PvMnq6dH8MM/++PNb+8+//6FP
WY7/+a+P/+c3p1/g739QLI/yPQvf/8e/+Xqv6r//If5m6Gy1aJ8okxwVyvYf/9F9Td9RNOdvnKym
L5qGcDVdg2yY5WUd8K+Mv9m2TXk+cfIp9Gzqrypvpm/p9t8sVajkmpiWRuyYZv3x/5/c9eca+XnX
eDH+vP+vQbFCd6aL5Z8Xk4kXEXW1LQQ1pT4Byf/tYgLZXJFi0X4Tl9xuwEd4WxJRymWrJvUtA77S
+d0DPaGB8fGTPizLTJT3VYhUNTdC2M+0cC+xKUZKszD9qCyPgzo0AByY0EqCCXMZqOpdlIlo4zad
sQnEA5BH41Co59Zq6DSEfs1C0uOEbcPiSdPYgRNQHs0kzrRRsyMQ7h1YeIn6rk/9awYlrwmRO5sq
9zBj4awtVUd/EpqJWDCajqOlU5y1xqJRUdhwTHoRPw6K0OhYfqDbH65eBa/TByxAPsy1rRmfssIe
4BK5d4UPTL9LwFrqkR4eEAbdSkONT0Pi4cWTZXxy1IOT18izOzu+jqVjsBoCWOiFnSJ3YDRyqJtX
DrXxPbPW8eyRbUMAnO99ttPjW1rOBhh2H2pjd/sKbStqs7YmIrYLd6pIUdW4drTPbDKv20qVKyXX
2h1jsWgrYDsv53/vZPmnF8hmPz9lGcXHKij7nVI7zg6ulkRqUscXlRkkE5PwjgCm4RJEvk46queB
Hm1cTjd9Hm8iiUYRZapySN1BOcx/k9PdXhdetjAqJr8wEwkQY3aJPU9R19LJhoslh+FSG85wUWvL
PPY+HNtK0Ztl0Vzj2uKAFA4v3chwNkKbs226TL1xKDVAf7Rougfj6gM8exhCJNJ9U7CbEu7+kLJu
nlPTvSZRrW2rRnJNCc0vgd1CW/9BrkdMOwdPHJLuXs3GED9OTHnNsW+bY3Ba685jpKRsuY4utqE0
X7rwVXj02cv0A7GyA0NnepqG25wKzqiMJKyc3jjZiwzoJtO0izDbLawtbr/qXg8tj3wg3cVVEutr
SwnBDE3vooGT9+7nt3FcMKuJVmXXuiSKxyo4l1jkpbJho6wkzUDZQQbzjvONjNAh/DwFQbrrqogU
YuX6wV8NRdvcOrHPrJwRuc8GBeZ+kwlF+w08ag8BGmJBL+C1CuXggXjbxSYHEH8SDMyqAVtATGwS
rkFHFBo7bDQcuJyiFTBRj0lkp13N4pwMgfgsK5sSuj96XRE9WUUXbNOqMlZdC4EkGtMPkSFLIHtD
BQ9w5GSWXV0biXDdCoUXXExG3IAJ1EL7NFVqft9A1ssctcE1O72/SkbsCTbY+zEn7rxkA4Z0Fb92
ZuL8IgXOQ+LmfGQpGu+feyLSdkCDvCUMAwUhsgVwIG/sJcKQp9gsQRvPTFkcZxTsbcSejOF2pZqj
+tB15P5yBpzv0BoOV62qkUhGYX0K0QkVrvaoQe5BF4geSa+CK0u1xNVvvfV1liNTS76dvkUZPN0z
Y2Cg9NJpXc2/KkDPXxUuyrv5xpX21S6HBzCl6iGLMmx3SfPpRvjHUimw5oQ2oTtTIDti9FgxdvCp
s2teRYI2cpyulNKNtvDTGS9OP6konrkKfX9YwWbPLy3pWRbHhcG26y8n+w58s5qq7eASFG33NnST
uYwssBsH5HhjJb1x6jT5zFuUbIE9AjSzZP6bpYUB3e8kyMnIm2hVoEbBYJUZPrfa/gwivViHElap
1lo6UzwPtSVaTymG/oqF/agrwr2EYB+PFMfmOnXN7hkp0MXrgqsVavmZRr35EPvd9xD5BA1ParQ8
oQEAC8q+M2Hoc6SCkK37ct2juT2rNEAXP69m3brhqWJ/QAJeBlDvrYWvBtnVRvHDqzYeWSh/ITuP
HpCIUD722qHEAow8Ev4dq5D1wFTxpQdUhpVtUGBxO8rZYtyJbF4i1/dNawd6ccFO02AeYnDWjNSs
YRi5OzPQq7tRjsNxzNSjrP3ykMT1tzp9yEvTYb2bV+8u86sdE+cdiSspvtMgewwjHwRnfJcSNLgd
GuRHNIbls9vmxVIz1Gqnm2JF8V/CTeAGVbqDrvGZplwjrMtQ+cw9kf5Eh3ySRyjhXpBWehe5I4iM
njXVzs1y01hNT/qYF07S9njRMh25dA0dtH7w9GXHoPIBS84T49X2IPtEW9g1FKH52WNG5jRT0y1g
EBBizTE6ONT9eI/mTUW3i/0E6m1wrl3oXpil7+aLz8kYh7Eka371O26aZ7/Q5UFQDS/HTpSnbCwr
PtZBCAYD+32i1DejU48O7AZWRpZGghfy9C1KsjPYG/Hd1OXKtT6wuYLrhTW3kpU9bGSpIZnCt7o2
nF7ZFJ00nqRT8gs5KjztsKRtp7G+OnJ4ycXw6IWIBtuk6c5BF/a7WGtzRkDmo7A5qlZFWd2ZRjwA
usEpK+8BJDUXY3pfezLomAJY5TYDLjdZ0/r7SCQNMnzw2sN0Y44w6AZj2NZjbfzqg/Bdk2Pxogqm
HjYqPkPpo8njrB3j3uAABUZp5Y/F8NAF6iV2B8b3RjSUeCUP0E5UbMKpvq1i07wgODpUwMptI3g2
HcCxqQd2SHE8TBBt1Z6cRBLV2bnGLmcctvOstHjtm1Y/wXL5yEOZTlCXf/4F43rPu6uXW9dUMujy
9Uov6Thy9k45V7HYB9NNyyWCjsXfxAOmQ6TDFoCfoDmVPSmMda937wHTwzw/+l1uvaBgphTSKwNu
Bj/JiTPaG7AGVpnNkYbCNaCAwzVRxmXxarr8T0Rc0unxlH0RRsYTkeB0yKxhDxpI3+qqE93mm+lL
0eAUe0WW926ZMZj3rRenya8SrkNghO1jw9T4sXQsdkzPvXherC/LxJaHTI2Odq3UDwINCygbA2cF
GLuDHWBOUgM5XgekDi2HgJueiXc+W65F2njOjJWux4761KXmEYANmlquY0qKTeV1GFFxv0xkBPvs
ErfLAEo++pO/dV7vgtLPYSX523llnuw913o/Vs05CtLsWVEx6o6DPt67OqCaul0IJ473AU2Up5BE
GqF45bvXZN6yNVT9NHpjd0L4tu59DAgUTYhj0HNcQ1V5G1tIkq3iWZ9l0cJRYHiA5Ss9x2ZmneGF
ywXFjXx2tOi1FXwgTCRdmz4ailcM/STISPNopbFcEaH+VdhIScMmNbdkv2ukjhfiWTPwAmRelxwr
01znFgIB1Q+0m+JU2k0StYAPKL4aSKu3YTPQqh7Q5KHDAI0i1OBh7BqNAUG8byIJ9yMyfzk5lqai
sQlYQtxzw9ATL/GKxu+eMPYygHdArNJ738NF9yetQKeXG0H7o68T7RMB2yZv2uC+Izpy4QGTP7TZ
QBZ9n1b3mMi8bY3ZACn/0QiRfNM5OmIDGEhQk86GO+b81VY5zNuJ3ejpOupHwiQnmaKWQRz3ZWme
oB13Jy58NJzkoy76NGvPfVXiP8srY9vnvISF078mtjbtCGTJHDI/P81bhdJa1inVS6S/ukLl1NTt
HdtCsYJAlTE4LfQ9kaHtcszksEsFWtwM2du1dwsbLl0sLmJoGFRNKpi2MzEKppq5G1ynOdeEZGxy
0PL3NjvCKumb/KkhIXhR+GVzrJngAScX5iEYIY1MRfN8M9SIu+0BKyiqdSA9hF80uOXYDFxUdXUm
Lq5pEM+hOSw8uV9jVuyq08hu8Dn9pcfn92KZykMpjF9eEFl7MbXOjIi+KUkS1cpOspqiI8JCxEEr
1uroc6zq75j02EeLvW1BBint8LS3zo5OHzL5779Nb2w3OsFx/vo/f0Lrj6Kc4iYNrbkFgg5ajkfl
QtEnV52ar3MWS3xPoGVI6YOnb6jNbt6fdJ14VZdMwoWdwWrMyWjklDTInJKhxWqBFMqvwCiaQX74
qRMKDF/Arun7KsXwUcFO+SkrzdE1V1FUPilRy649nUKjPvtG7JrCTTOoFOzK3RQRCiDOMu2jrg5b
FdHVVUBnrUGPnOa3MnMiB+wGITus+11YB6f5pm714FRON//ytdqSuzBOXwIJpUNwKR46ZZJjFfl5
nM6RobBObaXFhFi4GMZ73lBCkPLLfOPAFMGd04BmKdBMT/vXzyY27VkhszSm32xi0JVrsMC9f4g6
D1l7pRrnYszRfk93Az5g6yKvGBq4+taVgvokcP3H0HM/siC09xb/6wYv1BuD7PixlPVUBIHToLeZ
PruCY7ZfaL8xhdHx7rx3GQfhXes60FcCMpsaL2sf6DGPcHrLHWVoU4fao5IM6S31s81P4Tjds+N8
41T4M3NZm8vJ2nptej884a05oRe0MM/n+noIJMFCLZq2VkHh1Za7nJHgPZ2qcOc5Jv4cbB8X/OPr
n8preg+zsv750txNSFMv3ypWbB1rPyFuqjH8m++nb21fv/HGdSccq+WDZ7j1zrJ17Mp9Uz6MmlU+
OHWzxGvCESYO85uqSqbLVaHAeIjdpSN4GrTgOXvZ2qO0G40jAXCFvkUVOBv9+q4iN1hJbwFRQ8uB
EhQpXi9f7SQe7opqtDadbyg08pUjgcHeBq9E8Zoaxh7wl/XQuimbtRnnjOrzJFlHNrQoDrpteUES
vlRrcM4ecSeoPOz6idA31nblG7f88IKkb9uQO7YJQoZEjpf9ykfVPzYakxqsPnDr3FYG6yBMsxeh
5BehAs0zDHslMjzbcwUNT9EAiquBfJlq7oBcSByhlcoW0RYYnxkaD7ryxVwq2SJ4yaAHQLB2aGkP
dhfdRQiGD6jPGeqPqG4qY+yBm0AyN6KOA18VuPWh6CZ7sVGQ8QmUAXL//SSvoLEPGCW15CpV4pUc
bpnVvlt6dB+OTbNkDgSD0yY3HrXH0tEeYKA/VL72pOpYq2vK6IX5bfs9NDD/GbLDQxpFT9L0fvuO
jmyHSdE4Fif80HBoUo77oroxJjMrwnB1YR+jAOeuo8bs3uWtChgUWt2wbuU6UuJLHWIJclo8vmCn
AgY/Va1uhzJ60hj0Ts4hC1an8xa142QCf1Jz8+aUqrIMKck9r3zM21A/Mgs/ecAsFmXXYBjBBJUT
80YDiMAj1a1QgfXRVtF69mJemaPbYihtc6KGLDaVbPzmJCFWOZrjZakNv73U0ldppYsFGfT2ecQd
4dcGXNo60JeG34bnpPiAy5We1SmlQgxvttIZJ0vF7tZFpwb182KUF1dH958589hO33raCLUuNsSi
6/V7o7cvoaXjVU48YOHNJktpR2WpBoOq7+5ciYfKZdawYnyc7fK6uGATwXZP1uNOL4aEyR523cjT
brRVuDo86zlI8JkScVfvbfKNHioRv4UjkqNgGH/50/xOz+INChyfaZ7iA4ZaFqmn3rm+1O5aUj4q
M+32LiThJm59Bj5YO9U8as4O9Ia48BHD5sHJZUM5oeU/9IVGHhofQAmragXWj7i7tl4LRIm5s4kq
ENvgh0Q9VBfDeqxKJzvi9ljntpo94VJfj41776aV+wnfKBmVhd2gjAB3joChdMaToptLoTfbXonQ
V2Y0UkofG6EGUiky+vskgrMe1f2KQyt0XrHCeaPfHC0ImBojh26YzAiT0yVFYLoynO7QukW29nLY
/XEC3jtsnXtE74TrIcvYDejITQJ9CRPw8AB6BPmWe9MOypWuIDkuev3ZTVMTgs1obggHYSbhIj8v
A8B0gIjdMwNiWC4Hv7CY7kmENG6fpPwmSNfpXVGGGNm9MvSAZOR3FPXhenRLudTlACVRdM7CYw3S
umbjKqjKA98/FpHAtuiRlQWRxECiiYWIuS3WjoudmQeGG+so8TjTSm9LORzeo9+sMjfbq2rDxJfW
A5Ak5oRdbDgcOjuxLWVLhZOr+XnQTiqM3WORgp1zNF6REcmTl2MdADezKyfmYdz0wPNdpUPsQj54
65Vb1bG/DZ+WXAi9ZWtrGKgAt75Ip/7Wn7wxv5ZIGm7OgDXaTLeokXG8xbQ7Ihp9tvGr6UrM8iUQ
UJbyQ2+Wa8sas3Vl0+rTVWNXaYL8ofro1soqUaFKGASU0doO6Cdn2kOPXM1zw+oBQu1bHgTJ3q2Y
Etl877ks/Z1bxQdIc/q5YapMVP0VscmnCkZCKdLLMDCCNGJ89VmW3lomphvyB7IDCQ9AvZUK2lin
0UK2aWUZaXuw7e7i1wlpbZ65V1xna1h6d3D9YDtGDWWQ036wRVWLvtPvzL56QDemHbMILFhg17vM
fguZne14TbTljYzBA55u5S3tKl7faS4dMPEBSki3YkDf2qrdCx17Is+c7FVR7eIoQeu3LvBAjXin
QhSCojKPefBDNeqXvCQfK6mfCDj6nl6DlWvHz4M+fBeqEWyKwI63QzJBd5RvI3Wic2Z00ULS2Dq3
vn5vcvSgDwKDIVxrSeZeJIvyKcbaRLMz2dON3Rt5UfLeC307ErJ082vHv4nrUDFZCEMZbGWN7sod
zDsAMIjDQRFshSzhwWi5nAKcTLIH75xKdw99AMRFSkBj7i8mmZdy5JyAmGTZa/Yj0MDPqBULI49w
S+lcBrjey1UCHJkPbLalOQA9K+HSRKpAuUhmkxXoz8E4PJdImFZ25h59A+N1GaXfY4Miv5zEfXVR
ch7Ux27dxIBQ7QIlSTU4SA27RDnkndyh3GjWcTd855aPlDJDTGhn18RQLqRlatu+76Ijk36VwhWb
l75WxhaARcH0vitUZ6178o3RbMVJNb3hdaWZ6+nkhCecTjuypfO8GF4G8jcCYYRIS8dw37s+bO+g
vBIPDhgtEydcIncNdryDZu51pHr4dbWCshjNcV0IBN1l/Em/HtRmZMQbOTqUTIYlr2GGZ8OSv1O8
D1RoYlG5d/FUS4VKgp8UsfdRNbt+M3qtJBkrW7Gtk3ajAv208JMbQY5iNYyntoi9KrWuXbhNody1
9mM3pfsaif7Ewz1nQJP3+CUp7fteW0tVRdwjLXr+VM6gTEAWEQvuwrfOfrOkvBdDsaXqylfEeTSw
e8ZmWTvt1yiKr87mYgeXhNEusrmG661e6flbMbonj0Obbrvx3V1SxnTz4WUmcUFb2q/vRxIWzbSs
uPSdN6Zs+cIPxReGE6JMQy1dScu8+g4MziHUXy02MXo7FcgyH26bkjrPUe4a20I+wWo2f6my/jLo
jW1Kr9gaomzucgkpntfsa8Lm2Ln3onaau+dD8oSNJj/IEdqKYRV4pMrMWXrMt2IrJTIrTzdGIyFY
GjXCooxgFdw7NWDuWNu4RENYYKltLSakTTc/nYImuaF/oaP6aPSeBgStHEAe4ZMHmqIuR9ThMbZR
3rbXAOga8Agcq3pXngeOf0XR37nYVpC6J8NqaOI3liZ0DyDHGiu+VXmPKx1bA7EImW/3m3IgA1gL
m/Gp8ustiXf3XYa5J0mxcYBggwjQ+uEmXQZYufO6K9eNg6rBdHD3sWfQwWxkuFd8hGpu3t7C4Aty
KycHZxdYPSGSBHqMnvNKXHQGOpaGH8tyQhEngcqT+YhsN9hjm1D38P9oB7Wwklr9Tos7d++E+sYp
IfvQVQCRmNUWNTAoGZ6VdxV2tRUKiC2GXSsXazrcjYl9Y1xlGDWHjHjaXYBivx4jb1OBnUBG2ACn
MQRBxilOLd/4gG0FMitWLyHxdV2KdqeKvHXKTHGhqTV4rYkvTOG5HLUOdEHIryxNwACmAzBY9r3Y
xDClRJPv57ynqKHpLVT0Qml2hyBeWaZtrSxql9gv5rz0iwz3NJ0gzBwnRQVRez82X7ENNDgP8mzd
NuYpGNh4rbbryKGXJ0sWpz5N9tY0SuI0fY4s77cR0cBM/Dq9V8PkAGoDB6U+8DlK2x3aQaIv9FKe
PZP5Tii713Gsk3WuSWxXYhLTF/67HdksJWASPBIwTi0GF9VMApbQNFgnJbKYEg/5QUaEa2Wl+9rn
XnvHu3lyQaK5rIdMzMwt4e3Fweo9Uo3ydO+qsbsf7AhSMFHWfovrUc3vDLMvLsIGt+UlAN0dd1hC
BNpglfx0oqq4hr3cyHggxExDI5YigF4OJpSHnK3DU5wP3VdjQIe02BJKHtsrmmWv1PcKSC5Ss4j2
iRAnrkCHYu01zX6hmwrfsF0Idx1NiLobXqZaKcVKioypRiAjims2pYjbODMWo47WQzVR7fBebol8
W7s6TTkJVYk6VextztRlOyA8jX8HFkhopgd0bGNvlYbGRYWqsVR6c6Q6aFU+XNGrMdo47Qni6Dki
oux1Fw5nyoWnqOVBEM3XD2l00AP40Y4O7MQssd+MuoouJY2ZEFrPpWp8J6Dp4lJcW+wwlOrRJQjh
LoT0J6RMGbUA5IUN9BBh1F6oybjXSklYEXZOw4vEam9pyncwIMcjFJK10AGbp5vVpzYU1TpMvfCg
lmKNc2E4MUemadN7OolLbY9lVwGmPG2Mo2mw53KTDX539F3gfCLO97mSPs9f7qNY7OOxfQpb17ii
K6s3pgdASMmY+85fy52tJa3EWwSw4deKWptHXGf9JKBcDnpkn5n1U6+QCTrfk2oQr3jQeKWAtTrP
N7h5X9VcOFvVR8OZOwUXcCPUW2qJ6mAVUHTmu7YO9QGuFuqf7jomjv5sjXa2pn9BB0slkcJ37HaN
Vc1aYM9joI5XgvQQzlRUmQfP4ZydypY+ncKKIyLkB0nepcdxxP2FPt9BAj1NeFrZx6cx85q91CZy
nBjLE6ZSjbtkcCHsXmlmMAWWEsw7jrmx9qaJdpm33lGCL/55OBdT/zruw3I9jH37DLwfkz8DZy0Q
6Bqc9CoI00CyZCBM6xz/rPmtvSzDnm3a+8J+BKFimqcJMb7p5IUt0GUNa+Z/5qb3CvlKu1vh0GN0
ZwMKEtBw/zXrwlucuu2x6JCkzvp22pv3VlkaJ3tM4psz4qep7U7EZ9FGwzUpm1fZl+aDiyHtpntf
kzzDqm00Bt1Q3vsKND9L27CnexsbDgIEwWFv5jY2n2Ae/JDO0jGT2sFK9K8U1XhKJFQhbHDHicPa
Ss5r8w3m8aOf+8tq6hH5uuUfVMOul/lQv/iqn/7ucFarkAGfPIgjsne8ScMBmzwT+5+2KbAbtivs
ThTP9jmabhylTY6FL3dFL+2jPqIKdGJTPCiTVqMLvR0ujfI0TBMw1wdQqAFHiCbO2HwVzg+hk9uy
0VrOQD4X5AW/RcO7h3QcabGOR6y0mUSZ5lF1JtPLYDodeWtOCyTJLbRDXpHhON/E/igl5MkmWYFh
1mlM0wpYCVrUBDSgiFhpcQajCCkDXRcG6HkcZbsUhcklq3vvApAFlDyHL4BRaAuGoUAfYTWfRggE
FmD9qs705JSA6Lho1iguYb9NzYFFPDB7jhLVEK4iW+JimB5xvkHGyRzYKym0Ci3xGBpOoepKGnPJ
RMceoCMGhrOo9WaTT9I3X5JYGDha+RCFNWGG86PXLidXAjk3eYyp2fdI69vgrBIrKg9QT1NO7Px8
XdWDOj53lxIBUGJ+3dXpdQeIOMA7CwRsfRWYnTXpQkb6jpat9odscjZw0GHrSrwNyS3FnawiMoDt
bGpNx/zeugzXgbkLUW0/FJl2kGAu7jxXa0lQ8sWmHrIegXebxqu06z7ciCn3oFp8Wn2k4pBAgXE5
RXsgG+PDb0pyXqZ+bp9O7eJisMgnrcr7xvN3Xp2Z5yohLubnV09CSZoU5/6jVK2X+dNAjk+4rpmm
L2cjvxEL3PyTpV8G/bBp3AbCWmUH51h8zP+L4ER99uEOTyojsFvojewAhFZb3n5Wy1pVTymwQZ5s
9+eNjxE5yrXoqAwj34xjShW/JuCigaZVlTSqf/4W+cahsRPILrwH8+UyvxE5momlGlkDAkiw0/cF
jbksni5Hi86U2xLTZWWhs5k/hSSrQZNhmqDflahxrQLzDjAIcWkLiijLiQAKOMa9YrrdLrUIQWY6
RndbN56dToC6MhpxTivxpatmv2VCEO6aKLUZ6MXkXk8JX8KgsUSMBsjyST9EWtzJAZv90E5IcijF
UPHpWVcJIuUK5cx2vjjo5jHdx88pfzeI8O8SFOvEa+h7XiMV37Fq7TRZ9Jssgq1V29l7ZkNI6xFu
IaCnfTkkcGaQtuUHB5jaT+OWcvRUd8xo5mWXA118+PmGQygmXv10a6Z+vUrqBA0Ttr3AzcW1YqMx
o+q+bUe5QxTn8tmM4fflJO+RlGYsUNuoOy3N9LXDBYmhOyWvoOXylcjd9q2Ox3YmZpGGkF+gcuNQ
Ngm3ryu5VQQBbsgubsgj0g+Ad+ufRQ587UunCY5hhtrvq1m18rOZVKLwD1rh9rB5dcFWA5/FNVGb
lUjUPiPvIai8etdpcbXRcJ/u1ZwTdt2SatzOnedhan73pgRxKazgPt8XltqcFYBrwD/C4UfHNmuh
ZNsLXJ7Fqu1Qi1kBw5xZREDYhrfsYpbniUrow8B5/vnIO+TTBFH02fn58KZaMANHSD2rnymPq/sw
e6YZ9ywHbw3jGgftSeUNjZJYedZniREUpk/FlhvTVpOb7vrIW7jnd5TmUUvahMHg7ckDUBdYICQ0
dSTZoe7PpLFamyTLnCPixFUrWv2ps+y7ebdExrKZ/5lMo36LtY6pzNRNn3fMbvobga7qMlb0Gihb
R6RNb+hvrmWvRwej1FwQdAaV3rxEzB8YrUN15Ch4c6CmCgp8dpf5ZvQHEEUN24YVtmND4Lvcjlqg
PfV6evNj2X4gmb75UDNA+mXMxgTWjjrepDV21PnxRyCvnDlhsWpVF29BPhK3NNVkQ0UTvI7xJ/Ai
/hYVUw0S1cnNisx9U4ryV2cH2zBmWDj19vUyulqmzz5elbwLpfZA+/LnVw58q9vpzfD+s5Zp5rBn
swRzNG3IddLUu0YwihWeMUEek9c8bO9hTnUfHJs3hmj6p1lV1K+xRxxwJKQfZYiqwIlpGvGOtMOe
pczdd5U1eQm8b/LI618m2LHXNGXobJZETmbIx6+O2xKq2rXBGn0KGs5aoYB3q5S4AacdDprB4bgv
lPAxNLptzcEZFt8Bh759IgkUXEJSPiiYyPDqT+jasGXtrbHCEtV2jtiUItAbNv6xg6JFHLl7jmws
/izAZofQyYc6P11eIaYI8H3uXksNZ9kEhnuo8VRsvRhFTAEMZk2yIypKAO93AHDAR6beuHEKVQVy
vKfTnv+ex0lN55GV4cNfCYHQtRXRKAvaaXLntLH9UBrR70opi4c4kYSclsamm/RWZgcJPbSMk6G1
D3pCsKCptmR2DQEBrRiNQLzVL0WddLuM3jWTqZcUHzSlVR3vsuku8NwHqNvZeX4OsWW9kEoYHzPH
ep0H3UJz5NloB+brefieCzG8qE3Wr+PIe58ndRY1+qqVDqcI+kjXruxgqVg0GYg2KS6Z45UrZhXM
G3xoCy1SA4adDj3zhQZTB5sToaOzhk5jEEkrS4dWPPzmJG6gQWvqvQHu1s/L/uy0Y4uKEGz4aFod
70/z21J84MYm/a6yMJy1NAQRSobPcMzzB4z2U0kQOglpMREJYHURgHIOZMfk6fKzWAZIfLvkkY4E
XbSpSs2zsWJ6z/rmdGmw6WSbX7zfPGvtMFRBezcrHqNIoHJi0rON6Fid3Qg2HJrYfq3YhE9bufjQ
6Hw80zMR+7JzFPZ+99AolrEPdfVXJ5ybNjbRp5L6Tzgpkl8p9MWN7RBeqGp2cjJ0d6dGmfyzCsIV
VF7V4dnrovAFHwHlH8NYHVLNohv0vd2KqQHWic089mY1AcZmp3g4Ok1BTJFc5sHffBNOryMPfyi9
0FsREXi16ibEQ+Sx5ofDUzCm47uK9mbRwOMA7uvCUsWoc7Oa7rEaVfmqyeRSRRT2Tkc3XpvEg0Ao
mZnHxGoCaHoQHpBJ3AP+ll7keIwcC5QMKIdr2b3ORw3Ez80104V6dXyAgQHalFOsFdopVchUnKV2
bppv68F3zsjh7LNe6/a5gO2ztBrdxi/atIfebpJ104Nt5CxMEj1nAVjrdF0mXaQfkUTuaHceQVaE
9n37voGqQXH0a+MlKBJIzyAXgskI0htPTXVg3sEvuGX6juM1PWG3uYeXCwSeGX1VAjCzkvaLMbui
Ftml9SdcsGeCqwfc6tvJ1fRvlubSmGW2QyztVbOa8YFUKlMBfG7AHs1txb6rEpZWRDQbrDXROq0A
I/i0X6Iwr7bVEDOVYZTZCZNDNtNypJ4TGtkqJpqC+45yFj6zax3TFCicxUhUkecM1Afnr/3gdjr9
rPichTCLrP6F+uP/EXZey3EjWxb9lfkBRMAkEsBrecsqevOCoAzhTcIDXz8LxZmYbt2J7pdqkWJL
YhGZefKcvdfWN4nrnXnSrG3gNA11KDp69HXshrLYQelQBy+8plGsE3+OgIs76mcTgMwLhYmlovpS
Rett9diHrwOIBaUdBDl0RUwOYO9oOOkdZxfXHT3a0H1vKV/3Q5QcTdxiOXpRaNlJucstYlICh45k
M/M0y7YmfgKdB4Mz7F/Ro0pD8IzuBePOoUOLqE/RQEPvs84icUA6vTVwHm99He5sQ+d5AYXiNHOG
Ef/9Fr5yUchPUMi9slurNd/bb9cANhMYxrXxxjun5+5vC63b9pFHejJaOaHO9aMwyUzkZ/WubMOH
clXFe7fs921naw8lkVHos18zO9ZOdmkQCNYEF6TPhEhMS2Y6e8dvP7OBVjtOIOwG2FL3RMaWtLrd
eZumC1JOv7GQjkvdxGhKu2rH7KVaYcHycExGmzHRjX3qkIuSWY/jjg19Dg4HKadZ9c+qi4NdXM3Y
/pj+Q2ckd0Xf47KaZ/ol0q3e0jeoPakKsClsBkcjADjUIbqqiHUtMb2xCsbehNyi21uBwKSjX3Ps
2uFzghIaKRAm9AfIheXpXujueKwqQ6xjlx9wXNL2Yx+l24isOeZ9Bx3btmvfKq/gaVJ+NJgh9Pmh
nXiLQoURM1anMfQeZS4U+cfELXLtXKfh9NHI7Dz0BpGzSJFMTW6hGe0GR11HSPrYy8lkKxsGjUGK
FtNjinHHnSPcZZkCbSaeoVQBpqv5u+CAoFS2GCm4jTy/lR0PUJy02N0RD9SYEmD92CsdsPQ+98ND
vzRc5e/sMmKCJrJ7rulrQmSRC0IiX4cz+bknMG5GkugS7fsU2S/RWH6SlY5agTFrU9e/0kCeGFT4
KM/JWNAb1R+iNLt6QPOGOHhLaLstkcl/oYgG2cDgMAgwfjK4vXLEs/fk8Q9lq7fj1Mn3mN8J3Qjy
jRN7azOPxmNb3wsbhIEcdyU+5Bjq8NhJVMQgesjHfO4mXeE5A+03sd8RtDHRsQRt3Qrg1FRMGGLS
B9sBLt47JlmBWfva2OK5jRWrbD42kgypLd7FHSpTgiC5u7UuxF2rtWkwWciebfnpxgpYtMe0xegX
hoUVL+wDCbfks6+mOaqFRqNyDRC+QLDAda1ZAcnONyCvLOKS8BE6wTQx3LSawxaWIje2TVVph7Gw
f0/TRCYuc2U2nSkE1yAmCE6eHVnrAnUCI/L0yaM3uBZl8tLyIK0VWnHHTq0VT/SLIJwP4V7m8IU6
60HgNTSQoTbArTTbHzZOiJC+0u3V7SPk2BelmLCbRY1OKhEMME167na7o9TY52P9qevM+nJibRlY
4mtZwHd8muonGTDAwoq3oTNNGG+DmRMMx34ADbGp0mXyow+ggyBiOBqyOXt99VB0en6gwiULgjH2
Y0nye6mTHUM5U+Hs93/oLd1Iw6uWY191S2QNLZxBmpOVK05Wzg3aFdmAvdJ8CUl0JoCxR4cGet5u
O07Ni1YnH4ymedgzCJyVNmy8LP1A+MrWWYdqEY/tYzSRWJ3AyRGV8busgmTjedGV5ztZO2XxFoZc
j5BqHVwHzVPO7e4dfDPY7+yLZwdYaEWfMcY9Y7ftQNhWChFluhZGJjeTukBQBfrIhWzBVJQI56k5
auQVc1NhBMUoi0+K00Ty2oLzgIRf4KoiItRbcb1Z4n+F2EUvbyx8iDBm9s63la1Sn0lO4eWPhMoV
iODIQug9Z53FJpB2npmjzF+QaDprlbEszTjYSEWEZB43zjoPjx1/To17ncC/tdUlD0MZaUvLpJFT
m/mGVEb61cLB0+Az3WruYtSzxIxwNCkLX7+ybMIeQYVyUyQkcU5tU2E5X4obGu9V+owSIaYUCh5S
ziXOSH1aFWwREmpooWpSbo2JJEKa6s6AQMKjXYcIrF2WxMnntbbKPAR8DDLvnSD9HDr90+orY+WL
ExQObaUjOd47nnZo9HVhYwDWXNDRiuQH2jvIXSNVwB/IGqK3ighl3PjOZJDcFkX+Sccp7EabciAY
u3J7pqRfjc0sdDAY/cedixIdipo/JAcumfAOoumXUwbJpS4qjlJCBowxUsfGi3DQ+XeFGTyBxk8Y
qLt3urlrdPur7sOe3L1+ja88QwtmPtadc5oFbTsMx4x/0ZHkAanwZTeW6IyslQUme+0W3HesZFg6
LrqRksAETVynrsvJNmPq6hcEObkNlgZfI7BakYnktu2syxJsZBa5Jk5Ll8a4QvZusPnomxyOHdjC
fF/33U8R+NlWiDVxBhvLjH8nrgk8hP75kr3/zuEtyiG3TuTyrEYNgW0e5f0Sq/Cea4BG8UTGY/Mw
Ap329f61yXAH6qzglUCvsGh6voIsHJeooNyq+33mEAvfmo/Me4wVxC4KOKjvsm+RA5Gqo43ZG2a4
X1kVEvyDOKzVZpCWRD+IHJDIBz9Gc/GaGuCyyYImb8hipmM4Lu59/9CUhANoEUxKJnjGjOPtskOD
LqOZ81KYarIYPZo9QTXT3kzjs7CzlypHsz4i8qqgELrEJe5hlSjglDiNCyhAiKhra9yjbSboR53l
YO/4OSMgKf0TWmEs7IFxnWqyY8uoW/V1Pv3CF876Fs+JtNik61MR2x1R8bJHZ8djIpXhb7RZ352/
1D56szh5DSpxwZRtr+ii76Rlg8Gj3YQr7qPzyhW4g3eSou8dguuWJYkYbUseZpo2LJao4xzmn+E6
2B7JPtqlHiK7CdhWRvkUxvonG3tFF+jZszzMAUP/IAvugTw1M2MAQ2DP6HFhZJn1wBglGbV7A3oW
tek9VLUwgWhhqIYkIyNl4jM817IOrq60Lm29awY7fMFWA8LJJJ2SMIsVWV3eZgyYhtXFr9Y89TFU
hSbityMFyi3vUkiWk3bGDOeyI9kbNqXoqAfTqQagnul6sMYM/umAZ6wcV/J/kfAmi+Tije+pJy6p
OQMdTOgfGbLArROpD3Y7pqIY+A8ViE0mF+2qqAyo9IpuCAlWmwLaYp1DRscI69pdc0pbdjQ6u2KF
3lDybtKUcYEbpp13GphRm7p4t/TS3QbTxPzKRnSH5J5NKWzWlVcTPmPKdVnUZ99FnyG1/tPMwiMt
aaLCStedhaBrCz/LHkPjxQLHciDz8L7Xma6ir6YUpb0BoYWtKBOaWium8Lq6lqnJX5QYOUrojtFF
QML6oMxzlHB3HA1HJ1Jb3JV51p8qJr4cSrBlEgJtIBq6/Lzz1K5BKNB0Tmp5yLoWgAjU45VRE5Vt
lcUnYdo1bxuTxKC0HgZIu74vKnAPzbSLNJHR+tmXAkndZMO9TrHbLnrNYjbXFR+eoVosKsSF6MoG
ITjhuRW4DEWm7VwzqBYwYpnyz7roSbuDnVvtRoX603wdyoFHu+8XovYirmTWuEqziBSfyGdu6u1C
vyMOVr36SWysnY686UBQU889HiZ3V2t0j8IgBSPSrIs7lPFGdiMiVOdr8DoC13jT8ElB4Alxdi3i
0CAMGLlzritqLa/AhWrH/c67rxWwl4L/E4oNCwSiZjokjDRQNZm40DeKcWcQsvwFFzZvkOFRm196
6qSGStWGVPCL1FrGlcZQrWpdHpGLiM3ojezZGTJ7ZDPIAeN+K1EuLMMM4MLkrqgtKT1HNawadj7V
4nwUCD4iMqfh7lCIQPagPYdoaM99LYL9US/rVuTEHRx63a328DzZEjkdMjacMO9/Gl48bzrgaSGO
ZBOTcpygJxeTn+Qu0EGzmnOw05XlaGtfiQBfo/c1DN66H1ipLmQa6VnPukX25thET/ZYPPm12NJi
3JFF+IsbGKzAYA8+4zj0MFrNfuo3GtN/CyVE1PuXQGaLoQo+Jm7MbZmdVcgXAAfC6KJQLvlvHATk
oZckugNZPxgFfGvpd9exKamEhxphD0cgz/OW1lW6KkxX7qqXljuOC7Wf0ZDvE1LUIV5FlrzOfYPd
iD4nY19IGnXX/wANRPU/jXJhlf7anAX0fm6RqKk9OgY+4nEIY+KErhp3zMVkBPpBNlTWTU16J/T7
aScN6lnn0+B6tsCULo9te3CJRII6K98qz6D1qLBmo1JgOgNC0ys3o4UVnpsDYKKcnRAe1T6TQbww
3eYjb5pnB8ou/b2eLGqre/PL5s0hfoO03JZg7Y74D3CJpiT5Kmdg5iwBGQGKB3W3VB2u75Le5Cbv
4BI6wnY3AI1d3SRQdnC/TAoH6P0iO8578XHIQkrM8jGcL+cNRnRlBtPVsIb01Ovazhxb/dgiYv1+
KQcT7jCRWllmQq/LPn2wIJR/4pjL3iZAJPXXXZi7u2SSV7wePwJLuss0qC5VH9qLTCfpPeQEgJe8
7Sr6doZLePF0pt0a7u0mSFZGKnDouiM8zi4byZ4z1zkJSZyS4NW81RhTxBQ5cahOSAhxRMyfFtJg
JGGS8nPmBXH/M5EF1nQ7659eglZA0d5b1Ga3Q7f/s5tr6Uor33yv1I6RU2BUhXjHLmUtTTuHvpMG
q07R82TeuTTqGj+5P/oQ0TQKwHo6z6RpYXErtYv6hdjWADb8YzyK+zrOn53RdRYZpAQnIaxiGofn
Lsb42TX6uBJ2Vi9LriVGI1vcF+FvK4+yNS2x/g61wj2jqpRuqkef1LHODF4Is+wn/oq8fSKZdp0G
eX3JveFH0qXO1i1qqCeq+8lcdHDdfNO2kb4Whk0PgbR4MoiyfYBjCZzRpPZh9IsgvVUTRvo2y4CX
Q99NOBnWRY2uxtKS5AxJJRppbYxeeh91CMB0oVC6V091o9yLZw2cQtxoPJjyODsfDAboiAo2GQPd
ZJxx06wzWgKIxhtzONp+wLPJqsD2H6E0iJA8GoL7cvmUDBXz1lSCFWZe6EG+gao8BJcUFSUlXIUJ
N0l/t+ZUb4s4nvad3W1kI05eGT1W5RCtVGk8hQ2Z2P09AH6G5YpCVT14Sfoc11cox9m1bGeKYcKW
aeTJm63RWhIO1XWGE8MbAceEQYUokFDQwmdv4eg2mJ4XkL3G/hVi8LSxs5SfAbYnJjwTQvXcWkeh
HWzCUX7Z4WMTnXUt+y1MaLpIxfBRuDZ9vYp0YrjkrFKO4FiSfIW9i2q72fu1+4YlmxMFaSjhOpvW
6KsDaPUm1mqcoEaL0ij/tKaOynr02nNpFtsasQ+sUkAY/tTec0+JlJzQFPDH5Abln2/nX1OKgxu6
7MnsijfQFwhQAw2VIF880Qz1WrHzSAFhDhMYLyUX140/2tOSzI99lfkfmjWxQBN6lzm9c/+x63Pz
0EMUW5DUZ4/jbghDuZSK/dJrHyCtTQRn5PnaiJXacCLgTvodyfVUGRixNf5NQD3MdSuQe3V47fuQ
ANl2nx7GUl6jMn1xLFvtEo/8SII4FpqF35NA+5ZQioANqzvqLbcH2vM/IhjzqOHzVTExdoVXtB4z
hdOV/W5dJKFAMpL8mqoAEWiPc9dsWQ9MRKsHfKDBkjvtbiJZ5TkrBvx3+vAlI804Jy7BUZrvBoxp
CkG9wxVugAy+shOiaYzE+xyYzVGa0FHVYZenY4TV16z0S3rwi8657wYQBykqoBhK9ns7/NZK4xD2
3K50rW7JnHqPhvZnbX0UjH67iMTjjDY/h+i2L733xisxVzz3hjsehgbfeeZdBg7GRVQLhAsv8ZwU
1hi7geGbwfnlTOMdQXOfKRSTZlLpsmbI5VrWNhvw2BWDdwVPc2YUupBIflsv4ao80R0YM1SJTbSo
aAghhvwx5I9GbfpXtIdzwxepR5lbpKvo9nGeTjPEDi+l6R59W3zxPKqnsGiarW1x94qt6cxYtSBG
K3Tsz8pOXmLAtP00rK3cSnc9qawp/xpMDW2+K/vGQSBE3Fat6B3qFXdK3toXLm8GVutqoRQ6YFEj
jEsEtQvT5Wtj4hUyLfIN8nzat4NH/B12P7cE1ABNtXa2qtWfpiF9YA9WOHVISL2xzRgzfg0IRk0H
uUDFCFwz2WvDiV5dD0IORnzE7TkPTq1AC5z584E+QepGja+oZY22IAzTbtDOBeFBdNqJy+/WhDJm
ILPeFWoiyi4KeuKTnWYbjnw7FLX7RlDDkBG1zsxhXfum84wXwEdEuQp9nNYtv+GzamcxKNnxI2rk
a6h53h4WorUZ0yIGWzvt46F28bEsaDX9qGtuwS7zrEXlW7tcFZwtmcND0ZkbJbD7VfWitclxqm2s
EHZapzuy3MedI8caOKkPAbDgxwlY+hXJ5pbrCxlTMbpW4dWU5lpfMEoKV8QjiYVnNVtdo8eojeV9
lHvnNKSWaNNnfeT77qZH8ja2Ytpo2Ogglw7P5ljAIg0GrPygUfqQjkIneRIR72LIaV9R8c/KZfUR
MfrA++mIvS3Vo9KeYDO8acJ/AQ2BE4SsqqJIHlOliI5WsM4yD7MwLkd4ANOceqDuha995pZWQ5Rx
70wL8GAeT+kKTn+zxNmGmV25nPuK2IUy+ux4rzSnRgWdXsMcBNuMNG5yFLr+9OHsy94lBarqcUux
mN0ioKklxba30nqpmW68pD+7VRRSS6fpPtuggTVc9FhqIF4veysk33j86BEZ84zymYarWK25X83v
KuNuP1jeG3PQd1zSmUXtn0/yA43w2vVoQVSctrs8IRyNdwVxHnBv9Ut6UF/sonzCTPvCNIjWBS1b
HsoBclu/9etRcG9z+cmVyCVu9lCHJhRYPbG/OUY5hsBwqnYId0nsEP1akLeARDTZhb08GI1DIkTl
Z4dvJJHGGZwVYbLOcAvjzBiZwN1eKqYRHra2HUcCt/N+lEdlt9oL7fMzu3x8jyyOmwGKcbQkOnZh
EptvlAUr9OwD4RQnjVvjIxhFjoshubNsy+bQ6PV1J8FQ9j3906KnvAhCkeybTrlLoj3M59uHgoEQ
fZFEewxIum1NDctErZHJVejDsc4EuVO2GbBn8yhV6L33TCRZeqjKM6sUH8VktSuSJ7szM2DCKHxs
eZNZP0wNe7nMS1pILpRhG0c4nRcHvaUv4nnItMmrdrwf6ugHsrro2sKWXXp55pwGX2di7y6JaxsP
LkiHy/foWJTxnU8NRWAvx0o89eNHazZ3NXTZxPGMh1DgNpn3LXUbVjc2f2NSErquVSPOxnn8HETd
C1gmZN5TeLFCbCrsR+WavQweTEBia25vanR8Ku3Gj0KUYkXgF3P4iGxwNWV8aCVf9Payp1ttWkAV
B2IVulwlbPL6RiJnCNMTCAJpG8nsp+kzDtADxnxeflata+/nN4mnu9rfAEnhwYhJ8h1ne3nuqxXn
H277+VfA/CC51jR7s+gdx2p/YOSEYDiZLr7rjx8+Aq+V7L9smdknGxXqPmyHbK+GwDk7Dsh+ehDd
ylRoWic3Zk8qjLrdf0NXqGf1lbQYBhmhF13UbMDqYm62E2jUh7FjUVQI0T5TnXpQxO4IkPjQzZN2
muV2F7dnw9WY8s1y09bgUXZKxK/ff7bGbZJe4ikyzI+2G+XV0zt58MPGoLPLN/AX8Nv/w1Iz/84k
/iap2QImrxS6aTjyDzSvKgQMCsv7bXiCHXKUhyI0GNsSYdfHQu67KX2PgXWVZmg9kTTTr23kVMBF
AsqSb9XNTW2U4YXHejicQEtzaayteK9UEd6z0hcjpJSV69/jd+jXrsydVdTa2f5fvhHAc38g4aTr
mZYEYit1xwUx91/lX6Dfruw4nIsJrZySAAkqfWtm6iFsSMgFWbemhaX2s1xfL4InV7XBjAH7Gsh/
wTgD9IWCkEsmgofcpjz2O4p8CAUca9K8aJF2HELCl//5n+zMvOe/UeykQ4aW7uqeQGvg6H9Q7Hrs
zEGoojlIcpbeikxk20RlhF6n9PMTLEDvVUNo1ahZOMqTAEi3kZyLvqZPOpUmHlvaNdtCloQNU4Uf
Aod+R24bj7UTH0gTGN+Q/KGGdM2jN6uvby9lGa6kH6hV5oKd5+jr7nAN0BU1yONJHHoCsCWqVTRN
pAw5yWOoz4GSQiY4EFCiiJjZi+6BGmqEfqrnl9uvZGN9WEAuYO8Imk6gw860ottl3RTDdvSBW+UU
zsDJsysTVVwRriMIHJzQLwhySvK251ca2FdHq17nPSisy+KxqbWjn0boNWWMqUgnI3fCCE4KXT/s
hoFatizRgyGoYSWaL3S1tSOCnfihk2ZzJSQMw6lV/cua8f5jzbiOa/GwCYv/CHCHf3/UqBhDul4a
TBGOeGK29005EXjZyOocleMFo8XCJFM425paCfO64opT6gzZbgA5MBH2Y+D69LNFje9kKrf9TG1q
7BwtECPB/e3DVpa4A8sZ5qA3D6olXEALNYwx9EMfVGQky9iBSy9c0sltYfQQ6+n7qhp7nRrCx7qa
HuXoJCD+bZStE/fXWaKZwQjeWx5DvMjL7ZOUOcM7xEG37Xp0wCfLyUiPAG0JOrHb6GgLUt1H36Pj
69bZEVHGLiF09MUFSber3JTHNuvwBYWpRlc3hYEE4wTA7e1jW1mnWLVMBLC9PQI+V7upc1+HzLu/
6VBvL8iL78GvodoRvrMGga4TshW2z6SYYRqU+vDcVMbVV6SLyiFDtSFMejKjn2CQzhl2JLgpTkE8
2dB6bVJymKOUuWf/dGeVXtfCIJMdNrROahwJONMxTaTeeYryH5TUye5/PkeE3r9Az+V/bEjeTMK0
PdLVmXrDrfj7U6KFkguRAaQGbyqJ4GisITLKeqPZdHk7Eeq7ZkK0Ezg6bYa+9s6elbSP1shmNPKE
WQskbiAauxL3rYvgz4mMlaFZz10bNfetNoaXyX5zsEY+EJqNuN+PqL4qrj2xca/XTQY4R0u/yj79
8srpjDJTOwLZ7WlKMhEpp17bl7FVr8sQjfUNxjLVKDl7w9qSSJauIY6PFxcrUVS5xePtpWhbkCGo
n57MkpplHAYXFalug9udFZzzXjBYFbqpKc72vW38jtKofteKEIV20bySOBfDYMjIKY719AUs5EhE
Bik//7ytCvPPbdVj+/d0m5w3jjTe+7+/8ZY1tjbOqnThuB5uE1mWCViiIts51lrP+g9CxSZYekSu
xXkhidz0QWjk9WdFHOldpaPoihHYIeAqGNugtaDH6QTn2nauQRIPDzG5M+zV3GtFhdlzpgayuTpw
rIf3m/j69uK3NNUjI/jhjiauIUkKzDMkIGJnKqJb63ZY+tAhaWRkFWokxGa96KeTwS2XOph+TFjc
BZaerf75vTGseW/665mD2IhH0eagNG1dmPqM6v/LMQnNcUq9UCXEVHRiewNUgiL2j6jupmVU1i4z
Aac/FnZLY1qQv/mZdOJnUIQfnW1X9zTsfbz0DYyqbPJWVoPajaU/ECivt8eh6ZzDBD5xVzZIxo1G
3PeySRZFpYJTqKyMHvqsh23dgrnI++0zDuv0aGfwhG4fjlFcXbTC1394SUukJsDyWpT9KRoM4+Da
kbG1RrueTx866Qa2WFdKD5N9s2/DMP9Z9/JBlM4de+50vLFgOt1hZ4o9OHqqn3ZkIQBf1WDpJUXI
tLs9MEYof0SCVkVIH+QFL2uxiPTpglLeP4nOe/p2MmiozlpsA6AEDERQZLloYNTyZFz1NCkPeq7y
R10aP8LWCX9McFcIAN0y8hnfaLbna6s25I4pzSqtHWZnod6b65TfWIZtQz61PoLIG+oYQIfCcpjC
pWKwo7l333tsBG96qxxDXTy0frOxqkfTsyS1qt3c6Gq3BdzXbX2k5J3BG8OVTjPxi8Q/bm4fdjM4
llH7veXOQTNoNa35RV8VUN7OVl56vIMkGKrIay7ANccVpsTixbMNZjGwFvGCcjOTNSl188WhVnI5
ptoIuChddfHAO2pqTI7ZqF9j2pIrlGX+Ft4hD38b6/WWCcq0nOp+ek/TgfCJXnxBTVoa7FL/UlcZ
+p87ACxemyGaa/O0C+m5fwRt1OAXS18RCYRXhfDuMdB30Ja4U4bl7oZVczHFSvpK9LOdpZ3r1jMb
WJ1QWH0X4aWhlj4DpseMvD50OHZ1nNrBP1lO/2rLgAkinDPjeMNgto38TZfAAM1bH8zMqJ+BtzeH
ASceOL9gH9dEtBtJQWZK0GebAr0uI5LoDXtfCM7MbFf00bOz2bsMiUQBcrz1aeZPDH280Qv3dZgH
THrcbK1RhL9wufZWYLVWg5705y61Gho/nrxnuI5kjG2DUsE8uapffD+tU+cTBYtIenV7UFJ7zoBo
AOTHOeytpDRo73eGvpwrYQtGHXFJ0AuI7+w3xvzh7XMuw82dpiI4pniLAgXinBvFtG4bj+UwiB9A
pElSLqDtD4ZNghg8FF8NxnhUc94R2ar9YYzpfdiNFE+VVd2x1YCKbZ0PBFdfuR+X97rG1b0gIyy6
kXg1KA9INpj1yOmKXTh5KOcwGwS+vyCQRsfbR0FJzs2/bJHi72kltnQN4XA2C91zqFWl/Ud5NwWD
kTmK+GDaEAmsQZWuYv62FyL2aOo7Y/ALaA0G55aoCwdUJLN0smR9U92b0rgMphE/t+OlAeJ3KfV4
l08hEBKGtLSeA0k4fYFOo4G9AAwaCAkDXcSRNnRWJhZTuHZS3Tw2Mdlhk4490HE6KDJRRKXJsCI2
a1KXbKd9JnhwUc9EvtTw7HPTs2lZqIPi/KlkNPvgDMb3ftqEQ3P9vi1UnrYMoh7HtG6JQ6us8FEa
SD+HvDoYfdM1CxnF2Sl/d5owPN9ebhxOu6FKYkPW6ZrhZdC9RZi35etIT32TOexAwgnK16SRT5Kc
1XMo4PV1CDMWWiTDmT6HwK1x8zv+XQSRWBr2k1kpf3vpA9uhBEqs788FxpAglUd6Z8OvOzC1SVe6
srxzjWQVlY6bHOhChIubmcBLa5RVVQeHhyBL5F4MqBp85mPeOeTvjcyLwIcxj73/bk8Qh3bOtM9B
2OPO1hMXRb/pX6pMOsvUVSEEDPQQhWGkWxdEJZyDeAaeIjp18seo7XXwS1ax7am2qWUZaNTzyJtn
laBKWYoHICVELjfms2kRBldJBHBJ9e38RDr35g5DeiSL2ljro/4egZK762a9J5lSUE/z3mt3bpZw
N5MsZvTUzPZstW19czK2Js37DoU7Grs7BOHav8RL/Udgli6JyXKlmAsDXQCs+XtREPbGOIrER1mE
AyQ17R0hadeOVI+Q5ViCat2V9IbpbmKRHVyCEot41wRXy2L66Ycv4ZxiBE9tNPKj07fWk5/md17g
rr93EQO9lVFDZxiwmIIpAI9XUnO29HD3ssk3/7x+vb+z4R1TZ9VKm+rG8qTNmzXHAP2lwpmYqtJG
qomnizQko2hPXkXJYOxmAzFLDttghoFFlpogVbRb0SsMLfOlSS8Vosa6PxiMfHEYcMMOMg9Nwg1q
iE832k/AbZEYjq+dAzshDTFdW/IXbgWmz7H6+P5K2TUaAz7iKxiAbVLDryCQKBOyYTetb26DcWDl
tBQi0Sx3iiLjZKkUSdjN1uigdjxWtrG1dS8+1REE3tJHxWVGMCQDpp1PdFQIAR8ScXKHx3RkmBPn
PDmk6T5iZ+nPxg2qrdIvXJv4ufqsADOgcGCw1NlVx+mAiqa40/ptFzbAbQvYFUawqk0vOY812gDu
m6Tt9La5DgVt8cb/FSY+g+Gy73aaZ+8n0N/LIS6tVw8U3RI1d37os3x527rj58D2+93gMlm9QdJV
qpP3mHlHzEMRlNPkejPKVSYd83hODr99WMJP+5cH2/37Td3BI2VZhusaDIgtdFB/JsHZoYSNL5tf
xczGHKfZAW/e3pvSmknTbC+LUg+0azzToXzXPDvYrB8EMuNl3HXUD/Py10a6uDN1LXcGZOAtRo2B
IKslrs/kbIXAtPu22Sr6gZs4pxDFpOAv07jq0MSLcQGzo7uO7SxSZSplUJrvOQnB6/itdSgSNIW3
RwLx2P/Z8Ko8DbbdiG/BdEX5Pgv1bPY4s9f7NQtsOpheRkebT0LyB+iqOxKhhGmq2YR0Qkydc9W3
Vnk51Nt0yOr7eAKmnEwKzvHNMC3Li2S0DL9UAYWOekA7sV+TInBPwjXp6Ja+uPVq0OqPp8jMnnrc
LwetK5h5zr8Kekn4bNsWD5PLkZOfTFm74J0CyC/BdGzIFHcjWB+p8RXWdsulIKYZj8rL8z+jtHr6
5zVvEUjxl1vN7efs6lxpHMDKhu26f9xqQK05qV2kvwbzpbec7rvI4/JdrjhTu12UhtUlm6i52iR8
ccxwB/Jx/DA6uApNfP1+JPoIb0ncdNw8RtpSggwqANjqXfm0CbK0wiMzOuU70kjY8vdV5qSf6G9+
TtJNHrW0Sw7lYJNYZQXLgE3qR0A8zTKxKBq52ZWEHa+0yQrIXufFnQ9YoOP//C5Qm/7H20DioW1Y
CIsNmHnOHz3QOUCUqzH9y77KUM0Z3Dvizpw+7RQaux985Lk+bbI4fR0rfjaYwcTGMXHAwokud6gl
C9gFlC66hSosYhb+qfItKL6z5dbVux1yOqWpAEoalm8l2UhMZKPxentxUYIeRDgB5vLfjKzAFMgv
9JrbWyODt/mD6X8/y12hxjL92udVgq4GzBXuSbW8FSTRXJ9IoT0xnCvuQJVkTOgmRFv0CzdTEGxZ
US4jPDjIOXJK1D7AtMK4RbEIVbj4HDMEJnggq3MgvYWYxzhNF721g51g/Ch/9ipvL46lPTCsJ+97
8N+6iViQlJ/vWURau00bTnZMo6RDzVbpKPOKY51YvyxzAnIiMW6jpqQXHxc77LfiVfkWpDyJY6mq
Kij3fms/d6EA/BdDRcdhujPlKw2HX9VsQi2tpuQMyXFWRxVMJdSFh87CHMIi90innftkXWOJ7W3Z
i7ExdwR4lnsG/99fZOMHJxFsNoXF+bUZ/wePTLwEwiW4nTtjQDwy9P7vocl2dYojtarAbeCKro/W
/MLFpT7iwLF7PTnSejV33/db0y+cbZbL8TmS2cqPu8233zaokv7hv9k7jyXJkSzLfhFKoFBVkGWb
Acad04gNxIM4OOf4+j7Iqk2PyIzI7HtRm8qMDHMHTPWRe8/9x9O5zvrBm+U9yZHl3dhG4R0pIswh
c5bU//5vEET5YBZpCxP/o0br/oFe5g65oHFAYFoHUDTiXxAvaq9jyLw0KKKikgJseLWY174VcYy1
fnBPtcKr7MlyfKwrewHilqtLbdvD2VITexa638pc82M5xNHeaJ3XslqqJynz/lCxnz8R8ftSLJXx
pHsHsVHT3207Kui/mXcxpMnmZpb9feUgSVyJtAtAkSpfL/BZofzkft8ODtpvgkIJlqEgtEmDTDYD
r6EN864uG/MdPMV00qOT/7ZLJOT/bMZC8/cAXBNGYtafimY9WVIvd+G6hPfRBP9T6Ugey06tF2Ua
O7LOqt89xxbGhOVdUR/fE0k5nJC7HMtowXzUePIjh2UeNF3DXtMGgbDQVYj5Y1nIRo8a6g85GilI
QiZQjWy/S4tfh1ECB4mkgudYHdCX/orW9B4Mbn/rtNkfMzy7h3CIplOn0/40Lia6n6Y7RzbpVFMC
m6YX+bOE8Aeey3luFVGx/wBbSdVaLv+mHSvX5GBwp7syNJ+jNPH+Qzu2dL7HTlq9ViG8yWzKg2jy
1veOyT7jaLiGgoYJR0uYzzDDABC+kGDVP/1zCP5v5NPr/zvySVCz/98Tn/5r6Pr2f+Y9bX/g33FP
wvkXt4UDjdkGYaFtm38y/d3inrx/cUB6JnW0ReiTZ5vcu2X177Qn71+4fk3t4d8TjnC3Ket/0p6U
/S+KLVOZkvEj5Th7rf+PtCdJD/I/rzXTkqbH3yGxAG9zdOf/mKQT29HH7BbTfYhKc2eaZXFASMiy
FehRFRbzdZ7TwNUfHKeUquB7mM3RI5IWQ5e1t22bo7pqjk6jbdhl0l+i7qfESgKtkZkHtMmLS5q1
46CKrB0RUw8xl5erPmP6eIhM+5n63vUrbb0POn9Frb6Df4vSLrbNANc6inD2hizodsOUkD8hk6cR
j9+8kpETWWj6s2S4LdH0Fbo9zMCptHfzmP3Eu7RirEOZcHVNoR/JpLQZWbdICABAzAWiKpLX9XHO
3oyQ1X4TkUBfDR95sbasl71v1wISReRcf+6rh1L1+8IuxT2pA2TshN5ZA9xGGdNSuNYpvCLlMYan
qz/NZpVAWrrEYoAtFr2xAxBu8jwpXLKksRRNe6g9GzRdzLZaNRuNCIdqvT7n5nJn2/H9jCGkKIHk
iyj7FDF1suw/lT3hgxuXvbZTlvYat2guGGoI+BVJaw97bb7MLPx8Z2nLY7YtIMPwFwGdnu+2E7ZW
UvgM6TZMw4aB2aMJRb7CNNP2bZDLGKXOZHss7BkSlSXVLmTLG1P66mz1rNtzKnkxQAhOJpxunkOk
cJ2b+9GdoltfhEe15BN+F64rZBVIf9zlaTQLAVZ5vSWxIfyi/1PmCN50Dy0U2MVOzBs/Nsu032Jl
RopWWTcnyciZ7FPXX6PyN1IgZqDohv0wxrfmMdNvWUtRCADYy41uDeR8gTODtogi7Owl5pssysHP
EmwwYcVd3W1wLAnrze0XDwVStB7HrjNOpuudWu6MlhRCayUTXC34QK0YKoPiZB87bIEpNhLO0HFn
D958L+L0dQ6956J3nvEhMtGoGGC4/DxjNp6G9RQBcfZGB/EX0CWeAQ6jMXKeXKv0aE7DSyVldCIi
bdk5BvFFJhYgf8mRdxREsFcsoNjcZ39Dy1vOImoaWOyJQofKWLpM6HN7vO59BkrS4Kfftf2oD+Al
H00Yzgduv3SH+pXhquv9LHLd78ehF2/emn7ETgekOEwABd/UWjoBMnXycOTc+DORO4eQBdoZQMh+
doCskFUJHT4hLzSjYvBDRHcwNanMWO35XDjeD8hyGDmhxoF3MxBho5FeGB4CpoMGzxcHUWyT+qOs
XYKsWj4QK5nCRJ03s7k22NcRBuSSjq4R9KHLzGcU8XHaISlxuleiP5H3sHwbXPcoyFvhruz8NpG/
LatkJ2mPJ2kjXcLTHKQFCFjh2TuDreVjNRkE0oe0WVW+6d6SNUAcjSe3n8KrV/cKlV9OG7d5Lg1I
Bd0EU96iezg0mPDcImbhWT9DAIo/bJiQKY8PnQyZqa2ZwD6DWgGGE1Q7GPZdQyI4z+o+ytQJMQsd
7qDbo+FSm6BhrwIWIEe4pJuhirFbxTEITsWCq15TvLgOJu5EagwF2WeXi68Ypyeaw+IPW/jSL/vY
oe9PyO31DMsHKZJ6RgcJNqQitttL7NrRAbvhw9I2z2PjSoJRphhZQXjXpB+trI9Zm6Zn1CR/JLaR
sUGgtta8rgUwPK3Heu9E6SvYvnoHf2jE/cN4O3Hte1Eo8zD0k+/26KlL4gJODCvfVSVDbgW+Ri7Q
mm139hWmdCJk/lkC7Wgz1fcJzk4nDY1rNS4HfsjpbHXiIcXDKsHZzgZ2EtF6GLap/I9cCx/MzzGb
Z9iiPATzpZy/htD1iMLF1Y3k7gMnx0WMGGo6M34mPUNi/SdXIMRjqAk+TutraWJ6HwE1rwPC724s
G0TtHvS9eiphmw4W24EW4JrR70wOadcFH9DX6aNupuLolG67pyZN6UDiix3HjOPK1OAEQhTr1HLX
KedDQG84elUMzhFw1N6ui/OKFS5BltyK8JQ3BK+2vbgj8BeXRA6pXRQPrU3/bwD82i/CPhIDeHEN
pY5myNYvwTxOAceMx/7QmKZUnpO+BFriPPYZ+TswXWFf3BrMML6Vqh62RuQPUj9XY/ON1xjFCDkM
eNXN26hKWjochOts/Kq0t/gRYMcu7Y+i1rCeNcHXpTewUfrnzcrRPOuLhetoX7bLA8hFoAg6fbAb
hLXLdGJPeo9aXL9M/c3NIKH2OELg21lQWkiv63tEdzhdPbRvPR/A4q2p6XgcaAcHsAFHEJoZTiQY
F3ApRP9TRvMSrGS8A85GK1bJ4oGvg8s8Rn73Ksc2aIgfJDJMvgRtHnX1U0LssmiykZ4kDffRMh0p
fFDqwNPqQXP4BWkOeN9YYY7jZ5IoLOwjGk2ZkERrGqDYQ0j/KOCKM65UMN64wBsOwSZMsX/jRInr
H9Mwn+k3T8TJeUe4Gsz2XYApA2v2YcXw1mMPn/LqzYRtckhK3gKoJs8wVtMLwSHNga3OsA+JACqi
jlDLetrzsgpCdhIWUk/WBINxXgMFqpXlDcYd4KvF8Kbq0IAgReguO0upO3LjG3YVWTSQhTQ2aG1r
cCtRNl8WpW8QlN+osjKaOxQhM/5CrEvUEbUpsFULh8pMf0mdzzsXHIXTQWpAxza7DuxEZZwgXZ3b
xD2zsSL2t/kaY+vWlUb16HTxra8EQwlQBARq8scy91yP+Kwzxp6yKu9lDZOLtvtaJpwBU1hyNdJD
AFpFmIpuhLVdDpjCGlJsTaxgtiiHXlgsJv2Mc9BH7hud+rw6jJP9CFnZ3ffJRgZakGHHS8sDcq0D
iwEwWYPfzuT2DhGizmmwkrOB2Y5Lydh05/hqHffd/HDtPDmhD3VPHnJFHGvQMRPzpqPNbzJF723I
4Dct8A1N4fKDGibddRFo1DpNPlZqIKLGSf0IwXAYgg+esEfeDeW3NY4vzI2mgyWXNxPXSDBBcN9l
4yMiynUPOpmHY06fDDJdeAqYDoHh93fLBMcgLyIdKBEvt5UXDM/UeokSrAyTxqUvU76Xkxrg7c0p
e2hRRHellV7bnBG2ja+zaeN6c0VO1Bs5NJuYzbRhqPGY28l9hNz/hNo89ou0I6aZ44EmwrhrOgRe
E4hr2wohsdSCIySSHn4K2t0Bfp4qo/e+NN968x28TXTBN+j1ZXpIIZDvcjbu+NHq8yzSbW3I1ru0
9UV0Ec6RTVLcUcHXLaq0XBjhwfVgT2Mrcvx8PJY1vjjD9t69aPpjzNFNpfMIOU0cRxzY59jGLlDj
MbimRjvvGttd7y3F2s3oGeeaBUOt7lAcQx7OAynQD5GB43HG53/s8AF2+ZnG+S+4yFtbATWxTZWx
+f4qejM8OV34YsWweL0FSTCkPpghmim2/jANIk3qoXzULKX3uhZEwa0rxQYk8zA/rTr/wIpiUJ2i
5zdbVfnKHI9eBDgCzvSDYjjLS5vdoVgipDaHvMNRK7tGETIZY1mdRUtnABUyJNudNIVkOZjyWnK5
o4Z3rvHEyREaXP4k5FmXHF2NS5g0yUwHNlOlnylWglnaxuBROB6JdwPkHGv+Hqf9nSkgPca6Tg8l
rUICp2Cf8o+KKWqwO+bklMfXhZhWCmJD+pAWOUtIeFCb8zGtL0M7Redtg2VYNTYKR3Hu9fzS4tll
q16kCKjRpsND+6zMs13g6+o7QiVV2X6nGM52CbuMswO/M1Cz9a0BDu7IpsL1BlUS+yADucHkXIY1
ksM4KIgIweiv4Es7UL/GAssQejpnqABVANdmE/iKqwyX0AQbk0j1S7/9Frw4uYgkdK6Zqo5RWR7Y
+zCC0a+FBR45RKdN6et9qLT/lTXchpM4SSZpZGKG31ud3Tb9NwEcqPIYsyJ6tzBlxjilHO80yJAB
uoL7oNEern0dnhjVU8rBMI6V+241E+Dp0L6wPB53TT3SsYmXJZnKoFAI5hcPZKDxTdrzz7lBMUB/
YDuc5rIGLVBgmZ6XI6qNvBoznEv9jV9ndXXL8li0Gz5Aqi8AAC7gXPfspAx1u0lBCIyepUM9iyMR
x9/05XrrtxvOxyyZ133eYhGsyIzYDYTQ7suK9GAQHNBYqAcTkzsLHQnzTkNTFC6SS2L9mY/GSaAp
C5ZBXAbAGtmUNucxc8NjWvMta8M3Ayt10E/IWIw7sEOpX7bmuO8RXnmj8PZkzjx3lD4++WAPcSzd
08QsngkbV3A7lDvzhywYu5eyXpGM85SRWv6dp4W/t/C2TJfJOViTs/jetMK4ru1kVyxxfx6LGhJ6
bT4PwptQuUE46obxUDo1bk7sN3OU/mlNcDvOZI3B7EA2FIvx6er4IU8HjtJWcRWhF4GUTlvUP7UI
m4h/UsDN7fvIc4aHXLZ+KIjbqTkw9u4rp6HnlzEe6mXVlJ9ZayB7IIbd0a4/jdNbOKclxj8w/aWN
lMpqCQ9dF7ridGTw2tqa1JBh/rPEbXW0R+te9Dq7FnV/sMZofOyo8B+a8VWQy8Yk3nideKECxsAs
JuT8e3BIolXiscMmq+8ZYs4XNlI81qgSN8shR3YJp2dpmG9uX/2WLbziGNrebuA4C1nhwbQKWt2+
tDlfHrcgzdEB4aHzN2PtOW+64Z0yhsgNi8pBxy67Rfa+O4lgAgCws13w7pmce1Jj1/kBpRusajM8
ukp+kUq5kxbTUaQ2qYLNBcoMag0Plf3LznCWh0Ebji8WXCmdzi/SxK9kof/ckzedXq0IRSHSLnp2
HBqK3tXQHdHOJZky6LSOUN2Qrzgl1a0kFYe67cUOvR6xTsPAQBpBK7IfgoAI8qRjQvmSVxB08kRq
0YsFfDwSBdGWci6CfsuJ4ZQAe9pdYqK37uIZv0Bh3MOkd6DKVHirA7P2UJ7FUEZaRxySyxqCajUY
WjbJKu566Lq1S+MYJUy0mRXcNclmAuCZMz1qzihV4jA5ROl1sWKs/C6s6dhIfQlOL1B6SoNyeyh2
4uodY6jtsKaGdzNg/pQz2QbMB39Uk0jbXmVvP6SMt/dm5nxkC+rGlOQZLsp4OUSeKXbKAQwwzXFQ
UnEd4hLbQi1vynZvMrXevYVKCuQyjjJq8bGx6Q5S70Yvcu54AgfUzKctDGnVAOTDFRBYUsGZt6T6
WdtRIIw8ugzgXeNGQXNDVEyUxgbjpMMDi49cCBhG3hhqj7f7c53RAeFpTWGP7XMzCs+zi+xVsToO
2ct0353R3ykTxdsYAZuOqv4IYO8+R5+hk+acj/N9MW2nvlrhkPY1vVQaYu/nESchxrBxWs6S/KRz
uhBtZpP3ng93K7EX+2aeL0POR0aNHDPuxJ7bfhRnuD8OZ5n7N6s0ABIgAIpGb18hZRnJTjzmNdtv
9IZQQyCLd2JeIRSnF1dk694poTw0nXWivX8b1nv6xVPnbkLkNeEeH50nO5kvHceVn5PjfVjb5mGi
AN4vZI0QgYFvVBMY1sZALxsPfKeH82cXcpkbMQEtuhTPveswkMvLX1kGbiBOcExjY34pn1LJ61Q5
6U9v6g+xYWJOwpDrqXGzuBBBEZUblJn+YmmngCax80t84Gvb5tcpJuPKc3hOnv2l9RnU5U93iE8w
Hd9s2hAqteSSVuLsFCiFV8DeXjH5Q8c3duKKz4Rd73GN0R3KP3BLG3oTuA6fzIswMZlLYKbzhY93
SM0KmbVy6YpntK6Tx+1hBxok0D7mXaLRIiwgJ/9t5OSN7WJvG86dgQaa5Vz2wPsK0dvFwzAQZ2IM
1rEz0k+Qlt+LvYlrjPwPgP8PuB8DAR36G6/AxWD8NqfiM/MyikgIsFjYUHvMnocmrnZxqnsh4VQD
AfX5uuJbv7obyjsam/sxZrHZqBLgOCkYxyKDfZ5zwZpDhA0ky56JdlNos6KLzJgXemR6PGwoWjy3
h8jIW7BxsoGiS32S2ube6YV6RgX2sAU0opPR8PegE+/TGI5c64bU42CGoxy9CyuTdA6hTPCdEdmG
iMM6b1qvjgFcgeQg2mKV72OwbSeI/9ce+zWJtq7NKhKEAJYtPSKa3wKmlTf9zh4tkMCfkqLKjp8l
4yi/bs3Qb+LiBUkeFBog6MMSvquJk4Fd4tlAqEpwAHttDyjfvovqNSAxNeY6+4hE+mR7kL4m160O
6PrOU8y8mYuuuI5EjDLlw9I55uUl1N7PYeXfWYffZtO9WyMWEhgxA7O9RmxfTzv+4yCXGo31F+yB
wreJeRqL+DLE7419I5+XSLsG65PUwG2p8O9MqBs5VuvIsKDowf3IjYlXvlEB2S2mBEYvrdHYD7MR
KF6qm8Oo1Ug55hwSQ3fY87Gx1+V66geBonrqdkjg+Ra3NLzuDz5Oe+Th+8RiHKuQQh0BQuAocZaZ
/QczvUEoPFActH7GABAH3wAhS9NEkiOfD2XJTagUZkDD24xs7zfuxAGqDXGSycTFKZY/GxQfFp58
FpGtdqoevpuCanKyrAjVuD5O5XIx57U5ipGtX0bi0S5yAQOioAxmbbzGq4Sfnl37OheUeN6fJZLB
6BIa00x4MJpwxgDCIeAgGH7K29Yixr0rdkWlPl3GC/e4H299spFghD0EnrfPBKPBTo/NpQDJz/Id
N0FVPhUZnNOW8Bdm9MY7dAQSzaZjlxrlqSvJRYLURkwlJ1V4j/vyLSILDBZ47Es+BDPwzwioSOy4
v5xm+RHNKa1BFkJueh97TfluJuAVdXKDGPbUDbIJRgv8mYdlryTG2WScS1QKpzFFHt/WyfrV1n/D
WDJd6dkVFCZwq3H0Bx2/pQOgMWvKoLq1P4aYkLXVAgcEQPXUSZXto3EigbUQT3Vv/gH9vi8UOHlB
BEaVHntjvS2j+Ry3IfkR1Uen8C+PQ2buVzvC4CROEHujcw3IriknLodSW7wvbHxw2F6JyjFeVc7y
u9C55OlcmDG/5nzKHAPwoUuRiZHj9bPATA++1EPW7tHZFAKwgLdeEVhcuE45GSDIkJdItlQGon5p
P4DzkQtPzoAprASvi/2kCWkmxpTnqy2Pw2++Z0CBYmYtct+ynd0MvjdDpGAVBVcFx8leMzyasypI
B/3kvsyVGLbp2pdrCPqU5adOl2vBoaOz+KgVJ1fpRfz+XyZ8us0qH3MxnTCM3QoqUTmoY8bopsq0
u6vs5h6nN3FEf7fzZ22+80oE2Gk1iwkaUuYuZy3aq8WdJaT3UGXWLxS9r5PZggMXpIzwP90BfOlI
cdyNxEtwPGQFousR+xaxDQDpIyCC0X0en6a8YPKC6jsxi+98w6EwT7glvYWnIGryW+Lyo079ya0L
88FZ3R8hua9skYkkzjoiOFLuD4tpCtl3lr8yWcMMEIBn4BCSZEaHfeZB+niwFQwtMoZRplbt8jxU
zKciipuGwe8OkjeTges/QYwjtfqcwh8a5PKYsv6bvL45Z2bxtkIifXZL9dzqCEiJ1T82DMkvOZLC
DedbHmNnvfeK2GGw7vywzHm4aysBRCK+K0tZAshmITJ26Y8JfTAoKA6WyAehK6/Y7pCvLq/tP/oI
zSDEHgkHBLYL0cg82VP8EjYmduZWPwDOI/TeUnj9h8e5G7AxIvbquybDKOWlx+gHE3+Cl6qQGSK7
hiGbfyHY+66EBUWww4wVTh8usZRuLf/CAD14LnjxAW3zfh3i+wjphl+v6Zldk7itc//D6eq7bCIr
I4/mn6sb3lZnolAx6gcrLcCXCsHEk60dVHa0jdZycuMMG3k1P3Qdg5pCT8dalOOGLNu869nrXHrx
Yz1zxMzc6CeG2qZp4mxgoPvcGDOrmsrXJkLLNbtGNG0sYG2PwDoYb13cajJkAULrR+UyAM/zCKiH
p4J2cQVX/bZelafJhF9itG8qN74WVh5EAfw1QudsLBLtDLILVhxH08RzVUhqqjr/NM6yabBRD9AZ
V3dgfjvmjJp5X0e2Xb9eLGxdVyOjlqvkdCnBqQBlR+kJ4JHaSHnck7M/GZSUE9ebz2X0OKYJwIio
kj/S4eYMUaDjoXiqiwnU8syfjVj8ytye9qQX3TmL/ZwPRhtUfcTF3dcyGBpUUFnPXJKso3Kovkgz
QpgzEisCpILxXdbcNlMeLRXxMWZvM5pJ3ZMitWnfxGgTpW39lo0BJDNfrCPhZUTN4H5+EKbDei9J
UTgJN/DEQMUGmSFghByMbd375m7O+ZQ18pr9OjXjWersy6N+F0V7FMKbg5mh/DCCJtDgwwZub1qD
9MNitL6DKNDTC0KZQw4HIMz8vSAiqlMx+F2LVppyG212UvLm6+Kg0+qu4LeImkmeeu0BS/X4Sbir
sOaF2zih4AzM8GqABTwpFvUDSpymCZP7kBzvxA1f0f596Ki5ibZmBGylD+zPdsMQFc+9Nu9JybNv
7TxdOPNb3x2F9hnXfm0Qp5utyrtKxQ8FzxRfVovPfIo+YWdR3IdqF3rGGYXOfbG4DNON7kZ7mZyT
iBHIYOofk+ANbtE5NWHW75os/+K74/jWwJUyCfmEvuCPqhog6Lp8iPlYFe8/kYntpRxWvuH2zYs7
zJVGyQv+ExsIUyrJiiBM0t8laNLAbRIOJlC3+1IkL+g0sIZ6Ma/ZUKOeqQilY1N61rk6lxpXmPLm
Ywo6ROUfXm+tfjwzcnPWyGKJxti7EcQpx0TH7uqSYW2M+Q112JYfJSmTuKVJlmwzK2ATbR449E9C
yJvVzd0TGqy/3lMbk4Y7vsKwZMaYpT/5Loz70UleDHB0IF9xXM2a1BSD/oV3FOihu8MdwMU1mh+j
SyZlNzMMjdgeqHiLrMyrnA17Zz9RhoipFAdXZ5+YVRhmepRn5OccKKodNKnWJ7tEL+iFeSMj+nnQ
6RAMkG6YRazppVxMkCPtchtlBAzVqBsWjKF89Lzm5M7Gj9bjnGjZWu2t0nR3NBJPwLmSxwT5Kls6
7KIJX6V9En8nEzToECXJ5MqfhJ8PN9shLSyJyi9MozpY4Tn5rHSSHRORjsyH2J/59UZr83v13I0f
CY/PIKCUDSXwmVp+erwZncrfY/Ao++Qfj23tdEGUqJzz1zcUkZgZjFF/sukODJizRZnMm/32h6zO
g8uooksvtvtAvigj4zqO/HhZCEpo/pQmpRjhdSi+FOGqmHEY6W2JPCF0mS10nosuDm8WdxfJjQFO
UapaVtM52fVXlyrGU10YZC29cwjAj7ZopupaosCZe1+lNJ4Opnk3/5FljnnOG5keh6x+aUOD9XY5
EYcNzSer6T0BQgFy6EKCg6zlVaaCjLTmTwESfudVv9toeC1jKlkqnQpqJNWJKvGHrp750tlU2d1o
BGOCGr1owbbUG2o3K5jnmVoXF9euWr+e2YHnvfG2towdm8kOZlyz7ODjKkCfwpADsk3/pyvA4Qwj
4b4ThRVhOUmQFW3lNz1jd1IemBu5bc+mMj+HWW0frZmtut7w/ZwqKdjbXCYvC/SRIy6PI82gdeIq
1GNB2qkNllVF10U/DX0xnZB1cuUgCISnsao9hdx6XGMwT5Y3mIc8itaD8LpL3hpougXYq7AgTGcq
f88ksNHuLt4+IhaWjV6E1VOzEl+Icc5MLztUmBeZ/GzKCMXkEUknEZZl/dsrEuzMarSZDSEoGpeO
ebI6QA3nPyOg7/Tb7hE5rgohHjI74f0kda2z6ecilAihEh/4VmHro0c4JHOU7x1MEb6R/QX5gr8B
5yn7vV+gibmYq/WpYsWDNE+Luzlbnrw+oyC/xhhWKIERECT2c+LJv2OYYUuJxMXqL+Wa1kg/jd5f
Nx1CXzQbKzIqyNBw/iDoIb0o/EgMg9/aYFzcGutUufTq0BBY1yIV7y1GxpLsDBZ0sFvDeIZbL6KH
xQrJFCoGYLNURTPxcCzGvsYUM8VQZOyeHeYNA5nM9bYgj2oHOse47wqHM6dZfnkkDcciX+6MrSjJ
p5mIO+P3WlZW4EgqLyyexCdlpJdbxj2PoLmawDx507yY3/06rpcF8S+VLWdyCYIeKtlXgiG4wthE
RELoeyPL2YwokCicMYH0Y4AU/xTX9RBU6WjsZsscAmueiW/I5XD0eiy9bPIAIVRPrYpn5nckY2uV
HOd804yQicj3gIRKtMKkRxYH3qMD2I8uYDuElFx2HzG3AfyMlC2nlOlTcQcP3FD1i14ZAGcRSBxG
etbMW5DhCunZYsokNxjD258RKWAgs1s0AGt6SjVNTV2inImsATvO8OWxufGJjoEkiN/37EXUVV1u
+wt45n091WXQWMy0n72w616q5m2ujVu8xjc1pGsA0LqM6ofFLfRxMIZvZlZNQC4S02BJoZ2l1oEc
4T+YIEAXetNbhoEUweeKQgVpdL1Surhsz9Ns4eFktBBx/GnZWC2dnBsfk7U2GdL02uINLKFONEYR
LOM7UW/9nna4D9yZVzwViT6jj7g4x3KFe5NG8LY7AGfM8N3nzm4xZsGwzghcHrhbgbsDCnb/OpxT
ZEQbpzZtsd4T1W7gjyL3o36aepJsesGkh06BCUuVPnqhsRzg+UDaddgKSraQBqSZoIFCDhSLSDzT
i8qgXgKSAyyfaTHZCrBbzRS7eEaFq8SdZRsg4mnRxzWNAsxJhxGh3zFxrKcxmVomGAMDlHi5Cg4g
UTVXUpvvolYW+2XInYuONWCvJX9uLA2Zo1m/EqtcjnEZByaQyxgKKULjLyzF037KzZdp8KYbe9Qz
ukpQ23ba7HvJNKZN17uViIDtqhv3DgffQlYwkX9T0PXmJVM9IYaUDygqtjVlOgaugJtHDKvvENqz
r7evkBJM1MggRJIZJ7+8wnkPp67GPgZGXxsVpOL8hZTI72Ug0bkqRitIRe3swwEVCQ8WntH0E5XW
b8Nov1TDL9mEex1EGQY8hHZfJqIvaHEysKIaZaD+28ms9+fKgnIV5k9dWIIP4yXKuO+Z5CtsO99Y
ohJQoJ1gLGewSSV8+gCUSREtQorOGnsxc5rLqOfqAaIIJgOXh4+KP18KiD3jMSNnPJ/SX7PqBHdU
8lp36EKpV/ecG6Mv7fGCzfA9ybrwmqX3SJcpe+109PF3HazUVvcWa5VdZIFBn8yRqq0bNfYG66cu
oAtT/u2SimyzSTJYxiSz722AkZzGu6oGAWOrlpvXrt+shv69LPTL0A6wPR3gXW6yOYYnL8gEMpdh
QP1dHGyvxgoe4nJAP1YfsSEFnSUhEuF427vQUK4ZHuAcPhs8xqc24WmygmZGVEfOMba7a2MZyN74
kD7xMKvPcoDb18vwmcdsdZnaR/hOwcQrilV8adl14PYbFWI68isl7wFpBun8j62P/29FC2tSQgIj
MZVf9V/jJO49zYw/LiUeiJGUNpvRHoipyi9U9FbCErLtiw6r+kiSJfqhwSTazgbi5q7iluKRGOx5
DFqXP5Uk4Kzwe9wPgFJhRyP27OUPu8kvGg0w0q/fi2ka0B3mo1mq8EIcoe/YBxVhy+pfGN2WH5Zg
jozKsnOj7txB2kDseLCgiSNusj94A7p9jE3DS+ZHJxr+NA6pKblpxufZudacuyBS94byc3NyTqhk
TOoD0p5qh7ceczPae7Lq1ZrtiqL4mBJ7oyGxKXeVRn3JFrrPbluiDTUBUClXPhgW+zWhklvnsmxx
B4bjeXkKo/QXKE3Qd506YmugOk8FYM1MUsvU/loT55VMDD5nj/u+jD2Uo/QZ+5aJkN+pZg7yrVkY
0pRSlV2S3RK2XbX/5DgB056r/MlCYrbGS3N2lvq08H04gSnh+CCrspf3Y73xOVS5LbWcr6ytqMFW
9AoseemlC/OXTaFkYDbErV3tay/5YkA6XeP2OWfurLvYPmw4rx0Ts1MklAyMgWtchSQwrDboeNO7
ukusd07hPjq1dQfymXdbqOa2Gmmw6LswXx+bvI6Pq40Jr23pq5EzkJcKzbCLJZFS6/KWu6R2j9Ro
XLgWcYB4eBI/cb7qrOcpxOMFchugiLDRNJUW/NWaPW1vVzdrgeQ9NR0ZzEQMRQA7kvUlr0jj0QK5
N4xUAkyn8dBzp6db8IgjVBEgrt11dYHfhTWrU5FWjFxkXSm75+06q8DXvNbbNlJ7mx0+bUkWK5/w
KDPyYQTN6iG5hl4M8BvV3kmOCPp0/qvPtpKUSPH97IXpPqaM22PsIsAB+LKvxH+zdyZLjiNZlv2V
ltqjBFAACmBRG840jjYPG4i7mwfmUTF/fR+Q2ZkZUdIV0vveUIzmHh5mBKD69L17z2WDZny8ImCN
dp6+0+ruMfOcP+Y/SON42CVd+3sQcGaDwhUPoejfvAl1yBQFqyZPyPdL2TDKBCkTz/fKTdg03Gxp
FOZvpLTTNh8GBDPOj9igRKBfnRMkbCOis1KwaLMqyA29M/1xMKo9tnccgQh8nXdZkwQ/bU1SAD+M
uFTzegNCYgRq4htHVYx42zMLDxaWlrlTRljsaJ6igt/DZZCRg8fXGXxOI9awYIb4wON7i4bBWVQV
56+AuAVzxOGN2t7adIKnJSqDE4lL6aY3rBc/QuGKD8xcKksc6K4XKEKFSW/B3iSUzdSX6lyCHyDK
iSSeNn9IhvhgufI5qPU1QMPz2DAc8MESMdNuQQiD1Ub7wS+XCWCOlm6sKs3dUjg7qCjTb4AjqaiT
fUM2umVbyGunYdi6+a53sQQlXussMFVoG90BcEpq9taMmxfplywUVQwGJebIGbQAf4j3m+tyFghi
E0JdHUajFTunsh9iO2ZmTgG6CGtPrEJmUYMn0k3dNc/2ADdqRP+/wU3ENcEZUFR1vFVd944Gaxdw
gJug9i/kWNO3NVbMNg3tV5LLag/z+i2N8vrR57ezO0UuTcgtluiM8lzvh/B1sSq1jk3AgFyh4Bzi
m4ZFi9Ri04hzkTjBkdv3MbcTwTleytkktSmw/e/Klgkys4VfPjlAa87iACukrE6Us0ghYgwSvZks
EY8wnfE4bDTSxRlKqm6D1LpiIvMrxmbbZV9Nk4qtHeRM8rXHliu4QvZJ4HLijyuedSFdzJucbB2V
Lj23K9ZgrS22TR/lCDhYEw1Z7ewzvyvBb+DcY9IbbgMTzj0//caTxZxjkj6xiRHBJ7v1GJRkz5cP
Ifhh3FoftTB6RDsuW1k1MpmntQs6V5crQbRjE3EoQRkxspcMeMvaZdEiIitt8YgFHgtC9yYYer+3
aKYc4MbmyAh1LqRpvcv3dpYHTPV+8FowMrDYLVOIHfOKbFErfLwkxOwU+TRrZLmfnDO+9bQs95WD
UlYnCTRnCB1lZHQnxbTyCF+gVkNlwCZCRWCVDarwSS6VV4y7PkA+SCgWkbJ5dOwBxy+Y3WkPZp44
NEC951wj6qaEU5YUBj9S/43gGUFYuzZGl6YpLaFcFRsBqegFqMihN+1rqeXr1KG5O4oXE/0MDv7B
ODuYOcFHoI8eZJ0jegTQP84Sn95NrjXK46VIeZYkHY/MZmVqkF0Gcf/VJDVrqYmCC50vXIh25Zuk
s8QlGamDgCCf+CYLVa6e9bx9r+1fCXlBK5rQ2qZIfyTERNG3wEGdqGPkefVDpA+0sYLxZAzBT4PY
YXI6kjUnhZ+ZSwROr7V7qYZky4SoosVEXnOR0KuZErbNAlLRKhGowhMSkfBuis+W3LiFjyReFqbN
WvJVhGThJjgNUO8huG2mMUSlTb5EsQKBXK1MOv4bGEeHenptTQwlmh/WtKLPBGFlG5weZxJqEazn
7u+4b8OtKzhGTxMymFB4WAy1+iB7Rl8M4JuVSTLFiFXX0stoZdMwpJsLUcFO64izKuzEaPAvo2mW
O0ZDdq3eqJbEjjUQgraLuJ7t2axB1/hGSfauTDmrEygdIMlsjelFtLPfyBwYlRE9t8SR+osmlk0c
Gq4Zg2ixqqh/MP8mzdb7kU6pfOzzbE+qZc9WQmuXjJyfYC2RkxCvYg+PxMKKPc1vbDFstmwpB+6w
8kLz9E2a8kMIcYnc6jPKquQ5AQiyGHnGtmrmJBnvQY8Fy484JvnuRpTkNUSRV2/6GP24NzL18FU/
nDg4hBxbgZ6cHF93lx75a1vSR4GasnH7sCMrugyrIoh3CSLxoSe+e0rwctv0KVfN5IU7zmf5xuMw
RFc954YsifTJKMgMfUSL5gIeyHwz2lbm0HK+weFJv5MGbKcED7yWLlLJp5v3dJDBZTW4Roatmlsc
3tRkm2A0bchsLKZFKhD2Wf2s40YHPDjKWXEULmgl/ZTpzMQBhr/oiTVF+4H/ysCDuc+1nLQSOud4
/zkrVjaHUaIrkS3QCKsIxqlNg0OlYkbr6VujSS8WKEiGgnp9AmMahOPETorXB4B/FhInAvmbQNva
WMg+L3cTI/FME8HBHPAt5QChN/1YIE36KcIWynAb0Q2wVby046xdWiXtZFIbzoFfMJ5I0Em1zrEY
zOJgxgxxO/I9t0G17TIO96GHqVl4NRm4/bhhrsnTNMCKs8v4D1dDj9i1dnK0J6LdLW7VPnIuTe28
V8IBEUtq5IbQEk52ihsnjgECBHij5BA9s6fwHdT7TauVmG7MbE0wKN1M0CxNaS+FaquDeTFoMC1n
40+fldmunntKVvEMPxmw/ZR929ykNnGlqxyY6WK4jKD0roTAeTn43CYjT0tE0dXRe5vzjPeltPTs
eaFcsBQwLWnfDFlfh1RXcDRxDAR6+QtHOHxE33mGxL+bZBKv9V43l97kpUAbNGwaAbu65SLPHXX7
W2f37ns6BWPF9mLpGZ+YRnxKbgTZyfm2oEXXjRxgQyi1pRwvJss/sY1Nhdc++BYiw3SsZq8FQl5y
072KUSyHODLwRLGhLVk/lF74QJp5v0YmitgYgsMqa/tsUdnDp+mmeIkq+qphgYq9GQdjl9oazI/c
e8i1b51EbkpRZtFO0uVPPZxBt60o5xO4xI3XXVvTS3f5mMJvjb8yhq4v+rSvU+cRGLS28hO5jCG2
xCSlHoVXrKMBlRxeGKb9SB13TdxrbF0dteJQjMegYx5IroOOVVFnmN+O60oninEMqupgaPGGwSr7
lWrg2GMxg8uWb8Ik29ESIXmI6exOjP6vIJZL9FIMVc3hO6hMCZO6R5prohaXw6xur1HV604AwbhQ
eLonm6FY151qm8CLNGVqY5CsSGagfhLGcKIAfw3q6FqWqG51ulTLpnJmHwl256wtrsTRnazGRRUg
8xgVg7MVxXMWk3MxSgLhkIph4qKGGpA1DLVHwl4xUqEGxEM2pUUyoF7s2KSq5f83NecNZsK/MTUL
AVTz/+5qfp7637/iH/iYb//Y/vu//uP2X9xtzcLC1qx7ug79Bbuq40HLuNuaDeM/dZeTm6674GFI
vgER9A9bs8TWDBnxn15m2/5PDMmW4Tr8M3eb8/+Dl9n6q5MZ35dtuTaUYtc1JVXgn9lEBoHOKDJF
uG4CPT+2M5LPG9L2SNrjKdevN4RhRn25HITZnPmO4UXeqkWV/RyQlPI0QTFkLkhLqBAc8Fz96Ma1
j/gHXOUNAdipkczWIn3KyXA5gV6ZNkGnRSsZaIwqG8/a4W32l1qR46ITB0RA5l44GN8smUBqppCN
4ybiyOo4aCtozCn+8I05XZjENlq2jBFQWHXP/3bZrnf85P9iB7yiKG/Uf/2H/AunB2OQ49q61A0X
CLduyL8gO2UuvGFoiH9StGg5/BUaIEKPXboP2vFsha72Nmd1ZkNqkfEh8q1hauqJ8Vq10bCXZQh+
EqQkjyMce/LsEFwg5Ath87v0Mcpp+ILOjsdE6QCNDBe/bZWFJ7+X8ZJTN905dCLbGHHv1vYzfdGM
+Xi0HJamXDEYNe3GfAUr9Y+3MXLv3Hfe9VYerIYQaDG/JIbOas/UbGkYtH7ofhdPhVdVL7Zui8OA
om3hM6l9qWmzPYaOWN/e+V2nv2iZsxagsh4xhugvHUGJiwzm7QEHgP4SjsQchdNANcCWiIJMmO+9
QDiKcmw63d6q99Sqmr9BJ1n//ZJwRW4+fmnTzzbnW/nfMFrhELuAqGyOyTWV2vTdCcN/HzpZbzNT
TzbAXLR3u2mICgA8fAprGXMO2muiCt/S8FWDKHawzIDyW+9KAEpJJ/BW08byjwPY1nPL1nO+fdXN
b82i0VZVkJMISs7LDi48dUDBdCrAWwoYvwEfO50NzSnJ+gXJ7ZvmFxIJ+RaEq9ALzJM+mdTI4FNa
kX6Gg/o5ZdzfJbr1hYf64jVx7OAEhOl/vnHNv8DGdNJ4hSVgrs2LhA7H+8+fEiPh2Ek8vAE1XXL2
GileGzHi75ChICiEHHLppcXuDtQPrWzVOpT/Mozmk5y/agodPVxpvraeg4gvcmrAijHujcQmFLHP
cHcIeL8OXACfLf3GIQu9euTQmx7KYerebGqina9bBLZa31j4jZOusnaH08DaT1lDPn00aH8DGrpd
+39BZB1+a2lIB76Qze/sSP0vj6tSydCh7Scbu4bP0jPm4LHKiU9Uyjw1NcGQTEkRnoTYspsYqovd
49FLY9d+C5yy2kQas+tIAnJBY+TvSR7k0FN2SYDEyDknSfRwB+khZH4MEm3vj6pedmPjn22cZpw9
OSj2VkEUcYKKJI/E8MAUW8OHpDCOZGig/+fLLP7bwyAdAexbeoDyPX77v/Cl4lLHeJurZmUPM18A
feDRMdN2M7r48u3Yr/Z9UL4yvHG/lDPsEzQQr5Vh6juMyk9pn3AMmURzzMMGDksXN8eaI1yzuL2/
vSCajnaQIdBRe8bvPByNpyjCxqVZVbkWZZb8zW90+4n/fAmRuRq2hQgeTjgzoD/fuHkNj5B+Fpms
UbozncajMRYBBS1KZzuagtZ1C8Ugy1N/aeGi37GCXbquwPBh+Yd/vZSd+xWXmnaoXLTipVUBFtLI
NFGRTjMvtA9GPIZYK1T3hMRlJfoguNYT+jPD61oY79Z4KppoOmEpONfOVO/SqX2yOOFsCd7mf0RI
KO6Y8iNhWzjljgXEPn+4PweMZM1zWZIeImP3y3M0f+VGjb1DgfhgjtCJ6EBg2QVKyImrLt4U8Pi8
ydGZYqM4jRF6VbdvFR5TWjhlJEhlM9W36Q3vBqrbv7uB/kIo45FxHQTdJpYrz6OQ+MtCQaJoysgR
zj5dTsBiqM7X+sCkcTl1PfPryO33el4MT9HgHqpZGpiyCTIIFwkqKNN7aS1MqaArEFWJJj0WN4rb
QNd+H2TtO4EMOlrlIHqGrUSaz8TcJZo5nHDaX3CavJZu4hxkhJO4Hmqs1LNXtCalr/PMq+OF/aKv
Zb8zoiTQMPxEHDJgTFh1Oe5uEGUvEfkKg2e9zFwXi9TMsKcr3mMeGYIlk3MdRabcVsTdL4ckjBhv
OjWqqGEtOWrtIzt19rqHc2LWV137GMuonjaHZEZs0Rgd1qr4jieV7APPEg+uFpv7wU5/EWE57VPL
C04GMR1L14SmZcaMNYwClef80k2Td+EmrsketPL2qzB8bHnYJDGJBD81O/Oeq94DLobahR54OXWc
FuoFYmzXXWSp9WEqqLtRDADYL8RKxqW31XAbzHLWib5PV20bw0lQhbCUZyQCbQPPwOLW0OoqPeLl
zXKo/9CYjoecmLrFDeUX2X64xRJK9rnT7HtvsM6sfd+qCRGZ0Yo7exVsQBkSgIgsh2Tpfqlh2Hkw
m9n5XeZpd4qyrj6WPnjr7PmGeRWWV5xFkOHhIhXkoo9ZUDHQk5+J7zKIGdgp4mKeEIe92poWoQcB
xpkrhQZ8Oh68G/Ww9WahSjI9piCGFwURJauR/stTIcuPYnCzr3gqc1rIHZiwZAb1lv2hmr+fS07w
nRz7DUQJv92GNZyTSDdmvDqcVtfsyzc0MxQ5ul2jiQp8OhjuMH5I+32QuNEtJXGHmpV6SkK4Ef2I
LzMkj6CSHkJSl8uCpDnCNasOfuXrXxMZhssIJslTzTS5maCwkOHybofhowG6e/b+AZYeaJjFeclR
OO5NAXqhINCtxy4tgJu/Th0indrP4pcoVM7a8mgTJGa5jzw3OFfMJsEM+P0PaiBMEXGDaBWOdwos
YTslzPZpNAgmTbwV0xXyEGXifBPk//wLbW62l1nKOzmcRLENN9tyfnLbXHBsntZQZPMvC9Uki38W
EUNgMb5KSZY6JIgPwBi4z3GdVHspzI6CVoe2n/TnnoqUPCiiMz9SXGCrEhLEpbG0bZH0/rqgJXd0
ddVsVBauRgvrQAnMBQsJY6Ic3fz2RuYyzPG5bkvi1AnLVg/eKLJrpKGkVx0xqPSK41+FbP5BIyQI
zdk3ocPAY37UBi9gIKlXYnNbQWb3WzEDwF3GepXluZd2fuYmo8fpy4q5KYiOWt3+Big/QfBTgnla
G1u6MWhJVqx0/plCxD/fvmojF4EWku+VqI2/yYCxDfvP7GYOadIlm8lDAmGQZsOs+c/bWsto2tFC
gQjg9mmHhEsfRU9+mF6xMFTMVl/SiUGFs0CgjsasGq+urud0UlnE7iFTTfPB6GY+eSR/eFhYChJ6
xURPYUpIrC7T8pns7SLZoEDBJzXvUgOz80Oje9jNZyuFbUEfTqyzYZPZW/ocm2ZCm9Hr2Ym8p1lg
ZO4KiwSqCvfxobTy17pRDT5BAWmVKPXL1L/ffxQQE1znVsOA5DrPaUV/t+8IF64ND9LnwPrr21Dv
BJIemABkNkyi+xlG3bXywBn5xEuOdlI+iUb7ckueXXB9ZyPu8xfLZ+QUJG1y7GyYPVMDcoMq+lWY
hYl6VJyVNHHg1P0IuhHSse/JbedlfE5+Q3+t5+9Lsw1pjUzHYQiqTex5zb7Q83R3XwebWHe57bRi
jzslXEzjVLHzed76ll9CJ1UizoDEY6WkpEdZ9JSQk4DEF+GXnrYXpostHAM+b3T4Dk2fYaE6lX6P
7FWn+zIJvm9ZEkq6vMU5oNxjTFqX4XoqC2uj1yCki7YLH5m9wmc08BDiOB8YKwbNxXKE82DSgBTI
3i4kMf2C2Fy+F22uMcNzH8uxxDKFGerxxt67bccow7FdFtmqL7mGMQv3qoOifq5NS+5w+NZ76YzL
2NMjbAZW/Dy6w6+Qk9WVeINvszJcAtMVmdysHg0p7Yib73eREZgft+esSznyeMo+dxz2R3+AdDjf
Ns3tRdCNvv/aecIyqYt+RDumJ++haKpdNtdFgcJgrcUFA0w6ld3h/iz3jmI1dr21QexgAwty/IJk
ioq4R2VSBTBX4Hh6lzKyvQsB8t0hN4xzfotwkekUrxGEIrMzQ0Lg0wFhQAypBt96RLzlaZirgHoK
iMWukSo6VWmd7fmlrtCMDbd1jPlLBFGagmJ+UG4vksMzg/N5lSPptUC7JREwUJqgFlNkFAsknnmE
VTHQu3fMfsMcHpJ/5Fk8LrSOcUDc1dUO0RACMBVREGYNWU/JeGGYZa4D0YSfEmNiGMMDz6gA6949
dlQbT/cXAVKUjMQNfq95XTKr5VQO4VkI5lY6syNpFdYfgW2eaWiWb6CcFqYDApN09a3jtGdH9u7h
dhMPlLzHZq/ZBWqiohVPoS0cRG4EXNB1WoUNxnRdOc1VNUO9tK3fukGaRlV9q8mRp9Jwuk3Q/Ext
V30FYQTqKmtSBLkV4gpWLGKNNRBDsezUTzPsURRY0S4as2wNTMk8M/ajcgjQdSNTAMieCAMhN4pK
f7SYnxTj2fVTDx2O4kZBi730ZVZ9ul49r/63z75HBiNsnrc6GxETqKlGcGKMGyq9Ny+G82yP5cs9
28uRxVozW6JlyDgtKew9o3ZWue0Sz5hF0WqoGmcHasl8rccIOFX93WURx2HLJyKkTGOUnTNHOQsb
olNJiFtDEV052mA+UZYN61HZ+TJntL2zK/KIb7lXaec8Tk7+xFB3FzrF+EZMMuKtKPqpae0vtjMa
O22CodTtf2pdB8vZUT9rnVWmzL8AHot9UiH51sOovuS2re0zhJEtnXiXD8BSGsayvC/Hx8Ig+Xcs
m0fDBcF6f8TsWI1Xe65y8jT9QVAjswn1cds7JgXtoVbWsLxvJT0fe0wAM9HRLiK6Xm+fb+tolnDO
yBwz3PSwUG5LpdG9Tfow7IfYdx9VxLmx6EPzXGGXo2Qmir5Hx7AmAOC+gLY0tQklFMRXyICLNFur
h6j6HHEYaaWmP09wBndxab0AqiYRHjTyG+OUVy9xZjuzON+CadruBTbqD2bOzvdIL94Cp7bJRuxq
CvHFgrBanDtmBSrAta+OVXgftN/tTcihcFv50v0YA3FiUrmsM+LMy8KN9qDZnA2pO9WlK0x+CnYN
P7CRQ4UObSBvUpeoyAm7rS2IdA6KuDxKBS4Q0hg1Xd/lHZbMSdpYwmr8f5OsISoXPeINpuVMgdeo
RfEQWzxBYu67ZVXnbceJSWxd2098rO2xEb9bxTlytMyt9IdfSRP0a62xzPcipKNH0x99aAmWWzL6
fLp/nL2TIGoYRA8hr7wg1Hqh6HpWQ16+a4nKl6j/moMTTtqpxUBEpjSy+607UYQWGer8UuHnAM1F
G+aXm6pmmWTC5IZOp11O3GPgslvWVqd96cURqYPABTkXX04s30g7y6/eWNsPVRC9eGBJGteSON/H
0gTwOINpLbp7kQkYYDCj/ODVMnsztWQ9tbb+OeD/WkQVMZSHzAgYUHBUMQN6XUX7YaOlw7unJrX2
QuQ2sejVxfJ8j5l787uunS9lYPaF/BZdg4nn7l9fMXDDTCad35T+w0lYsCVrI0XzHUZ/9HMcGdg6
Queww+oWtkjRmO3JINNscbtJiHOPVolJLqEwIpzYr06g7OdCJVcCXso1+Sg+vqmIds04EjeB7Roo
B4lU9zaYFleksiK3vWABnctktOslWhFYuGOWr6cgQ7+SuwemZnKZ6RxvcjSPzPupIYt/FpJGhqIV
3Eu4ue+GwVuBt3agFi4wpRE2xVfgfTdDXdhwCEpql2gaSc5LgkOC2WR939HmRbMqxyR6vOHZ+8qY
uCstqIhjrJDGpK5cuwkR2Bgfvgf8M/TeWSlK33mEPEaWXu0P/rrsNbmybLUGjt+hnbXqtUJltkzc
zjrHEw9vnAFal35frrzozYyc5gXjfLEN4SzuSOe0zrqvEeetNTvUq0fLNccPS2KvqeR7IQIMSjCN
HvRoRIWJrq8lCyzLXfcQ+u2DTszrGZQP4gkeVG1CxqnbR2DQJDHiEkOOOr8U0WNtd/YhCQibYuBl
ru+rnUIwvA4rD9KOM6E2GUu4b8PwBIZiIx1+mQwgJMsUAZ+0t+VD5mtPGTMFDKp0M6LSa38UQYBr
M/GZSCNnrSs3WoDH095cImYwY3TWVZKZta3x1C8zM3bOXZWQIV2SnGFVdf1kSP/q4SCFmPBaYGI4
+7SzrSRrKIfdgMxMM3tptCbYlV32E0FAsqysOHzop8r5wM0jVGwQScm3G3yJB6kjgE1tmb+V6nI7
DSUaopZK2puhsLPHKY2BsMwZYLNLmVMsTY7G6j7dKIlPDc28lUodjnIpBxV2CmdX2ih66szCtNEl
F0VpSersNOy7fjwMbVAQvshL6Z7hCS7Kpm9WQZdJHp5qWhockGrbrna3Gs/xRXOWlnbgU85Y/dqM
K4GfgXFMua8JRlg1t/PZaCPjkuU4nmNb/sTRxk9ouuO5mLzsPOmKLgQNs1NRQGBJAc2Qc0dKjD6O
v6beog1bx8U6jTkW36u+DB0PdreKjPu+n19sjwqZs2xV+seavAiK3lfpUwdWZWG/VeVrz2386mKW
fGo9e9/CGMEFE5yDOTiD4NSFNYEC1NhqqrmbxEE7OLSdhlN0TtG1RFid7o96mRjEq6cyf6lna2dr
vFjKMV76qLzqjfbgFrV2hXJSbChUxMHS5Ex9DamNcZDsOJhFR7y7iIVq27lEuodWxjQ4XaUIHlQF
4GPrOhJzkNdYpxEUzm3Pc6X9irayO9zeWYM3HJOgeCCBuKXj6o76tq6rkDtAj06lND5uDbGgnON/
59+qGMIL4DR8OT0Au3vzqfAA6JCt/nBvSHnVm+Wk8XOi5rOFJ9UTsWPhosE5sZRhpW1ud1eodq1b
Hkeh/LMOP+kZWSKakmHq95rXTM99k1IWTxlOEZ+3KaELi3Zqwg1mPD3fxGm2C7SjlJ9BqbRNH2rh
Iaayw/c0f5nevhwk8N0ef98OrfRem5nhETrifag1SI0r0k7ny2xRW229tF4bhZBzBycckfeHSC00
gO9bJqcENtoxM0S0YGhcSudH42An8TGd98XoGRsncUGq3sqmurURfsVx8CAIwqLgVJwE/Kr87JT1
Ju2mA1/W2O8Q43VSR9ONhxIQ+XPhLPWKEwpqtuFoaJXaKZBti2TgGhLu++QWbgYpJClwfgA5ygbG
ciHcoKcQ0RZe9xy3K2LlJ1ytwWMSoXfj9JItk3LWsISAzauwOhcqjtajB+KkccwSAYoZfbch0FfV
g5gjtehYVVZ2raruy0U7ccAIyRJJis0zBdJS9QWWu9vnUKb822lj7POcckhymn8vBv9VV31KBrf3
rGsmoYJ4EqoIhkXKwrkdnAQT8Ryr0tjJb6uLx+u9CDAri+C1DJOJkj9Idh2/BJFrILnoUhiWRc54
CcXI08sTPDDjs8HZjQFaoMvWCF1Ns8w8uQFImNrmhi2SivNVqP0MvPACUrB8ob+dHfwAuYukKbxO
MxSprSG5mF7E8Y52NPKasFxFiZO9QFvOHypPp6Lt62DjotVc0wmLnyxwZiBLqoo/5W3lgWiS4HIb
TacGsCPXYeGHBNyT9PgBCwo9L2FID1OE1VIJH8dcgMnDBha+aShpHJN4t5ERLf+ifkli0wGKklFb
+bRjAsKVywGxkzv5/dmkvQLuo4Weym6zasfB4shWrO85ore/Mr9NUiC5wGd8RIdMIOQsdjGpUPdh
gHJZad0+cnAsoAcpfrgsiG4z/dDG7IXh4o+ADp9bgrNgrO0uKNLzNyfJk30GL3Y9OUoth9Y2T2KI
rVNbd8iVc8fYGnn5ozJ6+2D7tn24fYV/ADn6pFd4o8b68fYBNylwwrhr3LXdG4oEeU8/3l4Kx93B
uZwevCp8MPoUzqPsi4GT4DaXYU7/i0cTd0O2Gy3yd24pdBJQyT8OFLk1MDzDUlsnIwEcEqG54UDD
NM1ojUyNXs3ITbZM1cCK0Vx1xlPXwVcD4pTZyxwzgy79djh75Lk9ZUq9Dk4Vf96Kl3Fyho9KIZm3
zfAtoct7zNRI+Ienax+cwfBlVKTFoWFKYNGCDEopq/HcHCdRZaeB1ILNLRjsXzlhiWGT01sElyjp
vjTM/7/ZcnHA+NP1PhnwB1TNfU96TYdLfECZw0jTrN8YDDE7BReEn2UksiSYigMdLm6h25eib56G
XUwo6gIEePzTcZodwB3FLJ+s2sYj2HXS/ZTQw5jk5mlsduUEQO7eUQ5AsqMDeCzcEc0sX8SClhMl
3WPcF+GDDtseS1CIJNShg3fw5pfxXgYitxNAxjAbBOlV4CI9KBvEUhO37sPEhVuw+cUPvrJvHnj7
GcAyXelkjZhvlm9qpnMK3vJ3f7KHKwbwdemq6RTayXjV+/D7fiQJDPMNTgd3i5tRkYkWlHdPf74Z
acF1PScUwQZBHtmbk/fT5rZyOGL25msfEpIMVGC+nfg10XA+SWcbc7S9A7TCczTE7W/LyA6h4fSf
aQ/SpJbFsLfSwVlWmr3U2enOptVaBzVy0oclOe2zgEyipI+qp7Rm97P1Kvg2tKfIdTdGG1b/1sAZ
QldfZxUSrLB3nFM0AZoJlR6vbm8NctdiSIYLz9aoubs0nPC9j2olCB6kq10fegLhkrnTXJTy+d5V
7Ce604Bi0l2BZwMvg7qMswy+d3s4pf6MaHDrDcgv/4TM0ZkLVWakwF2zultGc/FKAitiIwMiXaxB
XpxTkhn5pKe4RUTfg+MynLBgoEPr+jY4yjpY8PcpmgmJcCERcp+yxLZAGJO7rVzaQTWH3V49BkTM
rV076O5fNYlL4i2ju2OW7Kj7rVf8l+aTG4VbMeTDW1Pn+rnx5S/iqa0zPUBjdxtc3l7k5NmMr+xs
peGo3eYCF9utPWBWeYfSxPjwxKg9gRwBsHLC/8B+1oXle5lVr/F8WWOuR0So6u6255ZAONa3XXOs
jiW4zGfZuZ9UUJSoQ90+hZWxDEphvBQWxth/+2oYMEnquKR8pZsn+KAYdBKyiw4Q9Te372neQzTM
h0qiua/mENPgrOtLoYr0IrqzVrvtY2uis763Me3ROUwNm1+ENhxyXJVDEM/VOh3RO0ymX+6cYMKC
Px8+ovkl1/RfjocAjw5j9lLlgHMQphPooxN/azkoBS3LavZ1wEyrnqNzMnIXlvcxlttrG3vEB2BS
rO2rAH8+egPtsQ8sIFehBOM99f4jg/UYlt/cnSlFAsePQ59BaY1RuFaX24vujD4OQEnlWs+9PS+/
3jQcVtafZWj4l6yf1GsciUcMUPrl1tuZ341tMh3vt65rPcPOwBIY0msAeghpACHyHCmKoinD4BM9
3r7lmIb3APgHcM/c1/ZS6wlsW/rgNKc4s8nRHpA1sLIjwSLdM9pntnbQbXPbkEx/vbVaE48kz8BK
PIwznv3sjQwn6iY8RJZfnKFv/p9J2q32GGsk1YNZg4OExQD0p9E3gcmBMlEPVLzytwWcRYWspFyJ
i5uCfO8mg27TPLlQQoabeAAUnrXxb0MLurOUBEbnwwws6QLjsyiLz9IFsEvH5QOOon+E6C1hEXn1
j8Yyjl2SD69BakLzY5yMacRZAn/bTlGNxSH1kneKvpUQSbaskFfunDmtYQtUelOLendr1OpJWJwm
v7sIzpPrrm/yvSsBM/hmrI64/uTm/vlHCn/G5NI7hpiLh/N+we8rYu5pc3yQn2DZxSQQNO6w5OxJ
a2W+BGBA83U7Gmp1j9ok2eq+WcWaxY2LzZBb0r1kUlPPOCTrLc98tiNOddZ9II2LEzs8FpGG397p
7TebaIyd3RrhWmRm8mxMYPsBK53TucPvRtoha4fmqdA7yulm6Oq1WdiK2qjwH3Gg/2+6zqu5bSba
sr8IVWhkvIokmCkq2ZJeUJYD0MihEX/9LMDfHd+aqnlBkSApWyJCn3P2Xnu8O2P0Q6rR29vLZIU2
dfxIQwds4bghzy2DmSq3vY1Hyk/oXk6GNT7iSrZoTzO7aL0qIJp1fpkjm9HiWkX+/UsAty0O64HL
yh2jwoB33yI8TmeZ/YSfGO9UDINYxvqR+Sc83ahtD55XTLt45M6K4qqCQ97KI703FHVLkB5CYhUU
ZZddqffgMCeOfZlz3FB2LRY/dny1Q9EfXTlBJMV4xu+gWGJrSyByhSVITOq3ZhfOL230d5k1vrYx
3TeHcT7UQot5KBmzuQWklYxmIjAXlWQ9JL/1qIIg3jWLqyZGgo5gBygJWmNbHyusq9wNueR8MEV1
N6mjCKX6vwqBfGyCovL8S1IZP8LB4BpWcEg2oh7OqeaFT0jqAmvOL8QnQcLiASJ17ApR+RK2GSGt
y8at+v8ejR+iPskkkaembNunyUufcdQWacBkluOiDI2j0/WksTv2MRf9YT368jr5PbjNHKzP/Mr/
rx3G+H8MDA26f5me1kM/RopPLTSII900/ChtV2zhMIXk2aBJL4t3e8mg9dXwEiLkYHhdMvUrtB2S
gMt/h38cG3+FE6GJc0qLnCpAkaMgRY9ukNdhjSGb7wmuTxfQjCCwpRDhFXNusv/3yEpaWpQpEKS6
+rZW7+sGMO8FTDT9T4HDIfXiahe3GE5t08lezIEzU4X9m13Ozi6rG+s5mdWfgqXga27DwmbcDh5S
H/9e03y1n3w/AxcutVO9tGOzob7STBKP4MevpF06G8DVc76xNNA/FSMXx9Ojozaw6+/IQfeMN5m3
ch85MLbsRv9WwuWlhYz8ZcpgBA3S+i+EF3Yexekispj7nCsgFh2gPdMnFzOX1PKPyIBYk9nWn8Tw
Om56OXPk3GteuiQKykVQ2zN73hjCRlBbaqfBKBsgmHmNr4S07X2EXITG7khw3WybQRIO2rYTLfKU
mkkkbpcmkJlqAUC1LiuHLj/FlumcOwyC26Yz9uvqZFW0xBBet0jT052PCnQrUIJeK//JwV75XOuD
sylb94Vw7Q5UGgelthyeXjaTaCQGEYyGyE5OWps7ckSil6qv3+zlDKS/XT8uDMlB93fOPA3XcBEG
kBBQ3I0QAlUSGuFhsiESj1zwsAHnmHE00exqr8XrA3T5bI8pbcXab3/7hViGqj5Igbwfn4s2NoIQ
GctZJhH14NosKAf1u5RGdo5GWR3XR7Ool0dKQrI2360cp4/WS7fFR4ZxgRAU0jPFMQIwt018Qz8p
woGiJbNOkTSRBx2yMmRmH+Vk/VY954bh/HII/8k0zTv1hsktfp10/m2LtcSNFSREXeYaoMeY1OZT
ZrC49WuIZns0isw0+2qKz2E+6dtUj9wDBWhBE90DB+PVyd4ffVrPeHqvOTDW/dDZv6tZNde2Lls6
x3NMobg0hLPQwmuwKLAKr6o37lCY+3WAS59ppCHMBX6IF1nSMom05koLNLjWm7Sz39eWZ4cpBFov
6MBlxbD2ovXUgGOS6AxZB//m2DOr1FX2snYUlJM325qin/zy1gxAKrgnP/Hq4yTG7Ka50QCBJJ3e
+3GKWUP2UOI779zolrxZKc3C5fIvYjs8RQxRocQyxymHX4PX5a/ivyc+UNtXY5nC8IrFcP4wKIq0
tQs4cpkIyhltCIfAqRiYUqw3mcGcx/P6tCpoBneLj2ytdFN+bR0rEamyvzwVXlLq24vt5eW5jvLd
PKj5bZ5RW0MnzzbZZEYfBhzpjWUuyE1PmkETj8bZbfF1yZnVKNgHzNFxH131mkbk39O67kHLWLqs
wg3D+eEIKWkH6oxOKKOV9vRXFLKuj7Jmfk/CP2uK+Jou3szWiAU6BknVYRWMpFrCWSrtqvLe38QQ
F6zIT9/sgUPKtcjfTWLYzXi87YMSTPZH1zTvALqtu9UMxWOk2uhiVEZGkHabXddH+vL07yO/0bdx
FvdB2kYjg5x461mJ/gMEyAyzbHR3IBWzvZU2AE1oJuP1Fx+5K6LTWizmjtwV7lSf/taP06xfXJRK
fIsjUSJO99AYoWViTAI0ohq6Wqv0puyr61CXECq1xWBHkV6OT3kzjUjvyDrCWC9ekHGMRA2gUjEx
o63HCGIP9PIz7KLJTQjEpuFr2BNG8qX9VrvjKUYQ8BBZ5vRZgBwMnZiMMmdhRfThAZjxdBK1P238
QaA4SUhfjk3jpeweo8lOLuuhYevFn//W6b0XAzmuviicSZUSjAcfTL15qvzc3PM5XDpz/tQWs/VC
KuLDeqASCGkypWOknJrfJqKn3zsT9z8hMA5RW3V+qSbUkJOlJc9jx9oPyhp0oeVpRYwH6Q5+c6Uy
77ZTEXZHy8LenYoF58OQ5IFBd0vHY/Z261nun9di01E1S0oQvM92FRPkAfH7xEJkBHdKwdalEx1P
zYH51fnPNe7us0w1dZfMVhG/Fi24kBFb+PqUrjXi4uStsyWDDNW8ZQbUqGJZZo1y0vZiOaKG5diK
5SS2YTUBwVF0m1zpo+6yTftljEcSlabhpOXpFT81tyN34YKWHDaD670jrGapU4zTXcoOlf2UNnsn
m0hQlW201yDP/k+bm296vcOxOibBocv4p5jjPKSTLncqbOazLVx3F/Ene8i1ivlmHANMyFTJRYfL
iRcrgo7w40HWhgsSxX0N626QFIRT9ffRuu/vqwPrzLKyyC3ujBDUFuODKBXi6EmpPbV2HT45cI1J
9ivA7o1l932wO+a8ZVLeCKml1TfX4pEhXRQUnRCPqLNdLP1a9fF3gmtA5lHLvTiHgUcx6o5bLcJk
Phrmht+7f5WMw161ObtM4X+Lgsz41dnYc831DjIk0LYQpzg321YvsT7Vr1y8gYKgeATy7pIeV+II
O6TW26p++9vtbaqQcw7I4ANfZnZwGjED9En+pKME79T5j4gTCnDh1GRR7sd4NqVXXaP0ZV03OK1B
NlH54I223Gc24+hiYdhqmXOQIhMkyndyV6LCebUkMV6RRmJOgdDruepY1JAE5KLbpglSD19A8EeY
Kj7XqNI8kipGoJnRq0A4/nc1TMamdZx5Iw2+UMzxBL6R94SvBCVICOQTJQjjZEAHLtoWHQgOaJon
jOWQGpWDOLs8kEiHAiW0mGfn5Ys1+/TDZVHTU65fAFGkeODbaAOfLnowRUyMFuHlYS7mB5TuX3Fq
bhXWSc0lxadF0nu1mWLR0g93Gtj41geXH9biWWt9A1rZNi5qOBsNpQQ3/ziIGr5rYk40Gs3xhAEE
rOwo1dGu6oJxMNnWYnQOnln3GwzIVesz4G9LUuiF/dOAQRv0sQ14k9AQYILJ1tebGdHUTHtdw1SJ
MD2KfDMom7rn7381k47fre3+iMyOoPUwIvPsVX4zAWWn+syWI2mcaMRGVC4KqD2KenJYHOI3wk5e
bM1qzwKRVsConibw3D86nfzgnrltKsjDJtkM/O0nuRuk/cObqx9WTCMKG+o+TrNfYT/f5kLquxHR
JBeuM3a3h1RPor1l8xdpdPc4kf6wSxzVXfXod2uXAZAmqlTsXZuoAHsj8sDNAe50NRq4zuoXITZ9
EIlmHoU5HhTD3JMPOQa5hdrQMvXf5tx868FrkS7vnEbb+M2UKb/T/ScsedloivGROWrZwZj94zya
8WXU00dz1OcdtJcv5oXy5k32IylcbU/hNhOhvnUNglSKrr/QlB5OnQVAssFCG1gmbDDZ/AArdatL
1hj21IKbo/eDZejPULjkZ3n9sBktOnn6QiXt0+F5nC1San0q5sGA75KwUpttrgeytz/HEhtrmjqA
6hknae33MSLUEUHND7PhphLp/gFRYw6ypgSTDcMBt2wP5G8Xw+oL8PrcY6VPBx1WNBfw9nVykF3q
JSJ4nOu2GsV5hCs9lTKnVTD0tyr+GEBObsZQZM/lmG1xRQChrXsWM7r3rakHbVMrYLN+Dg/D0bxf
UT67t1Hs0JO0+6GNrHOQVhDBYU40WeRvhd7/9IcgnHLk526x9126ZWEmxG4a0lcfRcP+CKt8ODaq
fUHA4D4lVGJDsu2qgjArG40m1ytCpSsmf10i7U2pVMBn9YBGmdoZeFjrJr0rNX/jCJkOEnHTxjAR
cReRFz6S8Mc7O0DmOPdmkoOFOoalZu64o3WYed0X3Lk2NfJCc4VFHdJH5UKdjDu9mOFG5qQ2IoIg
YlR59r5yYzQRycS40jDK4+Bw3Rm6rez7imPRHfaF6VDvGsEcdwZMOBfcY5jup1z/QSPw50BmDz3G
jL5h8xrpDHHHGgeYSJ+GUSXbOYxJrqr1aFvOtb9vi/h5Kkh6LlPQd5Xmb6RNyDGUw0/DrbygbrI/
+QCqUQ3jqc+J2gDnXnKvcQlRNdI/Qkbc8NxuD4cF8IPidxIV6w0GEfmuqFJGi5Opb126z5zy8pe3
MMYz2xXAwNDCRnB24lnAh+17yC4xSzeNGIg2qjENLnSsuN6ZGiEOXQh+TUZEkfixe81C7nSDxVTR
5uzZNjrft8zN6uqCbBjB3TAa51e1hdggODaORnFBbXmi+xHeDJccIK8h9ZGMj4wQaddzvFORFyet
QWmcZNRqZrP4mo35VsbMMjqfkLQeYc8qjN0tOSOt1SI/A4r40DihScIlKXHIBg9tqZNO3UBWtDjF
HBN0humAIEXfYTxoEeDHFCupaTp3AhKzxRZpvHIvCLe4qfqdCIlSrCSIZ2ZV3D0PoncRDoXhp1Dw
c1mqGoB+kF3A0fs9aZLzFgTO1jO4DCTTdwJ6kl0lE4Q8XYLXrAg8MpgGURfncPgoGa7Tehm3XSzq
GzB8mX+RZwjiuWsBlDttGsgJvHQ9R3cmRdYOigQ0QrJcR/6n/CPlT5god69FgKFq3Ete58sDHKma
FU49Bl04VqcwOnRJ+NwZvQfgF/ttTpBV14y31kr2syvKe1YV3zVyHgqrit9UYv4u4blElDPb0fNu
HuyHE2fStqya/LGMdWBHS9y4p40fup15W4f1wINSJwIdSYRSlTrmQxpkFp7Vtprsg952D+TddnvD
JhXYToimq9rpaJOMfCXwSV4t2b7NuvxU9tR/ZLRCOz0CRt7qz6meXdCJ5ccuy/wzKLB4A/uh3Hgo
kR+M1nSeFz2NuVQmdptS+EvjPXajH16MFZ6bE5SUQn3PAKdcJQvpre2/uiEMnQoBZiH04al+q9Q8
7Oza/5jK9mfRhE+GpJjGirXhkoGFN0dTEM2evcOtdE+GGpFMC6xIFe5wUY5/zUTXnEsx8Mdq82Ir
kvgeIdc/iNngPKIo6WMvvLeGKvezx7yZVGTt3tBy2pmsicn+io7ekIWH1J21QGGVi1o1garhr0Sj
sNpHKU5QEGSIdCObLEp/AGhhzxDHyGNVKBlPXtr/9aKmaU2gl0PijSTs6Iqx8IBJKD9nYxbvNGtf
Wi2hwi2L/DYbAJ9P6VfhYNN2C/c6qzt+IXM/GtQ+OlfUrWrqt9JO0bvGLGaNAuxHCw5Ed2MPWX9Y
XiH+dVl9ahSulR6IlB92tMKG7OKYXn3o3R7jUkclwgpvk7qSw8Yi8VIw+lnuCDcoYyfWzlgRJGJO
J/KO5tShN8tA7wj6DkFTGdysTGQEOhrke29BssXogRPXKe2bl7BSF4Jo394VyY6pjQTO1UJhnriS
z5rEVK2WGIiZ1BHduOOkZzHkUcQT4LgVRWbtRA0RJ+fmhZpzIKrATacDk/K3JjP1wE38JCiG/r3r
subiyJkgYjM8z1BiT6m276XuQh5DfRZBudoTyHCFUgMwanQhfLh+IMylX51gkSKRJZj576Ho1DWy
lQxSrDRiNAiqxPVjPruDqgEFLYpW0Dkb20h/+pY2b7QptR4YLfjQPEBB9FH9RcFxjIzOfotLD6Aq
0qz9kD+XDZR1kmoVHKoCGndrkwc6cmAIb0PVnzK4MfRbb8OUthtB9s/QZ+ciAjjFWAfcvaO8M8uW
TWoW1qnAt7XpWIBtO5o3m8QDWS9YYaJq+24yY9lmZE5hMGv+uJR6YZs8OMkugzXzjYxgOGGoFYHO
AdxHXZvop6qCp02xRAe39fa+nmebPmmDscsYz2BOO7oGU1ETYEtcvWhUs6fGJWJ3QjbuTYcyAsTC
QXim6W5cMuhDQerExKPU+ZbaqX9lHvJriEeiPsxQEHnA0YomaTsbJkEbExxASpIfbg8aRNI0iwdH
Pwz9d69uq4ueFjbYvUJuGuqEbUVLYZelvbW15SM38PQQ1er3EGaPaI8I1DJZsMYzAcT28KEMR578
EMkMQ+wIZ7jR7FsaXg+Ur9FZsxbIRt4V2KWolCsgebtOA8ZjGA0NPH88NYnGaklkh1oviNOYsKFH
mXdinnVw2iy9+iNXnr6mZBohKYZF6vFdxo+zmqrAtQmzCB2EL4VzBmMJQEDXIJwKPw8YbX/Go/rq
lvsb+XHE1Wi/h+Teytq9mlmCR3tI1SUKwQ95iBuwrgOh+1ZlBSE/S7A5MhjO8Llj4VYBtemRY22a
1gEXAg4GeBSRfyRkQ9UkSEL2RgY/npyxKvXI1fSoJdwMT54wFLWdwiLq25e8I5jOS3o8kxJwMVSY
5GrZ9psqc/VIN78r7U1Uw+1u43HctNz4kIA01WndCFMF8wz6KyU2nhESqqWwo1RzBbIbSzP9BxTU
kMj77sVOI87qvP/OsAfGp8H907O96gTlnHNqfWhmenVKlkvWv6froxyFHZSV5e3/63m57qXyrnZe
OPz++5T2RnoifVV/pcmuvaYIP2vI5E/x8iyvi3fOxeS2vpZklDeA0q2TV1fRW9rRLHDayN+vr1Yc
aoyBe5iX5tQ/Z2GNnMroAofYVLMi9JSjJuQU9DbtHJWER/fTNvHim0DqclXQxEoznY9emSpi3bDL
2t6tMF8xCOjfx5jckrwsrW8dmQ1G1L46+CFvpUC43Md5vbGlerIw8V77xEX5jcMhljJ7NHMGJnov
iXbwSvuU5xTHZCwMXiOPHh12UjsIBEULgzeK5up745xRq+eBWYzD3vaUw1kqMm4e5aM/9eJOamt0
EHH8WXXqZ5O1V9tNEETIqltEGt9qlguX2tO7Z41qzkY50dZdfTG94gaxK35aN92kG49Z+BuJzrRj
UEnnzs7lHnhTgm5E8JubYpQn2hC3uuv721AlIWMKu6dOlD4wDF/7bmjOlx/eIysy3pibiVfaKppT
fuuiiYoz0fuXYq4o9qHE0xAr95TA+lMYT+kJ3wBZZfpIChGN0+NckDM5DoyNrDFPDoVB+3pGnMxp
md++q8oYThURfDE9lv1QRdYV5JMftGRebUaNxCUIEQay1+k60YWAbDwDRXR9T1zXF9qQMGU4uTAk
eNu/jStH47q+TRuZd6G+hNe37Pv3lvXRui/s8VplUyd2/15dX9CBboNjQPRBrM14+n9+wPpUNILr
tSX2f3/c8h/7Xx+Fi0msUIaq/N9n//3n132FZuLhETNRccuvwNJpPBhT/dRBoyoeGi9yTnEleQhR
3jmtz2EDENm4PgxNdlpxRzMjnBBiL29f37i+MOoy3lXKTzbMrol9p33LVIBejktwZKRj2mA44f0R
xHCcV6klHoiYVtt8LkZ8ir6fv4DPJ07XdLZcbrwLuF9qIqD59fXvw9yyDKSaUMjhvtXZPtGmXW8P
nyHLOkao/7PpSUG/5oMfHmyrvXpghbeD7xYkGlQTooAaTP6obBKgkEaHtDhtjwA/7AVNJ26GAmCO
sB4FWf01VS2CaSQM3D5Ajtjd78oT2a1Mmp/g/eEaE1Ty1Ey+geyjrR8HwzEDfezFNY0Lb990RXKx
e6KY6tLVT4PnIKU3uuqYKumfo6KJDxY21msiTC/ohsQil7RxjmrpTFaKS+CI9NNfmpVOIUzcc93G
oKNwmhrtj8q9/rFZNnMPH80tKcvXfQ6T/0fJofzIgDt5sNLyO1f2ZhsjCeCUYhNSbd7Wp/GoPTve
KLYJLfgHA4XDbbSK9mb930dD/HNQQ3G0aPz2WR3fJGG9dHMIpr85TfeekbF0iE1s6mjjiEofyj1+
7/B1aYElBv2cERO1BhA6iAekFeAQ3Dun7S2bK4Q9lcDaNWJDar3wRYKtpybwafKysX2K7smAnflv
X9taf4a4B+plKB+FTPLpWXlxrv1HQOH+c2oP/rMWV0dYQGSjYLPDdyEnJOdsZs1laIHiZk8GBCu/
HMpHPorycd1AAqoe7c6ivateJKb5D8tA+kgyEwoEVeevrH9P6360zaQxjFw9ci9TH8Cqd45OUlkm
e+eM2dAkKhGb7FT6PyEYkqBGm5zQn6BMVNBNMn/jDN5HLtK5GuTIPseZEnso9sj3JGxu8sk8M+C7
Y5lbAnLIMihDNw+0MGWUWr1WbhldBteqNjY9PGH6yYuHjn4mXpTkIxaL2dD7uziEGV1YU1IEmWMo
PMPA/ElrkR/wLmHHhZo6rxutYIBLZfzmVxkBDslcEs9iqoMzdOah8JVz1+VMmMlia68p/6ci+qnM
+ED6T/neNVMRaEh3Tl2YeUTYO5hPRyP66aJEHhnqfkPzE+1HR4uPMciMF8R18d+fAVj0TSfQ6G2k
288sZEgPde8ar8qt3td/xPS9X7pVe+eEeAbyzt35XLWexgJ1eZiaRhzkpHBn1UjsgZubGyGlCKys
L56A7pVPsiXb0WvKR8vK5gDKTPtcx137LEI90PFCPq67aBVWZ70bfq3PtK6dmZv0OkU9JCiNyfbJ
oaf4mmL93InEhZe7uLsF3zsLEUCB3M2IIjNd+7MyPsApSJRLhf3olfpzGEfiJWzGH7PGxL5II/vu
+KZ26aOS0k1a5Y+864g9p5gHFupssQ6jODUKne6gIB4J4h7s8fyjwtG/TP3nvWb4/rsUI+E4yQeT
vB5yQIM41PDls9E69SGlSD5IUikOjQBGXcGyAKpsy59lq5/l5P7qplS7MBiFN6Hp2ywWUHptde5s
t3uhrMdMT8kX1L33TEumfpF62Z1KbyQpenkKSLV+CZ0sAFfEej8zb3mahS9WGDpb30TkQ+/efwlB
/p6ZuzL1EuLLIqN20yCFOiTe9IPRqXnTbPOXwney1SodBAx/2luzBDWUCoOH6ftvy7dsdgB9U7d+
78b+VyYjupJR/4YlhjEyCWDHDG/RVAI71xAx3mGCbDKa6lu+HfLoZiB7S30yJgAQu+Xpus8ty/Ie
O+VbzRl4Qi1S3tddTu5GB752bvPLO/59YASi44x5eF4/vu5Hi88BHXF36xTTsYf1laiKA7dhxLJ+
niEp0VnEaO96NeindaPntn6als2/p+ujClEka/n/38t+FWIuNMZgfXOzvnn9Mesn1p3rxsrdH3Ov
inOOwlTPZAzCNiXxjhkF4fDgFHda04r7uvGnDDg9q/QHx0m1drfENfYqu8+CsS39KesU6eN0slxu
vGReWE8up9hgjOYjWDMmNWkoPpoGaqatawanZ1RsrDTxgsm0SKHRnO7N9IlAtUdF1LdduxS5ORqz
yNDTEwP+ZeCcXdfNGIn/Hq1Pof/2Z7g5NMNbeUY3/9+m6flaHtbnY+bEZ7cS9RE8wqcqEwIPx7x8
zU1s4gyM1yduOLHHwo3RSbu7DO/1OI+HuS3NZ3xY5mPoNogVPON53Xhdwx+A1fFudohOqF1rCsyE
a68KB9TSXtvcXXPKrtmEw3kqK/VjrjKMaVH31tVafRyViz1w2S8gSrXFj3QGGkXeSXpMh856c0sb
BN7sf0us4uD4OcOZJtUfSSQO0WWaCJUaYXyP2ulCI8T56af8015uamB1THevg9Y6YNTwn30Lwfr6
luUHdaRNvTceE/M13wzNjrud0r65akB4Ft9E+z5lxY3VSASKfXrUmkG+Ry5iodgmZ0A64JRc3SKF
wgTw1Xjm9/WtDT9aDX70SVJwsUUXNN46l9stt48pqHVuSwQbedSnrAMKRUBTxMm6yz3MPYl0U9zd
bn13kFfdRwiE55K+yeTTtsPWywu5QTtCIYFY37G+F2z5AfyUyxrys05j84L73rkiyG1wrC0PwdtU
u2lkBETvAEoLkVhVASdeRkizyySLOvpO7IxLpycDbnnI319d+v362MYrtS28lMhrbdw61EfbZOqb
W+tnvxqKzC+CfJ4p5o1fdl4dPWgoeHhw6FexhGRKgGpa6/TXi+FHF7dkLPQ97mHyir71Kj/Ta9Qu
pVv8t5mXp+s+yrb9IGjpREni94hi3P/9vr8fM+y3CCfWYZjgCZdMNDdd2kdIcxSi3HUTOTK6cPmO
LjMw4APYaKYLjPrKdH6PyNvbj8qUF02nc0m4Ei8MA5mFVk5gwfq0sKu3giv9Hr8OzSzgrgEaRXe6
Fbjup8grufiHpCAQ9mX05qPjvg1cy+8p+cz3StbaPa9JgLO18fpvf14uDAz+SPo0q30zJSfcGO2T
occ5maFoVGYI9jojM6Mxr3ON/pEwA/GFroaCpFGfru0wX/cGiPS+UT95A3C/9R1uVnGeSe8tnwZr
n8TjvZgsezvgrH3rHYFIulVfSU/m9jSUwz2Kibmk6egunUH1BelNY+ZsZCUi0xL7eS+8vW4SJl4Q
l34QHpq7AanmN+5QTIxysZihwPP7uMqfrAbbbK05gV9J8YpbIg/COtZ35eIlHK0qPWl8s1jWeNWU
uEaN9pPa/qVQVfle9BMJvBmCQ/Q6xTumf9xesd/dlNMYj6Iiz68kOewppo4JaOkxPaj0ATYGhxvl
N2vqNm0CxWhwT2lCSmxCsOGI9vSlQ+OziZOx+ZY7iIswINoUnWq65JN9M41C++Mpm+l2UhMBn5MA
Vav2kjYeIvpSpjsJMf5OBgRMfLdEIazlGg3hXF3laHG70xhYMaE2Wcdw7+TIO6UeNo2W7+02yxLg
fuWpVw0GHxTrKP0Rz9NVxqYfkUcQIPeRESTP5nWo5IwurQX9DvEXUz9BoMSlPc5Jlb9qsszOYUhQ
KtJF/ZMA0CuBNeJVDEt2ic7YbN3fJeMZ42OxUaE+XBER7L3WMe8QMdQr8kDvIazJhdadQb26s6oC
vB1qZ1E50CTsxy03Kn+nsVDed701f/fo2D0AIO0Xjl8GdG2j+Zn+3Wgr+1pGZOaQdDDvMZV0e6KY
96EREZZIljTdVL29+waTxqwGIiDMVLu2Of0UFD2bQk/KL12rzvkQzt/SXln7WSlWriTXfGP9cFnf
MCYobDqEzY921sorgy3i01j0fqUMttDI5RcanRCwdbcJxJypYyZJB0J3wOrH6D7Ckma1iNLy7PIr
mNH8BFF6ekoT17nVur/9twv3D8eBUz6ub1j3J5E9nBDRUBfymXXjgtOHnh7jcR6Z18R8rcistDS9
IOl7HKYsfuqWDewN+7EQn//2JKQzPZEIuHWR2tzW/Y4r43Nr5MR8SrMLyKTuvwsUrQ+T6/QXBOj9
96ZdukPKemUQ7d6zllNk2a1wYR9Nr6m264cSf0kwoMFwXD/E0PRb3s3tfWhIJjJbQqOc0iP6Kplw
HpRYLKFgqzOgmG7TmKG1iZIKK8RS1SBX/G27LEYbjKwBt9Xxc+ru9ejYP5DdcwintGsxzkzPuR39
WfcPsd2g4dfjJ5nm8lIjcyJHkg/UjbZBDW2+Y/2S+zARzUHz+/obB9HJ9hr7h0Y+A2Mt0zylMYsa
SkH7DUQSWceajK4q9q233od4ZPRlfbXh/77RWfgjmlz8fbHqF7xkuWsmjHFuZxkBQ3e5V8tTdFyv
jpDtlWWdDGCJAEgjmXPnt4o4aegnjt7hH58OGkl/GLGbz8GF9lUJhbC1BLKPGPdnBuNj8Z+7CWRz
KDtxnnzlg/kZl+S8x4qWsYGFdLnsbpWYvqxQkWthziRfV8kusXWY9ejQ5jwuznR8I4qzcxdR+GMn
oafXINZKY+jTlrpOrTIOBvMweMDWvNVxEZMc5xxm1+6PPYlUQOt8TFTaebTn+LQ+682apBozGbYh
+vVbJNjo3Ag2pj8lu4WgdurnwnteMDxGyprCIMAhs4S26SsBXiYvPrjTUk+jKb+F/mtFMBGnZlJe
vHx8zyFkdxUKfRVaTJTS8QUe687tpi+WwrZBWGZmhDdsn0RVh4mxzQho9W0TMg4JvHZZf3pOMhOJ
R9aM1NxLwyXyu0ijpyiGIh5PdMkXtsWn7fSYRzCNCS8sTkWan3oncraukWhvkCvOcsiMH0aHJdYZ
LPNoh9HV7qKMYVD+7Ep0ia0V74kcLfZZa7xC5H+G2LixVPzmJOPV0vIzsoOLnNpXLdY2WRZ+EXn1
B1cnPn59Poez/oUx4+q2aXX1kX9lDn96T6TtYZlm2wh5zo2hw2aR5VHTYdFMoXUYOlLRGuKHd7nO
V65K5Foe4T7bbqAzwa8LfiM/1CVjziFhtKTDRyXBikxydJjbCfEpdtIw2xBB9Ic+wg2IiL+bcHcw
+COE2iUHR1EhNF2KLKTF9m34E9QMbLSbPInPnh0S3KrRigE96W09jZA0c0zpfbMShD1k7vUGrwmS
kJmbdUSWA1KpU+nYWyyBDuNXYi07oppjUcpN26lk44EZ2KbT8JvAv+lKsfwzD+EMqf/D3pksR46s
2fldeo+SYwZk3b0AYh44BOfcwIIT5hlwDDs9nN5LH5h1+966MrVae1WV0bIySWYEAwF3P/853zHl
doCjU7H80b5qiHVsDo8JtMGndE4ei0vAHOAQKCwZtgC+MHZlgR/FkVvkvRemeNo5tBENEp4MLMJs
i+dh3jYaame2mkKCN3aig0RL9ccSzyNdAiTBgmg2Pc0RjPl0Sq5rEBxedO1LKzioE5sejcaitVl/
DEWveKEeD345UXho5k9d4Fg43nhXgHZeN0Z5M1lFhYdSc3xdDicOTY4vymjiO497NwNGgX4KlOES
FTomqtCkKYCjmacOc3nQhuSiuyQPRDDtx4LmzipkjgSWa8Va08uIeYIQJxEN8oTjFUYG5j/cMIfR
7R4djS4mM9LmLQL4Qwqsi3qbnhVrASrbrvXNZqvwCkt+5ctTXloO9ChtVuwcopFRoRW5r22dfBum
shNR8kzqFEI/5b+0eiobpp2Ug9S1s86yB1sNGKOJ4tERdbSLamJnmkFtjl3ht6jyjVMnL3qdvqPr
YDWWCfIYDcLhDfM/TqsfsJ6PLTawQqVZ2BBj5GXzcJLDKpuAjergbknH0PeQgSyI3fyZtY7CXNsq
fIVaAVEFe2jCXhQp266Lv8Q84BiRw5MYKFBGZZzWoFnFxrW15iCD8Zhz+qc13PaZOccbp2oDv0i7
GyY3q1GJHlw1JHxa62dXCZkyd+KNhZ07mHY3TYMD5Qs7RmXhFKRKwteSPvTgf98YyOaG9KkLPeBf
IOcQCJJ9YtXFxnvHUcXP8u4pjhM/HNMR50EW+S0iGzf649zTh6mFquZrU/ihpNX98iSnLL5awRnY
JaegyVPnoWGzrRW7sp9+qZoxbckhnqo+qbhpJ1TYFAUBQQ1wqmHGGgywU9LmuN0abx4sZP4Y519b
5B5zkc4PFIsLPAmoNe25Wx2EM7w0AwUi/cyetgI2TSTPGtxvRxXA1lSoGeC0e681eJPaXN3prF65
seIE1Ixor1C+tZW1etSyrFllHcyBmID/2TZuBjOfvJ1e8jimyH3syuFkEQjHe1g8dDeZAUiwZMqu
ORSpL9dCrSMGpRZUOMk9mEPfsl3YA4La6bhtCUitM5hbYZtfHRsz8dgZ8KaKjNhIlF8rDFSPsd7d
mI72EpTTfWtX5znrmQHVSuSNhc2PGG8pjn7eVEa6q2jL3JQyejYG7ixo+wkVQ/bFEvXnqLinIRIY
oLIXyqV3smuFV9QkOvBSRwHZhKqg55kMP2HgwKv0Nx2oIMBB4GE59dHebGB00S3pz7X1pcx15Csx
4yOSwlTLBce6y6g8TO03BZOE1qX7KJ1AbtEmTQx6lHyranBWBFf2iIanbM5vZ8bFHfNdo+vvJlRB
H5SLj7qyiq2UkvlQIcQGEzQiuJ2Fp9Euz1E63ltGJy+85yTzOAEwO/+EdJlsuYBC3CV+Hk8PCUYN
zLUi5nBOETB7hXBlWPrBnmfu2/BeayUYN3MB562Ks01bA2FVgRK0bkBksRU42JpPXBjooS6+y6mt
tvHQ3wy5+Wz3nLNxBPMmpSBAX2wPXXBlu310rC1mSF6YCwQtn+rrQ6DNKqwKUr+jhLKM37OPxwxJ
bqKTO3nsewO7UclZxVDq90FryZ1a0WPUyGOQQH9x0/0oOG4B2wnTu3oZC1XDF82j50apr+p8CWvj
1iQIYcbDLo+1rWKGd01znbX2DHLsy6zyWyGja4aLN5NutGlToMfhFyZ4l7QGlZiGETwrSGSYmfc8
tAFrbwNZtzw2Kvde4BDhFms+jXVUBYGp0rEjtxNnbV4HPCKSoMukRDbQO5wcFOamnh7Qvzvr+Nez
oYk3cx7w46NMAvkHC5I5FgTFUTrorJpJy/TruUlZb3qhUVNrMqYjtiVE5ZHp/wJbAZrFEpOXuQkd
NuBJhNK8yZStvatU3xVd4racaRF2ROO7YlvWNcYLdKV1laOAoKntwbOuKvZku9ZmmpRxlzcc5b2d
JW42tzileYhXGtkno7u0QAs+QnxjIy8pRzcgLd1aoqCMqejdl8DIn6O2ab/TofbMvux//Q6W9vZ0
x6gmIlOc+dPYBD4v4Y6fBZW280ifjYPZRsmhmulLgszI82plEfEl8coxU0IzCpfGNbBX1VsxcCiP
DRxpiuFQzrL8qtAUcfjJsuSK/itWta1lGfr3XHQ7DQPUlT2WF7Ulw0YR4K+dlKOSjNbboOEXQoGd
eDWzL23JLek1Uc4i59pTBue9iPUGnh+SucM4wlSG81RpYt+2cCu0tLj7+TCE0tfUy58Iicrsbzsr
mA7VNCurZrTbnYpj5Tl0ADbBT76Wkl5QRjRtmK2iybTfx+8kTPKPQHEZI4Pl+1UZweukOvoq0SlP
zBealgzzy29AkhbTkJCncKXTXJY8K3hpP2mC3/Fh2A3FyVWK52Qepl+JaZ5/A3wbOTUnUy3k1hgR
iw1rHs/gJctN25QOl42S3ymggs/5wvrMxbjG4TK9OtyjvYxEAhjSIXFXBYi/rdXYYKtb1GNV7a3P
ihLk2JXPTm2zmQEJ9fcPjbyfddAxVmaXx8KCGyent4hp0zLbJ0hXjYKXckoH5loTEQkHK6eiFMde
0Zgd/tAgqg6sz4Rk3QXmJu7b6a1g8+lk6nwNabxfSyaTq6qfw/uOMTYhml45A3q7usthdkwq/YXY
E4sHgDJiofFtXjXpiYOUtmkr9+MnWGvknyPZRaXlvAd4dDoxErYex56yvLmGyF8OrfmIIand2IU0
WRUx1id2bPBw7ebe1HBemVRiTU4RQ0Vim3unmyBpgIu3G/Z1cHXa0j433fhIa0n+1JjzK/17091Y
z6RE2n4f61P7TBICSqaDMDvE80EETXXUTQqSMjIrXWgBtVwgCJlwz2aBNtA54Fe7jMkHrrR9nxSX
lCdz+vmkBj+pRy5qVS7MGSOn7LMSciPs6qZZaEJsJ+gyNax2O00JFlSu09q07bs2SsR9bwCp9qWO
7fCnK2Ss8RFJw2UaAWhgxhmzGaE/7ERDQVvckxnUy4alW2DYA2T/qy0I9v6OzYEe8hwZkeZZHoeM
R3OL7ABVb2iGM9ji51aU4lCYLf0mDlnuH85sMGi/iNj2d6pbNdBhwU5YZ1Cc4gR+k+lT0vPXmpwy
48m4wGk2CTA0wh+CLnqfW3VrM9g0g8sPV6yNYv2BYB+bed74CEtMAtDjdK1dhYmMSfzyCDnMFNxU
ouXS+y5n9J2Gh2yUyvwZisuUGM9F3w3vjPOfFWm8ks1rLuAWLB9qQca41YAPWqTVCOnIEbuuroZ7
DfkqaWW/Tsscq9XPNZCGBvZKBctNkY3dbcDw/yeM5gZfhV5lj7/zlPIL/QIfAGf3esnN9TV3t7CI
9llnKefQWtyJee9AbqU2RjjJ5ecDY+Bo36v2VwYTXgzK8DC1lgZYueqQxeLypsQyx+6kO8jJrt6o
trbwWmY1QVQF6OpP8DZPXeVshOYVs1zgAQ1RV1b3rZWTg4XCrDBRCKr0BuVk17Z56u2gIB2V17wq
u4GagMffP4hwyA2SToX5kGfsJph5xltq9PypIzf6w0fHif9mZ914Z1DAsf4Nz2qwV8MrzBmOTDbA
RYrBAAKOU3io4Bkx2JgeZpXhqM7p+Jg48D1sqb/QW5DvutmlYm2cAOpAvghqRh+adc0rgznc0vhD
NyhyWzlDEJWw1IKkup+6IeJV718Lyxov2CEij63L9KxTwNJWC5zTKqYNgYL8EUiQfiC6dwN9ynkc
q3iAwOukewsX1DqIQxdhVcA7WqgYP+RbWRKJ6XtYrl1MqKe3pLKLplI9/V4dJgKJQVnQtpnq3bqm
IvbEXx1Lz9YK4yR+fjla9oCKXlOJsrxZIViicv1SayqHNdf2i3AMd0XYJ0eFNvIxce8qajB8sjb5
psg+5rR2OGQm1rgNe66BGUgmnGjrWrV94Ltmo920Dn6dAeLmuh4G61npzYssYbVGXGE9HVwXh9sm
adkbV7pLuA4fwM+PEnJeT/aeJVioccaQuGwehsXa5uAzVyLDOfRlq+4mdqV+T8j8pq7p/zEWbHOY
5+mFjG2CIxWG5ZSlxoonLnx7qVXq5tjaaWoBaWuYKyCqA6QkUXabXN8JkkilL50pXZcwdX+Hdh14
YPpYR/dKO1lgIhwk994mYJpDjhAQHZHDmKXBNdOEYb/OKs69Nnof0CN9x5FErLJpz1A9fJbUgs5N
5ldzoLyAXDNIoxKyRlWCGguF5bFS2QxGucRhHaUs+iwvIcILLGADff3nzW8x+9ou+f0b3BVY/F9J
Ujwljrp14GMezJEm2Iq5xg6QIRP8qe8f4S6qayVJKDRm8pmS+wcvHcYYkBq15LrI4pYOFb1c9+FI
vttpqZhSAvNZaiwm0B+IA/wssk5oPOp7h+to90P0/vsHcDbmViTWNUpwthe6HvkcW+IN+ABonRQJ
5d7/pa9E/efGG9VmJGxruuEs/6r/3A/jcuWlk2Yrvhm41WFSkFwmshY/8XVB7PPIwPuTJQJP/jgp
ZDLqmSiCilAXaS1ooaTZuQIlJncpjsHAokKNx18DaweuwBA0VydttsJ47Jdus58Puok+1WiWsk+a
JH6Y4PKe2ml6+/tniDKgnlhtwsNATQfLrzyl0tVOts2bpA2M6tcYUA9tadVlwl9w4xrBes5TcaMU
FEx02Qxt3/z64TsFqWbsmqCa14D66jfVzp8bdSKGquvFrdbSKjQuv+8EdrGawRUfaqU96MliQb7k
cZYheoj6htvFxpGq3Fhi1BjjEN2yA9SnSoO/vnxIjVEhC9hv4rSTy0xsFZrxsSolCH7e2hscOdVh
SBfrKNMvv27z8Ooqcl3iFfh0xvkTwm/zRL8qdBezj49WIooblaDPSkBKeUu1cA9yL/jMh/7FHKPh
OYyhPqSzPRDJyjZBZmp3FaOvnjjCgfBOfBOKkIjPWN/0Tgz2fVrnRlh+EV7/1QMl7AzL3QGnxeu8
MMwiylr6kI2YbAu21pOVf5H/MA2zJJIi5p1t40HXF3yMpHKuXZb10rCHoxhf8Ft1QubXgBv12gmB
jbsWvDtYVjyJIL/2Dt2yRv9AP2oGdEqkR4Pk0e8PP79nuTSk2oQyb5gpX35b1fUmwYWk8jdTr6FZ
Wfyc04W7Dg0rPks3yI82IjxvPdovZJSxc+jD7nPUHzsThROP7OcwcnpwTee5H+l4rlotQ69uIw6T
ibqlkKC/n2F6+Jz+0e0LQqj9UgEsJ87TcgSD4s7my2jnuKyD6T11EyoIsj6/V4wQZs7sWDtXjctj
XI7HtFcUpgWZuRsNIR9nzX5OUqt/H21Oz7WSW/dTXIvD2Cv48qj/WzawzYpgP5dzagLJCtCQ56i7
SWfIR2OpqztzlDERJ9YqiBHmRS/1zrfm0oDjXCsoHCFVDr2NftZmPRBWlCiQFSuO5/KW3JC2q9qv
AW7ukShudKyWDwrkDH4yyy+FofPLnz+HJR8ddXf4/rmn/LeP8b+HX+WfLX/tTzviR4nXHYxX90//
+++PZc5//7p8zX98zl+/4t/P8QfQnPK7+08/a/tV3lzzr/afP+kv35m//c9Ht7p217/8z/qnMfK+
/2qmy1eLWPa3VsflM/+rf/hn7+TjVH392798UA/RLd8thG/+j5WUqkHx5P+5xPLUp+1X/t434f/2
Rb97LK0/TM0xLKIElCTaS6L/bz2W5h/cpE3D5R9Nt5F2+JM/eyxN8QdAAtdAAbZNzWUr8R+Vlob7
h2FYfC/Xdg1XW6qo/vbk//Ii/v1F/cfqRtPkO1X/2CSmGjwGQkS6hlaHkvhPlStTBT9K70PonC3I
jBHVb6V1kEPzkCr1uj5yqi53CeFjmVqll6uIf6X7MlZDvqO7sl3njKlBuMq10aD0zoFBl6uOPzNo
XujLSnwJI3fdBpRh9y1zNGqSb4Kh2XCrN1d0ZBERmhNiEXR/93Z7TzpjNSvU6M3qMKxMnbUoGN8a
rdrWlfhEo6a1JmLc1B2bodtEtQ7L0oy/CwE4up93TtqVa4zInVfr40kazjt7Q1LyqrYPQMpVGSbU
CPXUDAdSBqTuWgZMOE+o1FQKZpB4/A2ONE0W3Nl9foM8weCl1G4tY3pz7RiDrru3+2KbYBqBcAp5
mWn77Ba3AAPJQdWS2w59uWoQvvUtQ5spJyFUrMdCnzxjhuqbx8WCNGlrZj4XtzctD3r+MrlhDh6K
3JO51q+romjYmzD4qNpq8fd8qiNyhBOqhFZnxhZBZ7xTwb0IKAShU6V87weatB091T23GVpOOeUl
hG/m6d8ZlvlSNI/0c7/jJR62TTfscV3ek/4OfJXDfE28vHeRpyXnaKqssNnO7QB+oQ0/s56sU4/D
1GNfb/lNE/rUyT0Z7XDKkps6pfvKLYzXzCKjm0c3siHo74QtzTDRt22Ld5L4eGOVW9mUJ2gej7gm
5g1kmUdOVs8ihzTEZk/zFdixa/zAfqLxRGFQzZuh706pOn82QXEbG+2O/AR69gjlIFxb7MhhhpgC
tdq5EkYMPt2e/uu2iqqVbT8Cv/9UylH4vRjqDaeyl9horpNLTMi1K9bEylg5VU+th8I1n2szqQwC
z95cO8bFEQZNK31nbNCiPDoF+xNln60H+gmsTEUYcrCfCpFJz0G/50jMkRr6y4aWEdofORghSmHS
rxrmD7VEWkRKtFqwl/zMhfJLTV+1nFL6mdw2shInEo2yhCCINo0BN8klaxMfYqYcq9asLphXEDlG
yIsdQmFBi0M/L0cPzBa6GLZzCU8zlB3ua+OpJn/pY+961tn5cVFHlpd8FNV0b2t4V936Ce8d24Bl
stOGS2W2+Wz15aOQgcNSExzqwT05Y3qBa/NMkxB+cqNekdceqhMDnLWRfpgDmWYpISFAgY5VQ/c0
ELlkW60z4fsXR+qendfPrtbhgJ0I5SjTLg5CxOKAFTlS5Yup8DIxslwbGF6pN6D8tpXnzkBvilKK
dAnt0V33XlRV7Nn9vGHzsDGXh5042ZWyDwqFGLnjgnxriTiPOkTo6AafKrYiCewySz/0HHAZJ3XI
Jk73K1QZfnf9ajbja6rBQsGrMYIXYgI+CXTM/NB3WHmBC0CacnFTSdw3Tk6DL1lLJSyezLAtcfoO
QOHrLa74a5kuubbR/Cgy2DE5Q61Fp8L2aFu87+CTYrh8bTRiiG2ank3yykd1aOn0i1XfkDXn+Ok1
HExAOiNTFwMjaWsY/jhmV8bvszcn0UvUjiStnYReiKZ/S5FlqNdB+fOqJJfEeHCMQybYSRxblrTF
hr0K95FpPk2070UznRG6G5OBVRCGmamc2d9Et6rSpDscfxKOSA6usjx2Lt5oQJaAu0aT9zH15Z5F
I8K4H2ZL5TfzV+VM0gttbVRVr6biVUbDd0f1ODggQ/XYuDx0nB9WeNuY+8f7pgoPYQCIFQPvpqMt
BUzr3djApGickSjiYNG4lHdEg8ut3rSHoinve7gBqDY9+hjelK76njhAuTVTImeesAhhH4ppqWyF
+ZaG4Tvrzimw4/sSbgD5//lxMcbww1ym5m1QWZh7jE06A3jSBUzDDnSpIvAopg2DixkclQd77ahU
YPvN2mKYxUz25CvNhr/LQhLeI4uzw7PEQ+Fa7krG+BaCUrygeGwVJbzBRe/pjGk9JXV9tbXbvVNI
nxJcShKS1HNqBnSRCC5dxA0ZXXRKxkeUWc3rYlUHVA0qqkiyVyYHGRMsxN90mjfcgQIQYHIL9W2C
kbNUvejVpuQw7wdxMG0VFdSmE5d439pQoWgnPhlp366Au4F5T1bVVM+rbmbWpeiUyKU9Q+e4jzd1
xWwDUgo45JC8+FgcYAcA7c5t56DrsOtz4eycHODB6LBxdizKSlrgv0k+ZLdKxnlpZneyUtXpaFLN
6ElBLS4mV2z1gz859aEnhMcQDh52GBJAug8cODkukkEUoUy41gtc1XhVF1i7a9waWuV+sxTciJJo
RlI+EqgLvZg6PRJBakcAkKm45l7DoqVDjCO+3jfJM8lgROieTp/gc06c+44BtYvKEccuulufvIY1
qpEWgjuJ+/nJzgLGnNV+MIgWsmnxwiUpbBPXMSv9I24NFZh6sSagKTyYRJdZWLgSO3JSjrIisXXr
jhQjcNdaN23xXWbponA3mBRJkcCZjc0taO2PxFbMVZ3K0rena9ljjFM7tKAk+ibX8sqIHfCX9Rwu
gTCyAufARZh2u1M5LdXzLp7C0m3fCIxPxOvsHvjLcMl67fT/9+z/leJ5uuH/sz37//wfZTf8pXf+
5wv+7J13/tAMzTbpIrTZt1s0vf6undfEH+zGheaatmrquibo3P3bdt2hkV7TKVPWNFcI3aX3vi37
Lvq3fzHNP/gejmmbNtt2zeGP/h+267q+PJO/7NcNQzNd20RddS2dh7IoP/9Q7C1SNCTVcskbGzMV
V311bEBXEPPGdKDoBD0ESeAj1mVmaRVjuPtJZ7TFjSRztmqz7B33TU8lc3XpmJhTzYFpIa03RetQ
zCrZ1JSt5iUt+h8+Iy914ZyEc2+tVeZAPrbuRSlXrIOIHrFe3GVZpmKi1W6NcGLPnr5i09dWhtTD
TUrojjfkaVIQlqnWCHrRHqeeatx4ZlgdRru2wkwDEbeGfL7FFX8XRdTTZXp3rBP9bKfKgzpaL5k2
g+VsHNxPnKzPk8CVgoliRVPS0VLqVS+ic8EUy4F6r460B7qN/mpD/d2YUHZpqu2B6JEi1otVXrpM
EcvrnF/nRP8MjW5jtCVkFdZJnRVLkU8WhGNjmKC5RbrpDwp0hjC7jw0dhHKxqoLsK1ffxkzHo+Wi
SmWRSXKB8XqbBddwUUeq96hgaK4EN3Bq70sF5n80U3GQrdrqxSbQoAluI6G2Sm1INnRgFc24ctRp
azGI10GGwfpehzH+ryHXT606Ul5D3W9Rgi0oiRPnwda1nhTIfesauJPXcMzIW4sJtxV6gXwHoJSx
WAz0vou4JqUnu4U68FwX3XNychLxRTfr3fJDbiJOQ+703rnmqosmkmYVW/PxKNm7sCrRV4Ayr1vv
UkS72s52yXBklASsRIHvgJsM0sMLVYh7UxfbjiyF1HUUKMpTbf1eonQr0azDRcSakdtbhauOYUSw
lCqAnIHzoB0yPsnpu3TtFPhoVYln1DI8e6Yo7MUtyBJRD7BsDJO7zMb74uDhQ5WVGt8oQ2fkLr53
8xz1ddyWxmuYUMGOY4vQ6mT59LrjIimuGYlCOzJHsgnuo5U1GtKJwoJrOyBO0HLYQB+lgcFUxuTI
vbQieaVxVO0+hIvBCy7P1FxTIfZ0pn82T2EZHrt2fKzg5Ze1kxyowSVtVSie1EW7seaEStn+O1BK
9ssRaYGg9EhJIxIBQAEMhTMscu6DjlG3EYqYlMecrvBbdn4m0lcIAKnfqMavlu5UokNuyntPnCTq
+pZjPNEMqhXocLarDQ67Y4t6XAxbUFL+SKakzA+ir/wB6KQ0YcjIq27+AuMjg/e4HbZlniV7GXGK
FWZ+yoWq021cYhmjkPi+qN2GBuuuWrd9zc4kC9w9zSQbhNGzaEGMkQ5yV63aNzd2Fj9hazQe87Az
HnqIaXbfHd1I3nfMr0SDFzfOqOnAQ3uBDz2mq6jm69Nfs3pqLTAXSkrv0ogrLsVOgvteRh+yvETi
3FEJVtDvaKIkpoa1MyidAfI2F8DtVXjkdFrzRbiiY2/qvgkxe4KOH/ydGKimtSVRWgsSTszH1ezU
Kjj+Bo06F8IpKkfaAvfU66BisIRJZ6+7kJSpLR4WnzvwAc80rwHniD5jB5J+FEWJlE8HBzs3oQG9
MKgnp+JGwfaRwNub6byS7dmqhnVTxlsHVwLKiTdide7zB7XG71e0W2ljxLKTdavdj8WrNTAry37p
5U5j62FTdhjIR/YdVRr4GRdMIm6CUNzNxCzv26Deigxlk72boRKORpVhJ9Pc6Ka6kXHuB4RP7Ehs
c6zAjHD9Ur91mSsoOsTN9i3CnU6InHGz4cdduqp5fHGoM4DUd4TRMPHfR8K5Aw3ozXChGC+bMxax
KMyJZEfFS1GPj6UlfNMeN2Oabhq6cpWw2VSYhk3OIrpCRKhzjecpyTaicA5jkpFoW8UZBS/h9JxD
Y6tHoHzfrSEPijuhKLSULlZkuqJ1wvGmXUgR6XpqXmLrDGodz2e0HjcFpuCGM/YUZzcO4HhO19th
Cp/DIb5LR3cPYJghYIxFzYHwFa7nxNzmpunnk4LrCxLmwIA/Jn/RtHSpZX7swKNq4UYhHIQFBb0l
w1vKMNJ1VZIxzV8GJyYXD8NFw/KkhW95f81rmKA5DHCLQ6uD3ULIaqUbp9B9pbQI8A3t37m9FirF
n981Ms08fbdd8lGnIBlGC8jVfazaj03B7ZDDNiOO+0aq+KxB2GggqVnOTDaV3E9akqipbXg9dxMj
/571mRXA3CoFLl+VRgOtbc9RAudK4H9ty3tGsStQL+FkcVnh3MJtwv78OzGzt5/fc2cf8tK06ROi
YoDq6Rqa46UtDeVJTEHlwx1DwwMs69c6DdEplBRtGPlJRc9y1g+N2+woNeAelDo7WMG+gGxpZgFT
4/RmGDJvtH4RUQzU2xGag1a8dxBDY9bgeW68Dluz07+38XPRgW4ayPVr3EmxSHHv8EjmF1CeYYGi
uJBdKpMHWZASSs1Tw0zGGlZ59mwlr7yDUEta4njzWRBJHvdqEKGLTF6vlu8pPCizYBbp9liSHBxT
z0GXQ/EfYS9q3jgU28kJaEV+s/PRzzm69nHjiV6unHUhXd5AiEloADNlJgEMT4R81rks3U12Tq+C
fqjg5VE84wXpjqDflrPgJre6WzEZK5sIvmMdW+XT5e4a1Uu93VfBLa+MzY0Dw3lsOrYS02vewXrQ
GvjbJR4vCrGI2S8NNhhBjZCqU0GdnFNs+4TZ61jtMojrZZmyZTN9p6z2uSbPEMNjbqXpOyKHrOWb
2WH3mRfRa2x3oXQvYMBPtcUahB2MBLNfs3pSIO91ufsdGtMuCB4SmmhLU6ysXLuclWEJNRjWA13Q
12gacL8k70P/o8rUG3ukSFjX3DO+A/I7Su0bxUPmcKHmQPe4dULlynNq3ffdciJNUI8A7HMbkGDW
Kaxe04jlpQOueE5FuV+G4cGuZeoVnNfGz8xFMDKl+UTVx13g1quRK8CBzpjPsb6MUg+ZHE9YmQkD
qvISoier7TYijmGE4Smzmxi7qfOqVBT/OQxpyGaumLuTXFe4KOKH3sGtE0bTZ4bb3Hf7ZTfnwNV3
n7SkvmX3uMPgc7FFdDIy9wEpYxkG+TjcN2mcHIGD1rMkBHTsdO071J3PrpBrG/ohGfxDMyifTchd
EnAbUBruH1j6ZH/EWUBW03k1UKkd9jXOgRJHs7LWVkTUVwbltk0+zETHiZdt7InCTKd+sdLPXuo7
vcauEtD0BAB1AoNlSL5BP657M/Tx8xkTbgkoQFS58PSw9OS34/SuEFGdont6LcAhVcfeyE7VYglU
qlvGCJHX5izlAY7HhhEr6EQnN98C97t0yxMAyR1DynUnbkwBm44ynyTi2rCRDovmqMzPcaQdB35r
trhlVdWOmzTvAmrccHe4HPCpLD4POs52ngAuaqae2zpxVnX5oLmUoSvjM6PEXWBDninQ1RzS3ljc
h+Qc6ZbfP9eRg0LyGWflNhkGj9Ki3czwLBS/6gSUDKd4m45SJ92NdbYPKDEuu2mX8TIuwsQkJStx
9mhx35i45kCs4tl4iMo9xG8IzyTk2Xt7dP3ih8ZXbj9At7WdR4Lx/HQhZWmFH0nDNydjLQeUqLh8
xLB44As3WWndW7z9vQC2/0ABeNUbfiXohTOq18FUVkH4wdv0oBQKFCKC6YPYKWzjwTjcuz37h4Aq
brUy93Ve3WqipzxCS79SUHiJM15yHQ75wGISw7/3oGqCnRxX0HIppsLjyybTTu/p7JAbvMOIyDO3
y8Q0jIOVKa+yMt7I/uZrFvi7etIfEoDUEAd6T1FHLsXsyYE8RrGFN39gv/by+XZpmaskWy9L2xhd
7Luu4kWQduPgWSciUbK3LqNPa0QC4xS3QNbGmju2wAOVQfUp/Em/Nw0cToPmR8pnkT51duepxAfm
OiGcEe2Fsze4eOn18DSTXngRXknqLUMf1iT0wHyn1Zd0pMBEXwsHBExlr1NjOpvGKelVFoyjWzo3
Vn1Xi3SvTEx4zQoARnmBMkbcMvDTjq0LFuLBxcPWEwwnQMtchuM6vGOEcPJFLim/YD5qOG0NXa57
ev3qUW5mFydwgmjIEVdTQwCexa3d9miHYjPH3Tk/O90tiyULC+tQEO+EFZIyfumsZfO7G+bumiIz
wyDax9N4CZnhmtU3gTjE34Nkt1GyqHXcLGTxnV1n3psxT5DwywheEu/DNkqWhmUqfQrnpq2CMwjY
VOHIqckd0hY5Wd5OiXlswxKysOIXbFLy+WAP+jHTnmOLSnb7ReWwRDKJGZnfpXKnEtAVgkt1mFda
+Y26vSH2eYMzfG0XF9W5tg1407r00bWaAn+Ney1U4CPONvfwBMlgQ8GYTh7EvEty1euT/f9i70yW
41a2K/pFcAAJIBOYVoPqySJZbKQJgpRI9H2Pr/dCOez3ngcOe+7BVehKFBs0mSfP2XttPcJIXl+7
/q2kBrPtMzIRwL0AAe2PPgjx6bNj08acW66qT9K65axc9Pgg7DF5I/S/EXyMlIVJCEtFo73YU7oe
Bs7BpfCMKVn3GlcXRJKevs8VgWoRyE0szcH4S2PURxzQxP0BFu/NutpZvuu15ZKGMXBaCogI6Hel
nu1q55Lp7lc/U7qkmO/zebtQLiivxHQpMVpK4wZhGNDxpcu/ZIK7wvhr2tLTiDwym31E2I+KosOU
D96s0q3tBpeaMAKnNVdJ8Yws/pTKrQ2BY7bdlcO0YnFc82Iwj/9UlPAiNdD0ZztcACuVZ/swGqkk
IdpjwMya5izRvzssO6hTYchH2h5wIOEOzDlcxOxqUwnzAUzXytbQbYXur07PsFombMnOKqXsmDT0
4khOxFR7CfcQbfZh7jrPTN+E9VOn82VCuWcisSlJUwVoQrEVnftu8NdDhyYJOsNBuPVjDEHMqyso
S732ZcfRU6qVu9FnlRzoTvq21dKIAC0dZc7LJOKNQF2AhPQdq7hF1wXrHm5YIn0qDELDU62CYSNw
MW6GVnucOkSqevUnU6/kKWp7NK7bwsiewMydkAtRH+qvfjptpG3vDE4vI3kovvlD2CM+e6DRqnuK
3fZaU3C6ICzmONkB294PYzojwX0c5bnFvDQ7rVey+FlOsyOzYQVliK1F21coMmkbPE3sPjWu9Tah
/p7yJ/plq+lPA4qMvgvyCMK8N1mMXN1idS6MP47dsUulR3OiOAQKG3CFVu6IuHwZHDrwhVmm7JOB
BnWe/5ips53t7Mh4ir3zc+TZYCoN+e/UcqwP/JGR24iTEzGZlr2zJqzq6SBC57soYD4zHbNduldx
7xm4dWakuWVDal/AdKXt1lqZbFusSXhDj1iBH/zpQ/YF0+bZ3uT5B8R2zjyMd5th1TM+DJS9Dczp
NmfMIMx6iy8QgN8tdbqdcgELD79c63tK/04APP0p2Te2TUw5Qap67NmMAnKx7tG+x4KONJAIRTco
wBtjFJBftQ7ZjNwKmlyrfmq39Jp19dgxERgY5jvraPgcOL3WACQNVR0Jm9knJQLsFr/+MOAMQfKE
04XgWG34QWBHIkVbyU2uY6yxje44WYZ+ukQscD99S2ddP9xk9Rqrv1D3t8VA2VkLroom0X4XHFzx
w2UH4lT2MtCmFSC/M1Klb9P6RqK1whJ0Vhy1R6IsCnPaRjjBRMe5X+KEcRN1lVONWx8JbTz8jgrt
zY4ddgZUz7zeI7tDDftGGruO/JC0OY4EYiZV6cnhUIKJrdLtEjclM4YqHTYFjR6l7H9CxiM6A9gO
IAfZHoFJDUYzdMiuUWW9VGbCxXuZ82JvyL8EhwHn3duu3JE9taExs3X6X9JCs5zE7LpPGNSfyQpd
oepeYZ1lNGJB95fFQ5fnfB/pypb6zRell2IFxiri/J5wc7n+UWf8Yani2MbzX47rq3GGuzG4Nywa
FeRaJTayO2vVe8m272s/Mm/Omf8htBAo3nTfKXVMfmjndxHjuVFP9zYQqsSigrC/cP0iqZ88NXyT
MEnFqKgS9WKNCNTrrB/sPlJjuGUMzEdMY0dt/wAsgYYsRzQ1f/icnnvKfENkm7wpDhyHGKU9i5QM
M7Ht+UQ8DVfYN/TUwvETDPVrgCGUhYuv5WjqtU6YTMfNJ3Py76puV2bNyYywGDrYZo7RJvst5u2g
7WgPboQfrDOr9HQD2Hq0x6ZFqUMrQ8tQx2XHwZ5OYOiZPlsEh4EUsev3vHQv1lSe+OcnPU7eBo6M
Ol7q0QUNc57gDamJFnV7GTN7NxnQ+UwGU3WxHufoyfJfcG2ebGrgsH0ntglHLYNSRTZcll7qAWva
2mr+VnWDxOGWoWOEfsJBmnIZuS+BKy/ZcMF4gHnTP4kIHUiSV+Vaih6fMAYxtwz3IujDxVH82ugk
FGT2NayzkwAJaqX4zHL7y53ck4YND0TorR/TvyUdH7wXDCLblcU8FxV6/Kcbgp1B9wziuGcUtJHo
ABAY3ejbvle7hYHDhdh0YjpZtkORV1NuY2QVFLDg8zJZruP4yUoWtT8Gq3AjqrciVHtMa1AhB96N
P5n9uyEJskx/cTlOrdxN+ZttvSaIIYrYovHwmRXVdsLt1gHOJCwcuai+FWEPW4amtTsS9Afbu3sZ
EtaJwnI2GDYJ5ZTMyV0vnt0HZJmsnL9j+ZTNOvrXPzFNj5hgd2xmO2VU3zbhHFZ6nPxxjytoJRsg
krWDYwZ7OLdIuM9N3THfHl7Nfod2Bp88Xl+Kk8WjHJBbRtLuFJWbKf4dJG8zZ47Q/u3aLH6O8YRN
ed3E30SJU13MXmrnHiLJg+/gOkVjFA3RQbZdfejcetzmhl1vEumsIQqs6kbtGgOSXJe8hel4xH50
oUa/QvYg6RkE0Fr5vPYLxrHJ2XsHAdE6TXGWkXooV0YDzxaUrThOgomGYV5iR3vAR3wLISitIaDz
9mXWY02iS6fll6JvOpp5jjp3WlAeYigsRtyS0YmhZIzyj0xFb203I00I8quVeOMUhTQyps8By8Rc
50c2TdyXIwu8E0fvqjUs4pJjylHXPGSpAu1PpJ8pqJqzsIXozRdwMKRRTla0hVLKEgMfEityF4Jh
Pwxhc0xrBId1tMsjJCc0RPS62KLcB68W9DvmVrvAgW9VIBzWgyNOurWWG5tGmRxA1Tvd1gYHAPb0
Af4xQnR6eir+mASBx60AOJantCvq+b3MtPUYEpN+/4VuKl6sWD/HvvsUmTgkLXG2YezvA7PfuBJT
A8VoAELO8OcLDtl9QtRhZf4Z2PEZ0wBxqMtdF8a2ZwJTdSVECFaV+lgqMLNF7nxJYnzyEnE355C1
OQU/MdYiPzmVWf5RR9qfpJ22xL8/JXRwBS3RYKHmZwsZpoxHgkId8jA74k17SsBJgPckdDGHmea0
S4i87elb4u5xvh7sqqMiZWM1Q9gYx7pjm6tjUjhZgjCtNP5w5sKfp6TaRtFHzsTNjQnULSpkugLu
DP52ms+Cp6XSu12y6Kl7ogY6D8C5vrE1OF2AeihWJ14IWjyXGjbCQXM6jMbVxio5LJtJEuwRAZ1s
iVVS2P0Tboa/vhaTtAJnAP2X75+VXxAR0bpn39JhVajhsdXqee/jUVsZySWbDOM2LW8xoad72v3E
sdiX1HLqW4L6LIQOwtKN5abFc2lrwXwYeo0e9Uh6riOZ0w844/ZahjAYeY0nMrkvJhqGs+IbIMqS
JJbzaPvj1k66cQdWJIsn+TwHnUdW2B/TYDg2MmF6SID+++CF/fw8jZ5thNOZwTtAPf8RQsivEfMj
YRHs5hV0jaG2TvdfdBBOB63i0LeEuemR7p7knL1ayWtQqvRFVxBF5xKNoP1khkQEGO7GkcbFHHp8
X07/0woJGBirZmak5qbplH1xKnKgBoBbrcb9qVw6RtJO2Sjdvj7OpOAQq86oYmKw0VfJcehxwTUO
YXf67B+TouzXSmXtOmjN6ZggV+qdgdVehMEu99kFFNcCDwKXMOFpH1X5aoeqOgBROUNL888CJ0sr
lbXTxsre8a29dW0ntnpsb0tiNlexMrAh+gTpZgjByaorVx0xeg4F+CAJxwqSGoPLRMbQgAFwNd1l
a30Sn4qsO6QKKbpr/jgFIRiYSqIVMhu6jmPxiV6baUheboiJQ4hpDo921jpHP9WiQ+vHf1yXBxLZ
Z7Yp+pHPy2N/ghf1gbUDX+TShEop+FpCM7Ycz2aamLiqqJUSqs2i7+brXGjFIaR57juEqqlBf0sL
08WYIfQNUmzYxOjIUCWJfaFC7pxwd27JVE8NKSEHy1tabwdgAccyhuadgsOi4+y6u7aLLlroQiGb
59PVJH/kIc7mXbyMuwgP+ZIjAUL4l/724pNb4b4lzrgMpcXaCfL8bCGMDDT3hTyhoYVy0mXkk/rp
R29CEEGsbiblm9MTOOCG8a+oN+BodpIIbYtvKIlJcXJNvtEqMq9RzTprxbjgE+ROdDPyaJdcQo6e
GU0MN1ZvWLABFLSnXjHnkuDqd26TvqF2pCTSAdA3izYP0NUJYMu8t0h/SvLwb9FkL1T67pp1eSSK
CPqzG35qBiNJPENoNDUacxVPYWX5GIfN8BEEOuV1KK4k3MBRGhEHjEX42ptdDxnavjBp8a+tC7sf
11+6NzsKgBDpK43CbKaYzK9+AOTedavPSDnd74aY9dIumVITcLtvhfZhKhRkhU1JKUVyJg0bN2ji
iQ44Z9KEvHWzfEkc+5qGZbwe8tkbIf0f4nxoVgoXGNhW7IoYo0j96eDNwsqXzH2mHx/bisWTD7EU
Ys7EyhJ25g/+dEUlCs/M1AoPIS1rJy4mphjctOUXM1Q6F7yih0tEmzFaCOI4bXZR/kcLmp8R1piJ
dY/RFDbJY11D3BcHzg7h3gxHju7+sWPfpjvRCoQTLdI9NWawRs2nYQE7+Ojx+eztpZebDoz51nEg
y0JRvmLng4UTq+KMuz4zfIVZceAY203rTCPDLSYi/qAldbNtkbH5kmhYHblyys+TjJAbzUw7FiMJ
GzC8v5t5VDTl8urZ6TT6j5V2nMkA5qjva54uEZiFSftm1mROqBygN5bvGco4lutqnTiKQ5mNAFm2
tGtLZJKT3m3ILGO/jbJgRwAhhQqhFm5OhoEm4x1GzNfC7h/NwnfZTwCqZ5p+6utTqiW5x9oWbPH/
bel4AfDpKiTixS+U3qCJnOCLyRI1x8zDkEH9mSzloRP5zMrK93ysKj568a3eQUJinFQuGmbKJQ7S
wqSHniYOxm9mVCYinc04g0pjD2l3ftPgyi5Rk2WoGTsSZpFtDTYx8IS0m0H0obXlJku0+lDXzvtI
q2mVCPh8HTtZ5nf+o4FKRdCG2CStegmG5jmwMlpz5XDAJ7eelbmgJRMkGYMEY1fAR8yALXp3e2w3
4q6rGaXvlfC4ztEDAvSDHk7I5iPQCLJ2lnfXNG7S9CExDeJgoSP1NEu9IDj/1vqkey6UTW7AlHBJ
ikBwXcjOyBwtfxGRbzzbHGDWVct4YBCdhCUkyD21cUJV7oErqO0mP0M74/YPodO8arHT7pEyw0HJ
bWhrrsj2I6stcp3MBiUhtS3hSuk6y5X7FKO5rrAdgX11jFuNKopzYPJYYdPbas1sf+S2B+tj/CXc
Brm7iVKnL4s/fo+6fY6z31rxV/VFeJnmarqlFUSTpOMOJpH91va1upkTa7aP5di7/2+JW5HzZ9eS
xBK9kIzECkN4+LaJmnLfG7ZGS4zxXNmEH7xNNQREop5iXea3iFAkimJGaEZTkoyb8KMnCNQNvaqu
oKmKdWK7theYRnWlQibTgn22EFZ0CccovtiZP218LRzWcspBVuY0NFwtNI73X9Tyu0hm2oFwAdsu
1FGvc3rERk9b0A9NaNb6VyaKEBxwzsylYQQwOd2DNY/xOrH8I5tKdFWx2I/0nY9BxkpQM9naRpVh
LwxXbGTxJqH+UPkFhWZ1AeRSXbJmWry1egTfC5F4F0/ag2yi9jaEPsZAd7oNFvIaW34ChQpvvmUx
2PY1tY1KpNlZXuOeMCDwGLIwjigSgJFP9rgbbGIe86K69oamHmzGJmOLj0xgOq9pC0w1R8doTpMn
IxS7qs3/am5VX5IkPpYBR0006hu8zfE5auMQyUy6rztCBSxOdzuzSn7NtNf+ETpMoZZf53L8yRbd
fZAK9ukoz9/IaygIdxkUr4WNqD10OqBjntnPdPpUYG1FOda3vLJ+DSbppm1u54eWbeTNlnG4lnFr
AFBhYq1nxXONM/MEjv7bdGT+7CR9/sxQdp0OgPBrC7tvbI/q5rAveWZHXFWusAtTR6eEFGMRqwWa
2Bh8B4qtzkuj2txLurBeUZbN1pRQmioz/ZkXX1Xc7SPdyh8bgZaWtDtojtPkSdeqMGr7T9kwEMvW
sPuUOiJqH2DNg7P8InvzN74EAtcZSzW15j/OZaXBp+SXZCTdIzGsV/DhcDsooa5NSIySiCW9JyZJ
FkYtgK78uaMmDq+9jT1i6rRt2SQKDstCf9ETCw8LEU4c8e3sgmrtxL0AKiP78cl2guEkNOsNcjUG
aIKL1knpthcrH7sLflk0URl5EfEiTneR4wup6IaUhUv8SwcSldplKxyb4Avc1Qh8KbS9u33WlfBT
qBCER0ISc/t2Em9AAl36Y9k+L2N1NclWUQxM2bVS8WiPxBr2dUw7ry9+L0FxVUdwp4yncwgJ60zi
F+cBup4M2TIMiMkd7t50D0bEX/Rp8M6EofEGMWm/Wk6z8dw8lBal7DCgwKfzwuQefQDCXAwySsuO
YxMHt662ERFNcNSoXi8k2rgrlAc01Uin3WgmqhynEQcDk8lRdqWP+M78AKnWPBYOfa4gSyQVUj6c
c8DI4IMCqJIIINWaR2Z+qMxu31mWQhMdD4/4wUF2BW2EKpnA9VKB45yzGXxnsWXh9t/nQEePgzN1
CVr7wl5HmTYUj4kvhzc1s42wA+1j00Vvn9nqSoSYuro+jeogxolTxYtaH6XeLViIywIqHE6IlW9Y
5La6rnPLYwtc8aJd1sn6aqnKEIityR7j7NulFBOAR2jojQGHbkJc0aL1iRfGUtATbqvr1A/VQSOM
khLKYDhEA+hoDnX5AbVh7biMu0eElDMooqtK6GLwKQdyxCfzkkXjroGycox08Pq1Wf8OfdO8aEzo
tomqaXC7cfbqL/wNSvJbQOLMqUW35pV+layNvE53IxoygplpW0++/xgR3BWk9EzGKo8w88QkU+fj
C1Ttp8Cp452NuXUFDsL6iCAExTk9+AmU88oiM2ajC79mINr/VVWqPgJ3uDS+fHQkBJMQ2j7KgIiI
j3Ey1higIi+tYg6OWynm6UIw0yYZgW+ErfNdpxbsyjb2qhmoOIiozUJbwWtjXwd3fs9Kjq4ygJA8
4I/ZmBpx3fXI3KZFQbFq2Re9cJg+9HGIXvmHZNLp+HEj69Ey1Lvwi8/c139F3fTGBYqwifs67Xjz
PDkIQ4KC0ViRDg+5XrqvMms3oTtYv2HWLlsOm+aY0y0Pss59krrawiZSuNBKDThEyc9vlAfhzGfq
kdDrHSxbdt//EkU3H2sfqE6d2rdQ9c2amAqDUZm8xHyPGrS+FcEZ9i7VAgavxtlJQPyOlY6WDGMG
5yKaFxmrgd75uK0Hjh9lbuEprnV0bULPTradpjt8uOxmYchZobMGrzGL7Gz1brsjPeFsMULzA9JG
DDsEq4XBqkzMbDMm5bATujxghwN40A/8sZMcEv+dvGr7KcQ0PfdvDWiYfdk550kv+hcXrtAUsnPW
AfF/ho53YjjVRHkeY2zTVNbjwrd7KYIi22NI9+6uZyRIw2qai/ZQOgtFsYtIbDHXiUsTcfHHosVb
1TWt8sClS0gQlJOxVjj+u+J4utZVYnqTEMGpYR6/TXU63Fnfm+fkHgXlLFFnRW2uhU/P18YaaRYx
rCboGHrug2bg7Iho+DmsAJ/EmBjXXZ4O5IwrzAaOtUhBzJqFhZGBE97qmgC5EbkA86PM3grM9ls9
7DB+BGg4SwXmz055nCcDTM4UxI+d80AoC6HitIZXY2cTuKiVLjaCOYfMZqztlHaNbU0P5ew423FW
J+YUADhrMtmNzwnM4AP5pJ+dLhsPMipOkQFYuzlPjpeG0deYtvoxa6dD6o67MqUB3OZnNSyI7YCY
7UkPyl2hE0ToBv3R7J/6MZsYcFtyAzG+GMvPWaICdcbfxSKbSSrjW8TCRndEDzOO0UC2USv4wEc9
ScuT5jNFcMwUdh8zMSgmC20pbuOtlo710R3rs967j1mhf7eQgbdwGpAx0rAcJ3DLFlo+O2RjRB4H
pCFixBTS+5A0clat1dEtCh2QD6yDvkRu1dMSSdo2Z/w7mlsnMrhoxqS90Hpaxe5EvlpupWgEikVz
kDQn+mctOmC6uYNmzDx7lN90RiwVMVmboQVmeQdULKce5cz+AJe7Ytojga+6hjdzjN5roym9Sjav
pJ/9VF03nt3QGs9QOfid0LyylP6+CmaOIpT3XgkIh2QKM1k7BkHRaVRhJDdvvVmcKZfrHVRDm0kU
meZtV4mH2RDzpUk+LCwlkQXFY9STZ2YGI1KZaXrEF0ufICY2rWjcdhubCgIyTTrCPi+BUZ78wG8w
tUNMxCNXb0pr+rFSTT3NduU84c6zPWMY0eto40PXRMFhgBIEdM0mBI8k3B2NjEOWDMZBAQwZaW4e
zRsAVf1spyQdWt0v0dN4yh0DjMI3CzmZFw4m1sweP2OH0To0k7+2fIVhwDDK6ebH2TnE7Uc4wDoU
iZNtooaCpI4McnlxeMk+IhVQJ4nQxHZXJxyPRx1ZhcpdOuJs4VXZPLCcr5D+jgdwHl4iqU9m/48D
2vVQ4lsjKwPnV2boa12QItuBbRlKP3wzrXfdRjQheiZpnfREi93AooUXSeTjXfWQSRQQczJyZq0R
REHOoSCzOFkNWnyITWMiyG9R4eOCRsoBHrhAbxjFLIFaBdPFaip0REaytfLYp7/JAcdIKxq7TRpt
K1FYSAXiB9auYRNljLt97ew6lXE0Migq+ejsyB7j3qaO5w4ga6VZZucqa14Yf/rbyYq1lR1w/DOj
4kwU9q2U4Lvwg0jPQYMFv9nTwhArcmTH1/ZPZ5F1HYoLaK8nmrZrR6kRP9s8HiqCwBxaSrsBluLK
rEzmUegyRLts0hTu+YySsvAJ5GhTezwv0Ky+tZ5FHLWPQNdP5hhcWPt/i2b+ivQ5OviE9oxpDPwD
d4LR0MxNlhl3UmgGL8yaq+pBiIw8K//LMquR04XbIu1luedQjyOypN6mYEH2zNBNmDPtJKKgghr5
NmkvbNmLFic+IdbO9hP9pQZMy5Z3oN9M4DV1J/9bI++bwTGYGVIWK2J7N3pYJi0Y81L2BzsNnkH9
sXkZeH6LhtRol0rR56gDJbFggh8VxMKcxzkcf1T/K+8MTsYxfHc3+CZbgvZiTYJxFuordxaJN6SY
ECIaIGuX+nM5ZE7cMnT9ihHCktGwaZynMEsjKunwte58zrYlr+vyz1gi9aZozu5iVEtN/zsSAHnl
4LG745+tY68cJFCl2RwBMDd/hwDTaSmIZCWCUCf+JYIXkR2iuNs5LTFKPeFjGyPS4k3eFsZ2UMwa
Q+ZO68maJ4q+6lJTU51iG/1Da20BVdNYjm9VRDCrqwIX1hHjtEZy88dJQZ7UYuUNTX8zqsVJp6Zw
Z8/l77rF8YASxd7o7vjsMDPbDCWhx4nqCpJigu8ep0NKQ+Ro6QaoDwsxAgSxSwOkiCxBommoXbLO
ftSlJNBJRxskOQ+uQ4n+wmlffZ8gZoqvfqUThpxUBBVnA9uG87c3VcNyFEasdn/KhJCVeGGiMeng
7B25xlmfg2E1GtEiKn2vwHPdFwEnj3VOAMt5lmZxSCSxExaefiwGNDXRPN2iYnbppdJSRnwx4AlH
9JSgi2/Kdl2xFK+AEDeMFqYt+W7vfi+5x3QJOL/90kKz3LXBdyOD+qxpBsLn1Bk2lt4fRNR/tYaE
z1jH+n56FoWYN4RTkj7Q0u51UqaLNgfwgNmTGvri2A3wCNOmoCQM9d+6yNqtAy5p7ftPVVsB6xZB
RyOC2+32Pskb8UIpcFogqQkIE7v61EWDragkgkB0M2/+VNwsjbWCtgEXqG+MB4VYz7L/oEN4iwDp
/SpMAogzZX8rXzu45osbF811bHx1o3H3NbBQnQNcA+OQPiktsPZL/qtIsLmOZGm+hNVw7XABbFQX
yt3YjGpPV4zsctThZH/cujGanlqbGih/daDU3QDPYlZmdgs9zgbdDRgg77oN7ZTiy8pzgrKuwH/m
vR1w9wGn9ezbA9JHjoL4d20Gw7yX3BLadm6GGcKUGhiAURp7UadviV86J0Nq9g48UrgW9Yzy0uCS
/L+x8n9jrFT/o69y2+A6iv7FWLn8g3/4KrFM0eWG+2sbIOD/y1hp/BsSRAdwj4s/0rZ1LJf/aax0
cU+6pqPQHZmOcAzxD2Ol+jfbkAb/QN0/G3/1fzBWCr7Gv9gqmQ2ZyuLr2IbuWkItmJR/slXO4Rxr
iQyMpSAar+SNubuy7z6IYUb/rhKGEZa7mxpU32nl8KqPrxb9ZBoAICUaXklglI8Tbrk1zcdim2YY
vEKJ4EaTQ7tluRYZSjerssarJZMD3uz+kM8p89XG2IgOiQCa8fk/ntJ/Ifb8M9xFmVye//ZTmTqK
YUMZps2M0sGX+s8/1aDaahi7St/Eo/4myp7xsFsjnA2NHnGujnpLa/ozdOGj1WGIM2fnUTfo8ql4
15M/hHH7h/7i7v6hlaZLKufoJaW96fUQ+db9YHN0KXkVgabOnpOJC5kL6HFcY+uMYUEbvdK8ALH8
Kq7nAja3EXhK0HeiNmnXLH/HxGrabR4AGrx/WrvK6Tq17exVI6++HMjeK9A0txXFoML9sLFzRMUp
QOzRhndJ4UbGSgbCVs/cnUAHueVH1ve6KG94KBgggFnYgPj9iiIQr7IJg3Wiu80OtSTilap+SU2o
rWT5kqLZ5OrZLV3rUI32d2RQppEuzIl/+dq6boHbdSF8WBDG0wnPhdsR0m6xuLdVOXtS0gUgZO47
6ZNfIZGJO4gi6ynVum0KsRkJzog6DwdmHtJ2LzOaBO1esxvE+GVXUsstEynoIbndN5u6QUEwlYRh
zm5zbJLsp4+3atJuc/3Wf+aDxHXSOOTBC7ZJo30j7CddJ6RswSNZNEcUFJPSYFLzBIIso0VTZ0s3
tIpXYUHryNBSmBMxYwK3Mtnt/P5Fn7Xf4ZSZW9AL3/fbEDO2Qp6Yu7uQ9PXRIfjCSdynmvd0kR8t
MVCYEu5fMPYZ/PhMSZpprg+ppT3nef/l906wyaJq9u6XMA7q4DDjMNNcaCOkWJcnmkB7myp+0inS
GGL8SeVMuETOnzbivQgoy/Qm0092xcVzzPgQLKrNRkO12HAaLPxwPSHdBuXA8SEeQN1ZyzVsdSTN
+Zi9RpWoNyIV9SEm/2NjGeaf+/1zRPwl+W+yeRHc7ogsC4j28nEADgkqrBnVVUOxSQVxxUElysNs
9q+ZSvGr9IW7a4pkzTrhHpMuORpz9SeSwS1CIesOvnHuW7G883wi5eotDRWmV8QnpSV0M70J38To
IJ5ierUNe2J8ldnC48M2YkBEoPt9vD/LVeqRGfHg9vhggoGvGY5DQxubW3h/faOY+NT7i9nKfWAI
CkBS1VCaVcz7a2Y1JjAbhh18daKY1pGJqiN2/t4fibZwDoOBaPT+72PGX7uvIivNlZVVzUbHiot5
k7/tFrJkx9cJff6y6D4bdtVtLZfRxXKdl9J5drrrPz7m/vTGZgHTlQEm2Bpe+PvNdyIkJRpBdSt5
SJa/LzXEV6UZP2UpvmH0ChZGhfQa5ayobYMleehg6ddBz6NisFJFxCThRPJP91t//8bvv0tLs6dJ
VTIdjNzLfTHyl2swYaxY37/0/Se7f1g9TPk6gfY0LETdcQhnj3Yadr0qX6lJ949FZT/PEL+I10Br
qeNFi02czl2J6Pr+4fdPrUDHrdLU7fi67g3tWkGvfgTsAnXQBxIcZH8xS946ZCcUScmLjKb6APeO
q1bKho90ovX9f3WW5pVrCgriceh3NDHu33Wo6Q/Q4GaISMG2rHgE3bSjjdU4X74RvxPOiIS3eCWw
yt/e32lpaNspwPzWheR/EGdQqG2QfuUpDDsN7/6Um0yxa1mz4rkee53NWx7tJrzxhyIrDgNTyfUU
cTyn8RCu3T6wMMZzdDblVo9KYC3L3S70tka5o6G2xa5v5/ICaKDR8gYpBpD8ESBpsiwZykWxFjvX
alk6TLf/TFqgQmh2XP9d+txZa3mb0y55pft0i3Ke2qwtm/es0usDJB6fZ2fa4aoDkuSiXMnKc0oB
GE7lY1KwosTNKV/eRLG8YY7RGOf7t2fUUHaC4CeS5gYzm3HuWmb3Vji8yeg1rkqfFYERCaJ0736V
qwm3wGDiXAwCjuWLLj1kHNCznPQGx6JKQyveOrrXd8BKRp83476Z+8usH838e645zk5xFl0r7ARJ
yuuJcJEWrhZhc1x+eNT4paaG1f0mlekQY76lcfofjyeYrc6NgciEBesQ1zfu/dsY8ceyItxZFseG
pyto2FhzohK4amyNjcWUAHfutdRDHHCWdamXBX9UitaMmK9ZgyHR6eRDXvOkgeJut/BzxTP0zotl
zddm2apqM0BEJrT9/c24b1wD5He8mqTbsrEtX3ecsSwOy6bqVBx00Tm4jIKUZDEQvLWejyJqxp2/
lcHQMfvL1sbix6yq8aGsImJpSMWacp4NVu3Z+yQDqd40IVubn2Rfs+DIb7vN+GC4s4a0F2BBxwn4
UMNqlhio4dNEaAeiYaMkyrlJ47a3Kc6PYnFKlXojrqF94f2teDXaZtNnnOsbGR46cJm8MhpPM69/
KTPUb3mGEKQiEzJ24fymlrzdK7OC4DRAt7wdy4eqxoX8WWXYaiwDpieJSpV618tqPt6frrSaHosY
gWz1Ppn+sGdGF201B9arTdT4OO3NfyfsTJrbRrYs/F96jwggMS96w3kQJWq2vEGULQvzPOPX95fJ
jtdVruiqxat4Dks0CQKZN+895zsAGFbNQCOzMb7U8qRZvkGzKLRW5JUbLElDwl1LBI9Ukkr+XIXC
fPKxfeawanda2uETrkqO93xH8jvQXkZkxFvdPLbW4tEJB/FJd5DiC/4ZZef3yGBHMRJ7PE6x2+Ke
ouqI9GRagxB+6eUmCFsqWtGBS84ta36J5v7OcKezkSOAoS3PXNHLn3QrwbXlvKsLQTzQuCP08lXt
fRrsBEygu9QbrkWFwH7OuMCB1UfPIwlfW3Ul0agx6Gs40Qes776nY40NdQby0fQNjOrOQAiS6vjw
5YfiVm/3RjWR5dcQneDTm6ihUeBRcaQNBF1vkXMPui13g6Dwkr/DEt8hXaUKl38KAcyuengjklyo
qjDHdV9iWYGmdbtwcnYZEMtCIocfhFjMRnDJ7w3V93QKSROUi5l6CNX/46BNR8cX0e3DjCM7rBiz
A511llqnOXY994eXgFEpa0RN2khGG1FCw6ZKdGJum+E8r1Cwv6hd0CURcB+7JrSC59hBE8ky4MrS
sCQ5ENdXfR+lNXJvoNnrwJtfc7MdeCYE4c3yn1H75yjXGrTIw7osT3q2fAw2TVxGFWKD/3TfTli8
1R1mpxDXimAgeko8t+N8T1rvj9oj8gnE4paEhC1opBSVwpPO8J1EJqfbJbNxmKKJ0n5sjpaBOyKP
469YhrJPGXIyLpRI8F2aSXyhRS33Bd4XM9YB75HzNab+TKONP6mlxC7699psntqF3RxxEhyMZLrW
1uccTUw85GeoI/OPDroK7Ac6qXK1CtK626q1x5AlV0mBF8lFvfoZWlm7ceT2YKpKhJ24txD8qk1C
LfoImM7V4LMC96yJau3SbB6JAGXSyiM5NJUVEkHWH14cjWyFVofVnwNQXeOa663TvHgvrawqkDAn
/8Zd/v28xWlLuLSzXNMwHHqonHH/fN4aalZNOea91VDqRgYQ+Bx6AaR7zXqP5qxaz0IP9sSM5FuP
uCedfu4xiaOjX2J80K3oQ7Na1ird/lpq8Y5+g7ZTC0G9C4tDqDcPjYur9U/4o+uN9vnng6Jp/XZO
NHVHsC2b6AFMAVtIQof+dPqNCt/qUkZ+27a3pOo5R/jOtBDRnfzicZcspzRFOhaaZ1XPV1H/mNY8
fW3XI/Mjv3XvpRnecYNCw8ah1GraRbjU+oENKFSyFVv0W0iwwYoT2i0NCt3W7LJ9KhZrncbGM48u
Ym7/c2C/2c9R/6HK4iVqt//8WYUEJN0uwfHzv//L1fmspi6Z2B78AUdYUFf//Fl9zip2E8FFwZxE
ZUty25a2Fo+eLIC1CgMaqnPOsPL9cka4HW1tp0GvjpFG1Tup3kGNr8hWKNrKJKSXqjZsGkTFOP+H
idxJuYTpRnekelwPnZdtwsI5O/nU/cunkfTYv38aaDCuZfmO5cgGyZ8/jVNQ9S5LjCChgHJvf/UW
aSmGCA5LiBk+HMOrQV97rbduzhI00J6Xz2SFkxdFqrsp5+wh1sfXXJOxXrIUU882WJ8R2Vu96zLx
gXkNXUE+U+6F9Q7Z5DppiUe1xzI9GGi6SlmhdrNZbhivqovaw0tY1dYesss/f3mKW/7bl0fspAEV
GzyXY1uyjfOnG5XgE/Sz4O+2o4UY1HCHjZY/mPA72ibHld/STGhiTMNJcJ+D3qM8pr4QBkYXtR2q
Ak4uceqryL1x5+JcX9s4DylY8FPDm0P0wh9lYbDUAaIDMFVmQ36xjxvV93GQygWGRhJJhEOLSK/E
3yK+/vlzGnKh+MvnNPiEhm3R9PLB8nq/3aRjpy+cgFNno7Yob65pCA9skDO7MuRPqH5i4EgZDbvJ
OCErfx7lVH+Yocsamfb2z+/GdGWf6Pe3I1ydeZhh+Nxqcv3482WPddcnK8nCbWF89n4Y7eNF46RR
yRo6GOX0aKHRYUx4jdI6ctZWhXaqLpiy24Fz9XUDS2Zg3C8hKdFzp4eH1ps79r3piLKtOUYWvzi0
F3X0DNL4e5tQAhc66V8GXR61gXLy9Bpcy6o8GmrdW6PTcup9MvPcVpWHehrUuTpbqGpPC+jkuEH/
CDid/UGdi8d2r9uh2AhpVyMldqteWT3+Ht0VCFN6E4SEqXIIDRMbDkYNRXaxvT9Si3MgyTo7Z4J+
UcsjsKzXYT7KSOivlsBJnpzz7azbITuI3R9qHy/lNmMIavcG+FU7ISsJgY54CHF4nt7V89LEFCvg
WylLZOjMiFAe3sC4h5ocAPTkzZCnxyDYu1MXSDUZxBA/BSX1yESeXEreK4MQrVx1A+yYkeDWyvRf
Mk1H/0DdQc9HHvbhlC0B70SbWPRkSRSOCbHADdGLc3caLQ42ddu+qYOY6usUg3W/oB1j/ExfZwp4
RMox/hWmuHct+wPfe8zMh14pWqxjFuFzqPIg2yU20LG0dPCMipKQjug1BItj8U2qEnhiMpX11o+C
PjEgqtm4a/L42oRIeJDmCWdOn0ZeDLTZPN0vsxSiL5BcZGtJOGQhEuMsx31jY5+izMIP5lFPBPIz
hdV8SsyR1mITaS85pT4DsZdQUAHKb4uCe0BoP2sbZ2BvcmXySRtSoc0IrmXIH84QRpHauBvaCbkN
54E1maqU4FfQDfR0HJ8qB87NmOBEq4Z1I/eATMoDyghQKGBVmFSm86b2EmeKQQwtyadaclN3pqcE
K0ctsEbAy/3KESEBpiPKB6WKdGSS6RXo9WOoxS9ujI/BzFOiDBa4sJDInsJ5dk8Gc5C6wE5mIimy
0XtC8YpZf8Gj8ASlq9YAcqB2qbHkxLbQc1MftmsHUBBTAo3En062N3h31qcq0GLieZkMUklzuJOL
YzUzymtZWzGfncHIPN361vL8melLfWShsRq8iROZu7aGGy3DO2F0wOZ6zz2qz4d+86GiLMdIQP1i
y2Mjq8qwxpuKR3AkMxMShNgXHWhO2YZJJxwjdTAc+7J+9qPU2gVmOKxDvAbbRfajOku7R9TgrdUS
rnl4jKsaIkheBKcxak6J7fKtGemvvMZ0F4SjcRcsYjd66Xyu0LqrZoGG8LBwrfCCRoC0UJcZnjw9
Gg26dB1FvTpx61R4G9dI6HqysITlXO16HJVRz8k2PtPCglSNtpETCtExhPrwq7KQKAJgySV5R+q4
eOviQizbkvnxbtToB5ZZ+tyJmy8I4sNzq04oCQUTJW61qwz/lbPrMZNthDLxH6vSXpA5BKmMFvhQ
20CfsULkMS3Yzvd2doWBG+5UfuykBS5vWhSGk3RgarycfRUlZD2DWlF1LEk8x+Lj5lhRCv9UyI1S
42wCiSTi4ef9o6+nFxWhAa0A1p+I/uVMNtEvm0KHoSopIEl3teziS7UZdXn/9mzxCPZ0atgp2prD
UX30Ua4SSLaLg5eABtDD8oiI/HZ3jSa4vba/tj+G4OolzY9Yll/eGL9PaXdQd62qDNUTA9KKQQEH
pJUjJmuHGocJp2PcqYOgVcXfTCtZ9gJrM0zsbP/Pex4Q8L/veRSJPjUiUCFYm7KO/NOeZxaWnxEi
AX/C1Y27wtobuRcDXKKy60qM7+o9WnLLEVlwh5UJbgrtJs6WRcQ5nMBxOrXY8u4C7MRNSZu9tHT2
c25mb275ARbpBR+SE7dkyXQpNxTZSCyGcuVuNDxRc1TdqdYRroLgtHisj75BZdcSvO6Ur+pBK6Jn
glj9tTyAKoo1Dz1fDAfn3h1oZ0NWDBDebNW34mqtt8onbKa1wc0uW3dwsrgTvGxvTCRNqWNegTmJ
7X5LYli1NVL3KMYiWlviXU+hTqk21DTZbJ3LBBkYFZsxPud5++rH3qs6kJlkdG1r1tpbl1idwSba
PRt7xNjjeeTn4Jx2+ii+uILs3yo/9tjN6fBoe1II+g12zLmiPS23KHk1rFH7BhJzvA1R/vNXDHoh
TaiOtk/UIgpUY33rCfchJPIYW6n8OnDw04ZqoJkme10WwxxvR4xIZvf0L/fM34pxQ4YoyBMg5n/D
9/y/3jKGD2u1xQi8MXUmVeqEK7L4GYqO6tureyfzhu+DPv/Uesun3kzOI5+HkxErZBzQbCFO+vgv
b+vv1Zup6yZ9ZMK5PNewfpsCFsCIxsnFh4Sv0V/7kYaQ3HqxbJRNtztFHu4pR1HVO/0Oq+q4mQSC
+n95G87vUROmgb+WWs9ymPF6TMz+enl8KLSwTWgAN0bio5S+iARHmD5G30oobblslaiqIwQbTlMQ
yEqBpJ+Vg32Ow+UQ4rYZgXAQhIz1jKpI/fQyGaToeG8aBoGDFX1qWp3uZjv9nutLtMq4P4zXgIRN
iF61GD8C2aDRZk46TQhwaKmenF68cnClpYT7kKZCh6FjKznNJvS2zmN3MpLwPORGdR8OhzghwwkG
+zWOGzghjDZjSPJDTxN/0hDqQZq3gUvNrz32FGhAvrtJXI3foLOhnthZtniTmkPwSJ+jlhlTMdB6
JEM/ZrdzdoY9v025+eqFHwXe2dszRJRZgVU5eZq0IjyMDQZU+cZobb51vcmRoDQ/Jjovt3OqK1PQ
2ZhGOVM2tGldTBZTCjUzMzqdk73IcHjNT/VIV44j0EuSclXUitbjDZabr8WTSlKvz/44m6m9MWt9
Z+j6LyqOuzhNMLK79IfbWlpOqPGMJNip0VoSUC9Rq93WR8czyRm8ExN9fLU2VHH4YkftR1ZYj+qU
fHtEq+EHwWx/yOYMrepfGkwl+eiqClCNfX3C7gnW22QTvUItcG0yI25tc/VUQRMOqzsEeIg75Tle
HnCJZmZ9k703dWTT5Zo3lucqQG45UKj0PV+E+tcS5y6xCB1JmgPZ9sCj43v1QKoJqHrbKKK2SSNF
tyXDm7a27tX7693wB2AxuhusVHJM23o4Iv/5uRHyCP/Xw5dJVqOLasLWbYfn56+PjRf5EP7yUuBj
ZqqBR+bbkn4H5/+eyNvGlN+Q+mrVVqHGzJUvh8CySafeZbhEv8Rk35Vd67155vqv9crg47wG8vT+
L2/77/un6aLnEMIWJEE44reeUlC4Mf7UwSTlxeW0Ibck4oI5nzvV2W/Cw+RCr7lNt6Cwz51sUMjN
VcizkpASw558r8gNXtQTUy3D2bcDnHeqpUp72MV5jO6TVUKOzDt/fKis4jVAMqUGtcxn/63bYvx9
gbfkyu4QyQEc3LJ/67Z0ZLn2jp27txF2mlGiR4ZzBTS87Owxdmm1NtpGteVbpPbjRLEHduGaBtDs
1LxIm8VrS8G1+eerbcqr+debxHJ04oC4PTyLLt5v+hU3K4shSpEhh0H5itbvZZl59n1PTcix5S6E
4XVM/pOBRo86byYJg5hU6iX4ZpaRhbYoc2NtmMYxZ568z77k+UltEKoxpKaYuF4exygxibugG69K
QTUCMGydUhAuXIsI5Uax/39lLDTl/tYOoeVDM4QuvGx0Ob/3H8IsnPsQvQX6gsy5BEnDiK8E6ANP
mpJo/hLSm+8yktJJMZee/S52HwnWqDZpegL6mT+P06vjlq9e5/vnsp+6p0Y0B8SFBC7bOmAA+Z9w
HFz0BBsOZ+2uTKLveWlgEAUrXjXzXW3Bw6oADBT2ST91Ye/euw64s9oh7Sgbdn0UOE+kwnQwu0F0
p/PWuszMpHZcKnJdJd8Aae8hlsSDAPTBwG7Le4aGgK7EJlYFx4AlWQktLYLFgJ4QSo5CAlAhlWSF
0r4wj2d6KpkLE/CFTFIY9PTiSypDK/kMHaAGXxIbYBj6RLzDLZY0h1JyHXxJeNBBPRggHyzJfgjq
+NzoPImlmyCxHTaNwIKGdyg5kt53iQegRCSMIxCVXAlO5PoGfAVzuo2VbrRU29AOO3Hs3qe6dgK2
e2hk7Mz4lnvzvqN7GvtPxO6c4oSMZ9CQhrY8pG166WikEXiD/CblNBKHxadJAp1n9V8Li6819Zvc
p9VMgATUM/KFEv3L07QXNMMPUQ8DgFvTHKwdGwrEb21jugwuywgROXcgQmJ0R8DYu8dCI/2wMmBD
kzzCqGqFIfqumM2HNs4OBGjvCbZvBL2bmsyV5DBn8ynXfnY5LEcCPdo2++7Vjr6q2HNiz/7G8H2H
k+Md4YQfbeZXLP6kWxKnrMf5c0tgTILUPNPfp64j0cKLtgZe3qqy95GMGz6Lr96GIjah0GmrK5zv
be0ZPIgH3upKNy7puKkp6wvnE5zYxUTR2C9rrKcMM1NrdZmTiw+Rku4kyTXmfaBBGiI8FxSJvI5Z
+DZ0+WZ0ymNBvb94OQTs4csdkVQbxCtaa7EQmF6DSvfFwUqBLUbg8RZUuaUlSU/DD/7FpvS5fYtX
qHP5WSsRHY9AqWTlfN8x0ccJRuwWlxEuHBM+SFzagUscbUkWwd0Nd4iXNJz5fumYpxlZvvUn8K61
61/COr8z4v7M4Io5OghdE1YjL17W1g8b2rjWu39kfUQY6+fQzuvMSo8z+KUh9a+LXnEAFYxY7fF5
shqaZpWFeGI4VgKEihNc3CbfddH04IgOv7P9FjDn0ePszNv6mLFX23zaDKxLmV6zZF4Xtf0229E3
rbVoRnmHckSlvgixD8vhXEwwqfIK4FjeVus0sLaJQZxZax0mcE+L6MDEJpjillOUjzvD0Unv7MVe
L+fNaJPCDIwLlDhdrICwQWzwIqJba6fUljXsp5Iosr6JNz6QzLncIQLCNDHt2sx/DMkxz70r8YcP
UpBctd9Qia0tu3xKS5xPIv3QLe0uqUKwV+MqQPfm+hzkonuhtddqqR4CrfiwTUkIh9I1SUROXpwm
pwQWSyBmxvy1bC/kGyApeYyD4F4GJlSkotb1roxJqvbMhxhX8FJG7xNocx9LZgxF1gEhKof4lndm
IdmwyVMYBzuSvBA2RiDc2Ey0xtqG3XUWBy19JKPye1oZP/wY/KGld09j5Z8nH+8LTTThgLF8xtWP
GXdrDO9m9MuIXs+w1leEiW8FYNOahDb9OfacRwKLH8TwB29dEjYxPe+i1956DYp5lblfpTVuCtqN
WXhYsANXyM49EzMHndfqjub+Zsn6lXfpyG71xTPuMbcEwPckmp96ddUBO2niHvaccjwxsdlVZCEU
NrnHc/YIkwgGg1w/wzU48dqnPUepEvQlsTNAFLvmWZKvih6v/OSuQh3c+LjHYXQO/LNoTi2A9SCL
kf6A7K1iGgPkAmH/NbrqYWpPDQ90pSHgB9UrDXMpEvEQJfTSnVtAyRvcsqsexiLfkOea27FzD1GF
zM8ivv3npPWHaWiebGc6tK5Yz7y50UIZDy4rlMM1tHkaLGhPK/dF+FXjdZviu6X2NwYUlbzpNn7c
7Dz3w2qqHYFytFb6rW8LFGQESkMuBYomwwMMjsmLcCELoI9wc5gKxVoPrlFwoQd1qHEDrGB4JLBA
sUgFXnXtrfxoGvquhXZWLz+GStxNRXM0aXiSjUrFwTVo0tM07WvbxLAFnX90M2/j0zugt80ubu2T
YCp3HOWOTZnta+bU+K82iUeUQdRxemgJ2h3oudna0S30J2G/JwxfNEaj4wDZNASP+1XWZ1+uJHg0
F/I1Xe9zEt0a4D98mdoqgDqhv4KC2HVMJW3nZ286x9YrzxyeV3rzZgAnYfCyylK4EHTE0Vo6pKzM
7128HbR0a6K5j2P96E5fNs0vOIZbe6HDYnjvhBHhpobyULYvPW/RgOYAjhtchE5jBVKexdBdQ9kx
SZt1sGxno3gN9fm50VFX+hoDRbs52cNyGskURUPIM0bLMFtLk7tWY4z3zAqknf5AAtnOTMkLb+K1
nuNBgJ2Za4feGD46wvQgVNUZFLgRi0z2oJvip0O7XjerQzNbbM5w7nG2cmgki/EclDxHppuceuta
RenPqU1T9B4dcp7CfUvdIIIXY+irifZt+WnpEX5AoiYswefp3XcCJF7dtD+R07LWRPq8xLSjO+S4
hpFcxVue5BtHe1q6CaKfeU/mN7y+uHm2jPDa6BAcRt/6LA1Ik1FAEJLNzby06d2guwe8lU/9eOkJ
zYrM18H5rIYCn3uN2NeAByxJs7IpTF3jIJysAK699wVkl4G+bQGLNt+1NNrmtPzDBIQfzM5H4zmb
JE9NblftINL0MRwehiU5eww0RZ4eGFdfI8tiwpvtSmQkuelfDX7V+3BBc6asZ77er6MzirpLbKZ7
h0ufBvU11FF5MwKpl/I1xYpRCioQlNE/6s77QRzYiZDX+IxP+wQ7lwFL5J1FRqVD1bTQpLXJQAiN
JwbwxEZm+gfuTTJQgGPcwcfvHzF9G+xBo58CGzLied0InbUlMX502cTcM4QXYxXk38WRiWgQE7Oj
/4EyEIFWH5wmPwtOocv/S+bBXcG1aO7GzhtYO8biXBHSS1BXPh/TwogR/YT1QWiB9kxa20IuZz+d
qroJXwhC6PewUquN+lvw1OOD182nAWMqNuOOfIMuK9iL+NXA9oPNUkyIaOUfo7LUz5UJ0vz2w8n8
y4lLAkqQ/OzqfElfHBdjEb3N7OTXoUBhYJhbKuPyroUJQ6jGuZnD4m0G2nHi4eVEO+b5mz723cFr
YGtCbKuOgd0BjBsgADdVZ2/VjzRG22+jri326gUmerksEIt7GKclf3MTFrRW042T+ltTjnzLkeO1
+ls/Qbmt5WvOrcIh/cLEqVyCESUqE+9RUKIugj68gmOemFQUwccczD9astFCjEpSal+V8dFsnzMn
f0riRfA4aJtiRrrXu/OBudEY0s6ZBwr+Id4aY/YzuTOM+jFKkIwnTrV3hixjyxqwXtmn0uh2BZnR
1mA+e+5irnaAReMVU61vCaozJlvx+9h+0jo+6VPxjMG4Rh3DSjqNUkn7NSeju0HwAAVRW/aWtvzy
2Gnl/4wGCFDFbGL0hh1MbswNFcxLmKvGfGjQe6HRaniz2SEaxQjzRhAWlYcbD26dNxsPrTNvsnGC
Sq0zjovCV99sd71otwWkg9gNnmpIkqs5WU5D+RD00wgwlVQADVhrEob7bgEdK/Lvkb4L+sXZSXVa
RE5IpmOB9kow3zBPUTav3QqVZrREqF6NR9+T1qHiAg0JhBheQUz50G4/3AgiQ4hzFOlqvCnGDoAn
/tw5TT5Yc07+WDyakn9Jzz+Swl3kW6xRBUOFpdl16KAgDlAmltHVRi+vA7WOh5YueOVcmGIi2WPU
3Y8eXVKtTwDqvEP3YednJoWSbvrZ6wxtTRyMk/dA4s/Z1epr6XfcFuWy70DSWrht20aglq3cZp8t
065mxLyhhO/AQXZlCcp59n4VlAd+nXDmPLZR9pTk3kW38rWW2m8pbosan3hY4g8Uzl1jmxu8wWvc
9itX756t+hq5nxUvSsDpL6bLQKeDVRxLS1b3WhDnI4B47aAh7aeQhsSYAYXS4oMQcEw7+lrpnE+8
k+XNjmjS6vUv0XRcbDeBr09tR7LQKprZb02ZURDa0s4bMbJiQ7N6AkJktq0dwHYqzepbyUa4RYt7
1eYNOtdt4GH0c7BY5g6VTSCzjaaGg0n7tMzhnakhSZ3q6BV82nqu2pOV9OG6SMj1rt7MTLPwrq0K
UUC/7PHMx9EW0IZ/0RzWiBod4QW1yLWvH8mVSo72DKu0w/1xxyFDzfUc4Sz0ATLswsI5G1oV4wjW
sNgaXbw3CsjhVR4dXYF+RxTZfGC6IjhJAutfnspOK+cjsA4Ss+Zx70E8Bdk3X5R+dZFjCs3BERjn
+TnzNMgwoWltocCPl3AMTrOZcP4YmmDjpkK/RxLrwKZvg48anSEEQY3AtsyEolynOCZll5fYgPoy
9mR0Nl7Gf7FbkLygVdrJRHu1iTi7rto5eF4Qs+9xdNeHOm/O81wH53pwzwYTFM5sjL+RJ5v7rtbN
s+g99u0eij/NNSCGxjzA0kKnNHgW1vLSfc/tMrn6xCSMod5dPdP/lUbGuTetCU039fkQx+adlrMt
xqn1OBrUQf1gDgclXB6ywdw3RXhW17QXu4RAjor08m1vWWCGJqyOaUaygE6XeVV1i9iyjj2WYAoq
v1zfROuqj+m1/UEbvGXNsQEysan9QS7dYzEHnwZ+ByaTKB/BrPxawuKZ2sSGwMKlrBBnbwl535VM
ARz8VuZcQsz2xldlR1GNUCVgcP2NHpOFExOhR7qUBIfy017q3GdZoIFa44Bo0ku4/UbJw1A7MAMc
C584Dfx8k6T+xzjgAV+W9jhIDdvQ2+32Z64cDSlBvkuZD7fJmh7TRyCWBK38AH4mznLpjBzOgw+Y
y0RXqkMRR2UMVr3lX/JQ5ytPR9sgdkUU0N2hcvTleM6K/AOYg7fc1Y5AfNptreFe1nLvVYmaVIM6
j6DkzMLD+CtH0j4dphXVDrAwtHc2nlfWasbv8vO6XfBLFGlxngzrJm5W83lHm365CeQXSZdOY15O
/eNKpKHkCv/XKFSfHDz72osQPKjZlnplsegak0hSGXS0x4kotBc9nC52Z3PjSc2/5zN24XilLjBK
tZxWOsYbxkX7WDSP7E/MxG6CC/UjkYG5Y/FQuXpyUK9JeRbGkpoFblq70qoQI4BBFkcaIDMjwJZk
9DnZeweMYYVZ/nGQPX416YfcdiDjpNnF49HuQzCa089OTggMZg43dwhoebmEpYZ9VJ1NOVOtDMRf
AodbCo9mixD/UbNG6mc5VghF+CFySPBSgOHiVGNAqtOsi9eNX/AQTunJRTK8YW5fweDUr0HuKSms
1szZhjnnxDKlJZBQZFHrUqCM7TelSGh7421pl3Pi1/lNo0DmBrpibFYr4bTvyuayLE+OkywXOaJV
H1H1akUDFUQ4OjRe9PVqEhBO9TOdCOKg0cCMORrLhNVfXbEQHBGBVfVWCXiVAkR120O8D+ZAIIZS
6CoFgZrWzNjqZ6iqE7MxaE58y0pCAsiOAzEpYzsXMcxaMzimVb628Ub7TdNo0SslsbrcylMAQeUA
NhJEJ4j03NMdNJQwnuVAWpNBURNi041jR8ykMjGv2kHj7Nfnd1MvyPiT42U17FAzsJsvR1u+HOBj
NLy0l8Fvb26IosH5bGu0vcm0lVLHpLLERqt9ntvaOsotalPpzPLDkMk+GbAo6Gj0tCj5pyhzV64U
r4ylHBN53CklCJhdTg6Okpco22cgNTNFER0Hnf0T6gwVhHzVzjZf7bhhBZTddTrRSKgZOSmRIWfi
tWmW8wPtfGKzmBypifbEYam2OcISX79t+sqCWlD2xDLzHqJq63IDIm0fDFo42v422XNERYIgANR3
CdHbqFmiGn85eslCkO9H+KyLDNQI00PcEASl7tuGM8ZefQ9Tj6KmiV/U4uD4sqwDML5qNO46vTjM
UfPZdpyJrZienmgflL+nGZjsywFbNeXnBdoOkKXwDA0JvxyOHpgN/kF9PYSCcHwM0PXeNmFTtCs2
M//2+NsVNfvktjuoW3COUa6EaUhijYF/326rx6ZiLRJtKJ4WcAurjGX6prRRM610wlMZHdQwyJ/a
z37JyYjhWpa+/6L39osXu7uwzSmFpT4tdYd5paUTZp8Z8bU0roDqbhFy8ZoMSpi6o+yU2psCuB/H
6nTYWSwoUut5WzSlk09jJ/a6stkmWU9tbMTkgJWMDTsWW7XIW2BCyT9xW/gRcsIMG2SzRA/q1QPo
cht7SIeVljgMmAc6yCIZPsMSDl5IJEyW+hc1TEmS+amxRvJD2vKHYS73VV59GDStIr/5Vkaow2OB
UMA2oGCk5rM55NFBt2oCtsNqo+lVdawRrt0MBHUeceBtd+r5Vg+YTgV1FJSc6h7SQ470spwZMgB5
DbVfH4qLW5hMG4T1vQ+dlJZzznCgwoV/26o7zEJrHAyQk+SHlJJ+tUyo2zwR1FwBtlndM2DjIbOL
0FtsesmL6UjjZLslxyyuL0GORAgiMEWc3JSc6cFyBpK+sLQMmYPVCWkzOArb23l1Va3VkpcWuYUy
zcHWxi2M/nY51E3ElNOKdgwM0s0MEllZO6QOYc8U8aOShXzq4UqVJqppML5G97WGT3kwG/unpXUw
Ksf+ewORBJA5yUk80SsLlSddZcaKkQdC35idYm35otzYEUm4jky3XThKMKGj5ZZO9t4zMkYn8oOo
x189hLqGaTAVD0pepc17htkHHzTizeCSk98LrN7WmV6Q3S3FjUnMLd5Y3JaTtPiRSJL3y77p0vhm
dDCNOIVZt0ultwVAEm13Hjeu5w81oFNDYLVcqCVPfS8Cl8fWbOqT+v7zNPzUDGHfil+lvTIddLbi
o3BGAJiyauxgjd4L3GAos9x79UHUWFZuho4tjhVSExQY8S/HsVFFgZqHYf3aSxVlLQEVfVhe2paI
Q7l2JjBd13FBCw+Dk1r+1Yakp86hCv2TekgiASGlwUfF1cap7hnBCpYPowk5xFYz+tTBn6c9MlF5
isv4vdf0YGch6VQlQpra7F4E22gxo2Y5+78tUiaykXGGiTNoPOxuWXHD5xQ1IfrolbpK6uZUKqaM
fPKVTlfm1DcHVVIq1e5YhAS1919qm1GrTtL5jzrKjdvug0ALPG2ckpPHNnWT0XnGzyQJaXNBlF98
B4wh51ypr4lNgO6sompXU9+gkjI4WfSjCGk5qr1Xn2wWeeeeKv3p/zbjDgDd3MbDPmnotrrNeFDm
HVNKyZz0Ox7FtVtgtF96n1a89GpLSaUdW3czRyZO+cgb22JJdlZpgWDxX9w2xGDfTOiwEn5X1jIa
uoZVESanlPZD4GQfA6a7fc5zXBsz7EL5ICfVMKPUDI7qQR/oobFuIvLFtUfqU2QxFi9Akiqxh1I3
NhPn9ikEl6ikJR1M7/U496/qT0qDmIHuWjuN/WBENiR0aasf494nYgr/YDjHO6MCIwqgYOOZ2nlM
xNOMs18tbbbUoyp3odpdMruj0fsAHM7fK+mbV/FFowX+dJMk2upujtIOq01EEtYoA+e56ju1Oy9N
T6dYh5qPq7tzWWusnKQKVQcha2+p/wkblt4ItJzVVvzsK+RLYRC/gWY9GkNCdy3zyEUwrWKt7gyl
kXMNLH+R6bNOyQvsZEwsdXe8Jm20VS5nqbtZCO9dgZd8atPo1So3gI1p0UjpiwlelpKA7E1MHAD9
g4daqsT/Uy54KCAWhOlT62/jIXvlkwYn23KOtj29EFZHiJ1UWTlB+06U00r00mZE/ZcLDf1quLdE
LfYDSEO++p9mR6KdOwbSocYqGXro6gsvvAecsPUNHBKjiDtugk8ltVAuCXVB3CG4o1lDn4nkb8m/
FwOygEoeNVDz3pGzx+0n5bvKs6duNIV5UAoUX+D9y91wIR4sCz7CBTdKQ3Cu5TPbavpfSucJDhr/
LHnKuB6KaF+b+tVx6Z4mdsSooHHISnAvdcC9Wupi31blXTrr8TZJiAWUCin5kc2uwqkzkLEsF86u
w6oW1u6LDTJj7wbdWl1vy+/fhtY5qD1NPiRKtqiqpCJ8sZaSNcxoNOAGwE2pCFVpoC6CKrQ7eWpT
T9pc2k9e4DhKE6S2BLp6dKb/V5kk7OjLqcpv6m+CmS78TABhNNTGgR0KspeU7TSy07lAIoV2xrGF
hHBg56fa7Z51I9onhmcrBVNT6OhLmv5LKylDZ1tKQIN+D94c4lqQEH4A6lnaI5S27raCSYe2Bw6s
7LOFzFFxV/czkDZZ0w0NY3EhL1bOxboV9rDg6ByQvxMn81WdA/zUIhi9JuRcPYFqDU/cPN7W3a3s
a+P+orXB/1B2JkmSI2l2vgql9yhiVChE2L0w2OhmPo8RG4hHuAfmGYrpJrwPD8ZPLZOUrlpQmpuS
ykx3Dw8YoPiH997XY1/AkkmuyYUG7yIykoq0z+oqNXHt7C3yWEnBDsFfr0BhX13+kyUekVB91IQz
Mgf4S7PGupHcV+8QAfotQBZtr6cDjJZf10/OLuFZzdaR+Gef55Ra7CoJ1farYK1dzA/O97Wuuh47
1zoiG0QAH2O4q3sWDwsLcq2iumpz16UnTmPCL68NpVdziYcbGK0RqXP6Qb6qsAeiyILebM/XvvZ6
w19fYFUdP8iYxELPJF1pasL17fpN00prM8ezHc6F+9eBMCG3jYZq99rOxOt2+v7JG9pdJrAHUjMP
0eggN8uQ06S9+T5F8s/1rYEljQhCiz2GhIZ07dyvQvXILIGrVj9XsnkZcAzBA2uQGBnhVchtQnqN
GjKNxfDELd+A4v3TaS+4SfN4/RyXXOCfwJM4LmcqFSO8NvnR6FNRIzu/Xrt02oOqe/S1HFkpA7ti
xQjLqkCV053qo6mxuoh0KEQFyfKxxqBGYzymR+Ukj5Xui+yiN8HuwPfWf9XJkC9Okb2JpE9Cs2F7
dv2z6qwwbxSQrLDTntG558dcP+lxMP90RkDrzMz6evRf/zW8DSpXYPKiPnr6GDQMAtCM0f0wsrMx
me3NtcHy5gLzM1nIq2nvI5eBo6qRS1x9zC4Hpz4qrh+W/j+Z7gVm3dg3JXw0dl6dGz+X87r+dVyY
Nu4Jdh1/2XavB4taipo5RP6HgeQtap7qZArr5q83ny4lF0WCRWRCyyjICNbbquvfNjYMZuKYHJD2
c/ZGs0NUZcvGrnStS25nOFA8rn/MK9tDMyE5L6N6XvbG+DzSPjHFrUjX9EZj747NSzw27TmS1pNc
TfW3qZiOkr5FkXWXXhcxlJrXc/x6019/P7KHY8pEGhSZkxgtk/4janZlsDAMr8D6ZoP7Dan+R1sQ
SZ9Oh3gOxr+6KE/Uj/Oa3RQSKEqpk4EmVEq0eRgf887tebEWAM8oHATCKdbykRO2yk53/loOe2Jk
12T4sQ4FqgaxNmy5h62ZIO6cYxYbsnm65hDQKkxnr2C4ev2whIFchih4OnVuuavqVGX6/Arkfe76
t9f3Lc5F2v6rKQM7+OQWhOU5L62bvia9/ScxvfP1GL/2zP6SIppPkRZcj4/at8udn6znIqOgzyV/
Cyy5MdtE46HzmPMYefPouXwgRWWyD2h4TwroZLpEmEGb6Tcv8FMk1xCzeMc4u6HC6uo3bwk8qV1p
pYdk5CfHipFPyV7zWo/5cryRAaN9Dw3HTF1+NBxIBFhznrLBf2ZMxaWhXy00tWDQkq82b46BM+Jy
ZkFVtlV/yhiNrbyL+yqCflAgT7Jz7JCVs8JGyIMwIvGZWXOiDhYJV3ufkKetIIXJQ1fAwaaKfVfy
WE6sTB05gqtAYMy2ldBz2+8fCk1qYHH8acywG3pNcaj8YyWpw8op+xVFJPthxv7hex3gORsCBBoY
pZkQuaZDKE2JMM+0XBx3Mou2bErv4xrxtZHkB531m5VlaHYZOZbxEB+Iyo7oqTy1tVwS4lrobZma
EARArYiw9CwtHIsWqZio8htbEy4KNbKzxgSljDxmuIvk2pHxWS4ZSR9EdjzJWPinbO2+p4mw4c4j
v2TqU5CNcpMvPQlGJK97PlDIdGaJ5dTGyeZODKMKJ9tAtIdNrknIQCpd8+YC+wCjWd489CUIY2U3
cpfFOzWZw21EYGDtRR66DyBCAWG3nk4NmTUrZKDB2FrgQ2wwIjKZk6N1ajVdZFmNG1FzV4+AR3ge
gJAMwEiSjqdk1HwSZ3IfBoAlawRwbdQMk+v/NExgas03MWxIJ1UyPTBhYmANBGXVNJQcLIqj+SiR
b+7L3kJnh1JVaIYKVs1yB+KEzBBNWMk1a2WJoa7MCFpLzWEppPcgXPnce42Pd3gB0sR+fBin97Yv
iU1nOGRrrksP4KXRpJdaM186fImJpsBIcDBBDBemAxADApZaTzNjbE2PaTVHBjaSYkMIW8YDMqMc
dCcT2JlgIeJKahKNTOyHXLNpHCdB4AutZtDcGh+AjdQkm0z3c6yfPmM/fmQljhpwwQ9TAcDBuvaF
63RbBIQfgB88d5qVE6BKxsEDP0cC0mlnNdIvZPMmGs6JZu14KmDdDIu7GA7Z7aCJPBl99s7RlJ6k
09+nyT3sSA5ZBsuHbyYm0jLwbwR488hJ/EGz4R1W1b0ZzFnXiZCWrv5wWens0entkd0x6AqenfjL
R0xxaTK4Qng0zv7UB2/K/gwADxGn7+wTUESpOcMkwmBna0rRG0rj9RxhjuyxDhHHxWgLAMV2kPTe
6OMRGdC45KzbURudkpn+bfXt4FD5ybNOviRQB9+BJie1Fgwl1GUB4SnLm7I6fzegd6wIZzq5MGEf
ehzOU2dBrtRcJotoCM1pyjNrI6/kJs1w8hv3Y9ZUp0rznYaeFQmBfQukCuBPmgLlah6U70z3cOr8
fapZUQJolDHVcF/sOLRbxnhmzmI5qf/kmjRVgZxiNpad5xYuxqh5VK0mUxn6bKPbJL9Dc6vguUa6
K6g10YrnF/Njbl5qTbuCVESRr+xd76m3aCb+uRdEK2Eq35HmFF0kMyJX87MmQFqM4g6OJmsJzdgq
CSbFYAx3S8mpv82Y0Rs9TC7hQ+fKNKfL1MSuDnTXqBleHG5oLPJzn2q6F/fyvtTEL5LSy22jKWC9
5oHVujPyQYRdNd///Z+E0f011PB3jecyBRnwL//4Hy8EudTl/9Df83+/5p+/4z9u099UVvWf4f/5
VYfv+u6z/O7/9Yv+6Sfzp//9220/h89/+ofdNT7yUX13y9N3r4rh/4Qx6q/8r/7H//b9XwmhJKDx
P4nj9c//+/v0X+Df/+39f/3PuFuInbz+LJ35cP2Gv1Mo7X/IQHiYtLBSoKTROY/Tdz/wReIflmWR
T4nZ3iWjxuW//J1C6cp/eNLD02XavhkEQv/5fU2N+e//5nr/8F2H1gSjvomlyZf/PymUjulrV+F/
1vHbbuBg8ghMCkiSOP414CDO+gw9DxPSYszBHjROw37Y+3CFfUuY4n01uRFGa0iZ+OeRO5bzbm6J
lkNda9Q5SozGICArym/cMo82piipNhVlYyvlg1njnshNJUPzrq3IqKcf4QUOstBTZli05P+vAj+z
G0cIoM2W5Fl2amBlutAUQ4Evhrzfli+wjOTNcnNgV75foYckb2Vssp03VIyxCvxMULuzLQ4nchvL
hUp9tVuS+3iR1h7hM3WSbJCiZRtngbGDn8uSeXSaRzS+ynhrevem4qwwUiSjSeD+THtjPEYOY9hR
48RLHC7bIAIwUOV6rEYZnM6vJBJtTR2XNjrBq0ntyfIR72JExdmSvjsDqkr8hJS3gEjigiNjaeAQ
5wTR0MPQhAN9+5lO/gV22nR2QA4s/a9ABNYNSyXSg4zpOHeYr2vG6cdZTT/k+tgZDD8miZiR0cEG
8x2yQ859eLnVj2KdjjLJv4thenEw+LF8AsGst3yJWPBSQS8r52/p1+xsuRwkN30CyzS2dBTgzOo7
bsNBW49PgRvgsLdNBmKc+X4cs+SYVbZtPJRi4jdC2mgXlcnBibzqpg447Q0+7aU6mxG65s5KGQDM
oHKK5MaCeNO0xAwSDYlyTeiDt1ePDbnUMLUQAyH6CFlXUrMO/mlmW0WsMwa1GhYX5uCtpQgaWEm9
RqMVk/6b+I+OYnQxLSh5RRVtUJleYqx/DC76BGEablkbDCPeonrb5F4RDsv0q+pAs3kgSa0ueaVG
/7CiH4pAJBIpf2fOwGjWZNHSgDAAPTOEVFAmrJdgONjUFXuhjGE7Bm7YkmAFPluPdyfxFhjTa2oE
D9CHX7K2QEEyI3YvVX3wZ+cnep05TCafMC6z04IulEM2GtBu4LUDDPESIGUAGpAorLzLeWZbsx3m
d8bWZLSOgaYgf0sSIrfr/ViLdB+NJS8fR86hbaXIE4WznXvvtUE+dOmIANpk+z5/sNWvbO6+kr41
QwaP5daNmav4LdFovkPQnxhvc/eHbXb21iq7m8aEFGTMxs4piN6JvWmCT4FWlTh7FA/We1HHRCjP
wM4WOfh7XtdluAztMWWk2szTLymLB3ZrYmtl1XYcMJSUNh1m0sYHz/gKopZlck9+2NqZLKTj9q3y
5nJfWiOrTh/HvA3wvCPsAl4CMVPpTJqSZTP4RVUVWuwqcJo3CXuDtAwBTHwXqP/bAUT5ErQ9RknA
NLEHipYhZ7Nf4iAggF388ggmiTIwXsJEN1+0eIzkgkO9lw2SaWRYYqFi0Z4dx3kj/BmeJwZlTmJ7
N2l+YFWajxRgPzB8kkM/pdxKBGEV+cKN0TP1DmTyhlvI2jVV9VkYBXs0mYWJr1gNzv5nDpVdZck7
KSUgehT8385370kkQm+q2HDmiJNJzK+2XkpCL1ic90Lf3vNKJC8MJ5T5RRta853faxvmYhhHJ9uu
hAdhCD34CUracUQbU00Y+6u2Qsky6tPsaq82w2oFRjROcI/HZTq5afeTWtQlAnLBVS2LTWcbeMsV
M2NqSneT5+jDJkO8Gs5wzhWDohGeHwi4diNRXk51fJRm+rFUKR7TtO42XikPkc3UlI3LEkZ4b4Qv
Ie/M42U2Ub/XI6bXcXkY/Gi55ONrzlRs3xoDejGJ8Yv9SUrMJtka7VeqLBRL/oNnFsjoSAG38vYi
2ZAn4+IACC+4TiO4c49pduhKJz66qVbjsxwtg8jfL0Ne7B6VDfuAupX7IbcMAJ79Zhznl1hxBiiy
TIkkGUo0Ko9tYdwRxbiEEJUCls3pK2lfh5gJ20am3RyulfFuFdWh4iGNp+0q7Y/RvjiWEiFkZzI1
/d+R9LP9MJwmGlBjEOjnPLPb+OXEdKmW3wFsjcn2vpTR36Z6VsdK9g61oWF73cbxCHZBYGCTjHDX
DIoUB4JU0C8T6rSkTD8seQ7QHR46b3a3K2xe/KPpIYVdYI0fEmcOgVE81UtcPNQ254LjxYiDPfsD
QyDx9eO6qyRpxwBW8oNVy8d5qE/tMoqdcqp6W5rJoZjF89LQCLQyvrHa+cx78sOlaaes/5qj0iRT
6EdhrCMRYUygbHYSSaa6cIiSm07jgED/BhtrTljeYbMM8+KDTdszcfAkr08onHoQ7aFizcxxguqt
a57shYXyTDScfoQLEyRGzhXjOOCOncs3KYYvDATYJXyolIn/e7EwGyGYpZleELZGNLOqj/fGRHdO
sMNmUqwOAt7pBYhR/FIIyRrDO7bNxC56IDkHHDVNZn9rBfzAZUi/LFPuhkZ0u2EyR30P5yGDPl14
f8Tw8pYSwlSTP9p8lPhCx0tVV69jmulBLbq8ZOluuiFyjkaBRNUg/Mi2mBq1TE14OyWIIkUUCs5Y
Vabkb/GW9QR6BttiH1YHU4k2d+03ElSQxE0gnfTZWJ3vgLj5JkIiFBHC33UfrgSzZGoSRh4MT63B
dWNg53nd/USdwFMAChfvFBVB6DCn3hI+HGFYuhWeiwTNRPeW96QqzvJnJ3SzW4wknbDiS53g3o8p
mdaZXLw0HU8jBsEUlgSaXyIj3WLYTuSUMCLofnAchBPC4FKYp161IMoiklfRYj71MQEjrpFgjGtK
RJSnqEcAhfPlzW9L4FWmONSJPWydZUUbR37mRjRwiPqncYrBXqHbY3Q8n2q7ABOnWlR6teLRMR4M
BkrbrgMlqDDV2poYmUYZojpumip9KpdgJfXrtgW7QmAtyNIq2RX0VltfM/dqDmRfAE8diui5XUE3
NY7LkIYwOWeadzlggUoiydPX0Zv698CAzrR23qaX0+NSkzKtfTUuDWkzdBcjWp9wwkPpSmy0B95v
pp18ziRLRTSfQSRvW5lqddpPu8juoarj1G+9i4GDKxyqAGQUhp7awy4iPONQcaaHg8hvpFsl+D/q
sxvhxSDvxmf5djBqAtpiGxl7ncJEKo1bmB7ERnGXrote2OpkMNvYuvpKTGs4uzNByoIrW8ZIlUEk
Tltpg5TJamI9T7WG0qI2IN7CWa1Q02Nd66UVqbytovroLMl0T9C2y0kVyjh+Q0lNjo1AADCrchsA
3mFlcUEqlziK4LJx+RIxc9ugfwos9vQJZYQXfecOCyUwLs9BK4lw388jEnST33lBJVobKRvMER0T
6hp7G1jNcwSfo8k+q7JGS+Ws41aXNZnI7mCBIksgoYBIV+JaC3ynrHpigjU3yTT8CeyOfFeHxy03
Q6OZz94gflGCUbUm/Q0ZO/HOri2uptR4UqTP0YsomIaAEf1cCYmdTXSH/vKOT7Imk9e645BkO9N1
/QZ4Gw5Wr3qpP4PC+SbqZD0GQLy2CTJqtLTAzaGPRuLZh+IVRoMZbasaUXmerCFzoYG85uyYCeMy
9B3AX7P+cAiL7J0qB1LKcx/XTCDsZrcUCYY08IYUUhTQBYibebE5CPsX0GU/iiaNQiMo9vQ79lY5
Pn6eJj+sDtP/UnyY5Dpg1sk3ZjNOu8r2f0N44Z3ZbOsJ68PYW59uvj4nA14fxBhf2Q+z8NMwmaOD
6XM2tk1GJJeOl0tKRVa52d86c3TusZcCc2NAGsU+qRQI76Mh3faR9z2X5XxxuIFO/cRrsYflJKj5
CxQCDbCOiWWtjM0vj56SaKEGPRr0oSXmy5aIALaU0CAMrnBoKwwdU3WsTYi1U5kUyFZ+CdmYXMZa
w2MIa3aVFzYluqG2zqfdSC1rL6AyUfDhgCkU70jbYhzYZ1v0EqhsNIwMopzBrs/yCcsK/Omo1tnd
SHR5fOjGARsf+Jz5HPkogu1+OsfeQnaS480HN2tuJvslqxGxZxa+bdWDdilAQOMuXD+9paa6bqkX
m0p7fiE7TfLdofL10vhhMhibNwtrbPFozd6fsuwA6Jabwg5uFmGX9AM8o15pEBmRFfc9n8IGn4zP
cqQEPTRO+0ZOQO7dZifK6JaY2gytJRdPsTKMMoNo146DtcXLJlIXvGruhe3MqoI15CLJC089Oxwl
brrcTufQoblM0uwxq4tnSDcT8RuI93ym9BLAQ9KWr/kEDMxap5MU2PgaE5hQ4CKFgM01QmopyvGC
Yexil/E5c73brDFeQGhDrU9/2vw5GzygkU9XlJTGvmyiI6DKbNsrng0vTS/eyHrZ+ypTNJ0M5796
aokQSfWzdIiB6/19RovYiek3jS/ndF6/rNKx9iKPfnWT/2uWMwO03H8l12eTD/VA21ZgH6brnoEA
sZZELljYQKfgLHltfyF0JTkGKN+gMlbZCccO56XJdjpZGcwv8bClO2W4CDe6WtMWxSqv/MYT4x41
GAx2u9g73ejsbATK8JLxwSTORTbKx6pRQwCe03Buxoch7u66rvFC2AzebmrRVCxsQCYEwyz4YSx5
pr1levNo5SQrBz1u4Kk8VEgO4Ek0uMyrlduqsu7ZLg9hncU/lY0buJommoop2ya9Srb+AiyxCn7F
744zIexsibCrIyjgigqHmI9Hq0O3jWZwG5TLeJptmolqwonimg44sNk8xxbzkXHV0Q45VhFVcUdU
2fhIkmmxW5OnVFu62W6mvKtXW2BW+eCGv8Wh+OY681Gm6h7477EYz47jsPcobru6DUcej+TJ1tjw
mpa8Kvm8h+3cuQeue8j59+SgGJWblhxilxajn3emQpteoA2fvePtyc1B3VbC3C9rdGIe/dBi913V
iFp/G/Uwxeb1FvPZbYyiSShAePFTkWO9C1wRb4SFH3xKWKPeYO5GrVI3MBQJ2cN2CVopeCmzaR/g
he8d3qtlnXyYc/0rYjtZ17m5SR2GBAa9UJ4BLpVG8KtVmA+s6JSx45kq2mF7w1O5A8EWmnGxa3G7
BrP9c0CkrSl8j8qZzyQnnetM/Amobd21JBFRnWdZPuK0vTGa4mbE55nzOnSoCddgeOgWpKTREzTY
j1Y59yzmv6kC7zy/Ose+fBARs6cuL9/EGt+m0y2rspPNTh1o78Ewjce2OTu8B3VcPWfcsmkaoC2w
7O49H0Mq+pXfbrAe55XCrunOOQmHLS9+Emh61pSYmxWZQOVTiwjAi9txQx38WWKlsNzkES/WS0f9
u2bTsXHpMN0a/elCat1G0COXC26m6dxgmUAC07OZSKwDY3q92UV05Shy9l3KI9uAo6fff52NIDIx
ALCUcWlssIzua7ciJI/U7J1ncaj3eUV+O5C7rMjOVkTUfD3nT2ieZINi218u7vTkIFQrfRpwQutv
wKi/ZjHW9GioaQx4bbEeTiP89dxGXWn8winxNeEToIRkbjBw5K3iS/XOJa7nSzIFLKAdZKGosqfK
RrlHGrBEEI/C+saL7J8zF7+ufPpdHMakK+wRVO/tdvj2R3kCk3geB3ef8ae2SfRrDMo/q8kAx2dp
axr8yl7Lqtp1Nt5TZZFeIe3omVLt3OBT4rJYbyI/m4uT7GZL3ore4FpRQW0jER3KJsCrmz4Wuf+7
XLo7qzIQKYwYIjHBjIhtTas6seQ5EfhfivJ1dqFTF7na+Iazc6qB8OH1gRST4+SS498k5Fz077GH
/ygxp6PBRk+7TI9EmN3mxvdafMjkKQeUMNr+u485DXEXqbRrjQLWFoAUAc/sKlM+2w2TydF5TEix
uW3tdpdJ9TaL+LKIh3JsLghxgYaLIr8pvAMeRU5fWb6tEU5pp65wA9EUZlW5LSMZJlZXhw5dlrk0
B+m0mzioHu3cQMHEpvHQLs2DLIkx6GvHPg4MlFLX/BMowVnceu9dQZZq2TLRrRHuxQWDoA7DBIaF
D0U3bMmerrwA0Gh2E+zSpS/DJKCNAr2Dyzjo9vFK/UmfuM8ztDM5B1tv4eeCahLVrTj03GtCetux
ZZsn6tU76Ywum+JgE3R+KFf9KnDaO6OxuMD0c6Tav4vWO86UBNu6n56aUu1ri3FRT0r/zzz6rAXk
R6JyHzGomyzgyFgY6U/ITvA2jHUKDWFgHhnARgfjUm0zqBOzx1IvwCgtB9SXhdqn7sh4oMOOQFFD
wvlMFE8Z3FWK5jPy/jBCOZtlybi3H353gscsXnEusLejTRIo8edSIZIgRlN1aoYo7w0o1irSsvTW
MVLxL7Fq9Cum9NXj40eCzK+Gry+squbLyrufGaPbI2+OneoWTjCO+IfC6OE4VNln5vQPGG3h8Dov
TevRhZrMuJFgdKc2899jAmTgW+Mf9uiG0ti77wl/PdPruY1NLw9mPEnvBIkbvNDTcESUd+vJmiTy
nF8FhX3J7pJEaD6Ou3LOQcOXZGkWDZPlJNp6sc+ybxg7TNgoUEfLWsi98YJjb85fKTO5eMU81hFQ
Gnbe8MuZmKGOKXIsVBi/i145WFMcwH/ojCm2H9CJ0gQU5k+7S39hiALPBON8a2fBV9l6+9baTqas
0H1yZhhCbxSZE01F1N0ZmGcoladNZlPX9ln/tZjWi2asog8RN3UlIUCLMcahP+T4od1wADfNXJIG
o8h4h3iEjGyw58Zbr4N8UqQcYBXajaF2WvbbDrYg4IK7DIiByG6p0P5gn6WFRs9NRjeDPEQMhA6U
ix+mTZchoiCnnXk1nxFtLWKK/NCWCNObfKIESgGo1gxNppzp/2wuDB9tB8nkvApU9xS5UIPqPHEf
DW7wZm3P7hLfGX7U6L/7vPHxgIcMVsl9YTBkMJU5TA7viLYZD8ZgFJBnsQtKOJEJFEHCLsQnNKcD
kIkFmlDzaRPt4pj8WevioHJP3W8lGgI8VzRCdZqw+KhtzQYgpaBJX+q1gmqgCBEYRpBaNmEeeGII
oBUJSa/ckQhAdm4e/yZswNw5sAKClkYWEiCuP1Jeezn/EnnOd8Y5lAaFGz51ATCMxD61ktGHyDhK
Wze+lxDnTaJx9zxe3JwLMzKvA6KSG8sS0jZ7NCPLVwD2i+pNnAo7smjE6QpzPz8xWr5LWAAw8ICU
YeRJR3UFiCjG0ZKoL0vAnWmT+wlmJVqj6iR4+15WRQRAM5FLVAwtNhRanHrt7vDd8EQx4tspIS+t
k1xkZkJkp/Dru/yu9Mw2RDdGWjy0356HmtHPgQtkWwQO28eyzqM9siR+jYELMBtxhIq9eHDa6U4v
g+MuZ0HBCU8na0TbkbBPpirbbm7e01Yh8IDfbMamrrWxxFiP0b2ZSvXA1kzBD2o0dqJ5EaV0tkXj
sS1Z3Uvt5b9jJeWRHPoqLZaNCMAT9SPy1/SHkVO9pCQrRSUEoRZr9urXN1663kRDi6liFDpE0xpv
WmHmx9xw4ntrFU92RtSQotQm7lFYp95PH4cAuCo3DJYRVFky+ZlG1V1tTMults65rORdjG+1w0i1
GRZ2KQwWutBa5NYLyDzDCXGHMIcQINhsO1uXqhLnYarDiBi7krZCCFKHu/ygFBmzkJP5x9gGUq3Y
HBFEGQ3Fs5Xi33SW5WZmVtowVSWU6NYaSsxRrrerUyu/lby9YDKL88Kz10600WnL1Ntn+B+ulNGe
gf2Q2dlDn+SX3oW2XaekmmxXK8oPZtVNIVu7hE6vnQ+ZccVG8pyqxHj0yIwPx8p2KHCN/Rh0eeiN
LFOT3PtUfTDekESn+At9xmi8Q6ZFgF7I4Rhtk+BXc2HLB1Zv45QfgYGvyFnc7bi+gz/MwXR0NhNb
/+gaDosCbuJNOxf3BAXbvKLslmjNz5VOTrcG3/kg5g30U9Sm7CtM0dHxBOqhcEcE9RPur7VlQooo
/Auh0GuT6pOcIjD3yfHMeP/OnUc+UtAdu4xS3BuaH5wohhbVBjvAAPBs0QD6PYqcCiR3mOXTfnB9
dTvCebc8liRFuo3nG1Is4e3m7kfegTJdVxDZq49uocR3NWfdfVCzfUj75Ct34M0OdGBdmX23NtnL
ERmzbW7wkPs0eS7Lj3VpgBrFxDWXHRbuBXD4JJPX2EdX7I2O3KuGFKHFfVoEFv2sKwPacASZiW7O
Ml+yNJQ/c6unuYu4leoF/FDk55fEjJo9K0lmvt2tMlp0225JR0rHDpI7OadrGzaMEkIPs18W65Ar
i/V3PLopzzOXcpKEafn8i+YDCw8rDWSttUMTqQYTrHw3/CYfI90jpAsY3PSvaWQykyHHZbO6GMfU
OFvbhEKLjTF7ylEAeY7ZUJR9sVsq5JueVGDmE1oB7lkM+y73Al4iiuxn6XWPwDeYdLQ/gqkY3gC0
vUgITr2Kyj2GBxTgqQ4zq/S2mqf3iMjvhrtuYCRZCW38RMvIaaAaVhJm0R9GQeUVlIBzA2FYe3bS
7A5MetW8iMhQH5PnztByMkvcmoQBNGlSha1PRFKxxDdZWj3LGLF7a8ufcASIsfJGosaieCfQL5ID
gOtrif0fPQXsJOuXsYjuPYuuaJKv6I93BAC8Bq66J/7/yU8Cyrp9aU/jjkuAMYnwHfKpbEaqKFuL
YL1DhRk04ikmsVN6xAd4dMhGmgId+lBly/iEVQrnxfQQ4GXoqPQSoyQXxQegV9u8nH31u+59Itp1
wgoe74pBORvg12YYz2rNz1YxPJGQeVvW2T4IkiPwrVvbLnZxWv5uxPin7ruvxWp/MJ7eDGJ9tpna
b2KDmZYrVijdjFxHfEG3scNosPHc7dDUETxBAgdb26Jxo8ugJhg2QGTMjcUKLSlc5oZdapKLkr1l
UfWYm/EbYtUjhrHz1C0di4AJD4D1lLVtziCY8OZiCb51Fou90IM6rDTciN6MtP3D2N4xVn1WNlGy
sMCZFKEJ5+3s5Ju6ddbdOIiJRUvHOr5saBwFdk5fXcjqk6cwyKuamQxuSStD3pg4CArsArVTYo7z
pk8T/J3a68HahQiBMdg5PsvzksnUvVWx7K2NRoZEfZM/hZpPmMlwB5FrZaJIiofbjMy7/DzdoU76
yHKiUv3CfTHrvDyWvPrCzm2M/bCkwV1sipB/tTXQy9yJqYXqNkw3FVtJ7YB6KVbXu+OAODgiq04q
Jj4H/XS0TwO9gZNq3pUlrvosb/ZOZZLVBL574zvlcslSbCFeMuhtoCluffN1RBtoLQexzO9QMYuw
9yN3yzz3iS0RmvYVOkm0ukfBLoOitN8HJcXFmnQH1H7nIsULVvvmU57Qx0/+BIU4VcR/gXgx0m4H
8ACrYl+IvVKHPmIRyPiePdXEuGUJxgHxCk05vQOuFYLLHGPTdMZn5gu2tE7yw6Y48lXQMWnn6RnY
EybUlrIRjY5Kc7ajDtp2ygopAk/mtqD+DWeELjvb7d+7SIucXcZ7aR4jKOmKfA+F/SPIKQL1borA
iuqB9DgmSNUztolT2zu8mc2oOJDTVJ2DhOieck5LnNtcsIQ3SegrL8AINGzZnY5dsRepHeMUGd4D
y0Zmi6wPJ+H4WKdrzLBofmEpwxiGBYKsclSgGEacovaOokgvU4stWFZiOduAjZhqNwdCUsq3Ov42
xLzeaO23asGyWRPkMn40MgIcmLTQ2IJkkOxG5gOgNV0kwJCtOG5wsJgSQJhcitPckTTGG/skY1hz
kfK3nuGHiSQ/oDOaU0zOwzEKKFk75Tw1RbPHagv7GvH+pvETZAsIuBinoyoCPRDt4pzNXje391GG
6aslDOLOUfVMvEpkn4eVt2mmrPIUC+wK2cyEYI4vMp6+yMt5843VJLvxoHLb1xIhe8NOm6kLmS+8
F6f5PNfNi9kzjfIYv90UkU6iInFlhfB0agqC66fEQCSTZPtihXjpGKemekNj+DpFwaujXIonDnUL
A/5T3Fi8vO0IW40YmGhhKvTwnN0qaoci62lM/CzZxlTJx1ykpD+642FOKqxVK71zFrNLarqk2Xtr
RIAexQT08rNtlfFtafre0WXLeslGf73EIwot1zENNo+5DuXh7Z+686WJhbsTkWIs1bMxJ10t2ZhT
KeHsTh+lYv6YZQPsufFh1uWs1feYSp3ldepYQETt8Gw736IjOSxTQH+DPs6OfQSdoPLJB3KNt9zw
WSN3zBVBl/3IyyLa8Vwpsk3jNxFTJRsrIYSk0UT/m73z2JJc2ZLrF6EJh8MhpqF1qkg5wcqsrILW
Dvn13Gj2gM0ROefo3XXFq6pIhOP4MbNtTs5rn33twedpO4h3w/Xe2tBJDmx7Db7+bKgJDxz7MPMw
QglWGGx9JrRnI/GsXcPXn8Hf2VeR4s1T99iMBvWowmIXK9/YQ+KzWaLAgeqtzWR13drJHzggEv41
fuNGoNy1WbOerhUDbB8U6zzWA5KUOLs1SMS5y24mxuS6JzU8m85RYzQnGeUzWXgTC2UDs55ZPro1
1P+h+B5FC4vEOY6oDJNtHCbPbQ+ld5FMhJiv2u+5WvwGFKSFgjdzTXuxqL3TaDFwL5NhYiTvrnp3
fJctlbqMYTqeJMnSsAcLkYRMoP5iO7FUa26UG/1Y+OiHIgv3Zt4taUI6QTTLIyJJxjhvBQCoXLRP
ZuNtHRerA6kQ1eKR9+O9TSZgPQ3UCWeqT04hL+eoqPDSsg0njl2+tuBXALfECzkOQH/n+ZsMFd8s
DX+POnXou/GYuR8JJ0MdY6dnnYMJL9mUsxmRAI/yo88Najbw/lmwIeEQN4jTFBtt3OjDz5eoP2Db
ldKjt0kTlzWWdgDv0YGDxW0dxUa3ccppOzTsuSDJhCndkNoQn0z9pDsC+c/MCm8fuulDNLLgKaY5
PCZGPW0VexdWcYWgs5Lq7Y2jqR0ZUgBpBU+oGbPWmyusYX3oE7YDwycUK7x5ZoGRTMinadKdwvQy
TJN6CdLpBgMIL+/iIkkIL0zhpinNBwkCFLAUddYyZ09N8UYTtI/IRAyLlSKrn+i9gSsbxB3teaPx
kyFgYP3hN9BNl8mmyiXNvHpji+Kfluq5h35JhgQjHMaJTQsgKcroLe10urfMujjKDPeKzfEQOe9C
Ze0brY9EEUq+FOZI71ZtnQjVUihL8MEowCxG3q1tsvgKIYU3kDlfxx6NN291cKBMy/ADiiDTo7Qz
ax11PqCF0jX2je2++y5PgZLi6hQLSyOK1CHV0SmNEYwdqBhrXVX5nuPnkaIP4InMfrOHASVjnMgd
yzr5jSg2pBoMxtOW9hsIqLsuNrDBII14hF/yqjzxX2FFjy5CLlHlyXiKmCjWTj+SiPHh3jC3donN
TTLtv32fqakj/5bi4qMENnr3NEK+2VDgORhtjB2ChHY87miGfTAitz8OOAclp965Zl/C4FHdOnpw
gA8HY5qdxjT59rLkPzMlzKalDNDYkrfcT+ODq0ceM44AwljmLvKcW+DjdRA56xbLxtxv0PvMXFyt
l5oSzAIYAWqCHrYTnWsr+jUrN8ZDWEK3ecvc4CoigoUIWxL3AxDY3nzIOFEJ9DfUY4GHTRe6j2ue
gs6h69H0SUuaHlMVstuGR+tXpwi53PC/yyD9aGKptgyL5Cc8RqW4dcHgSAY9w8fpPmMh81Fh/cYq
t7PPS9zHY74nf5WtBu7V+DVuYOoWQwO73MpHXlvi8YUZPjk5/e/FgiqLdfwq6iB8j73i2QRmyx9q
3fUg30wtSyjXXcWCcWFmGs1WjRxNHqC58+ygerYS4GXmDJ9pQ4VrRBhpzQ8/44akBjrAuomWUr5l
JdmgfeT3pM2oZqfS9xJYnCsSFxx3yjOjiiaOanWQQqmrz6r+3Ab0ymNJo2Lsqm1AHT6KhZoCk6mc
BbcInf04+KDCTew2yARpR3An4LtWCWRqOsPV1qbAhRViwNd45k0xVOqWu10GCnNO1qYEyOWNOYj/
qNpk9CWEWfIhFqNxi2WKQNJh7oOrgVebyF744OfAiCaHobEKcNWlyahILJXfhUFYJdmjLghRbvPG
Q2ri+BsgYtpu32OdkS/pjGPMHkXEQrF3DhQUnQWMoiLnpA0q5+zEEXDButqMwfCVzXG87lJMpiNx
yWaI1xwGT3Z4M0OkDSjiT73DaJsR1t7HUCntRsIEcf1kZ4R6XwVvRZTXFzdmQyL7DJhLaa5jgbjG
xgSs12MFsLJM7SvqO8YAS5ENa/DgTil2qCQ36Ico0v2SxWiLmsQKXfGjVd4bduy4mApWpDxLq6wz
sTxM4b2bCI9PIrSxwoDPdURDmlc82t1CeiHaf7bzLnkOneqpkriHwzjdZwujvNdGdStNbaEusJYA
EP6lXAaJ2Pcx/bgLgRjiZ3jtNZzyavpQovtuWfavACqfWKF9t/Vkn0qoNvzvMS/r8bOI/vk1NoYs
cz9l6ZElaoFsen47MOJ29xnXo8DyYKfWXptjxcRu7efCwZ/MB78kflwNrCasWQWn0tyw8OLp4yfU
Y7hbjULtC+BjHizfKCoOzbwYmhrjnwWkFWvh9GllV78mraXmhref9zUp4s4BdYli/NVOy9MKZtiW
3j/G1084eRjo2Hcrye0vAohgeqeo9Q+TNIg580pKJQTKOgHcCmUUQmONOpMhI+XBS1FwficG/VW9
/DX6JWvEhstM+GYt13pR2ccmr7dy9HEP93Ai2akQsmn8Q2kRFygxSpe2NE5wsD5gqoCqweKjou6V
5BZ2NZFkeCMiWjjAjD5lKJEGZULIMvphdklM2skdDd7HVB1yD54rvA44DByh9SafKDFr6fXkVkjR
VEgLLgtlq98DMsTmXGSgbJxH0DQmfKM8AwiZX+1C+1htjVcnq3edQ+ILRX4zD/hA2X5Y2FqKNZQQ
SFEjJyEfkWiwyUiLJrbOwzLowdQ7hKq+lG74zzOp2SHi8WEYJrR5BuqxbH8NQqipO5BYEu7XXH4b
lfp1TeawvEDTGcz5IIeQzW/UPOZO/1VCqtDUvq7dvnxu7eXnSxNXsjhEJiwCzRLFZb2py8w+dPmr
7k1e4zCQdIhfgU92pRKcte3U/QkJH+Ix7Od9bf/NxpRPGe82f2MVLfZmeAMITvXAhAncMc+5BqVl
sl6OJ9VV/2InuAVONR2seWQ+SLtHGybB0etcrAdh9bZsfNoh2+QR7b/1DPgM32vQpy/tbECwkPIr
4P9x8OXr4Fkpxb0IH37RTqtC8JZMC2wGvh1vbdj69GGoY8o9gj8qQ443enf6F7Z061xDbvVDiSNf
VDHzpHQPGTcg0z7y5FZY4yCBVU7zPZVoPvOoFz40SmU29odchF/GQBoCDwBCl/yhCfKrxyNAxspc
q1Sek7r5DcoW9jMfHfKPOCeZeMVs4O4Be7xGxrh0z43gW32qhSXqtxE4SJdg/G01v2uRhrtemIem
MdXNG6cj1Foud2H87JEK8/FlbVJqbXdmH1f7tO32zYBTsaH4YJemqKipETvrzp8eNNqcNByJi5EV
dUrHz87n205y8snKSnPvpn59aCwClwE46PVs41ysIgjkZNFYPGEqxGNqHsIJSc9fgH9t8ula4kZR
MMJD7vzYWnD1qOK/5NpWvYyJqwH623tDzR1ivsfCi654RNk1Vva1h18L4SwvkaoD89kYmmgru2QX
JgwwVUiopuXaOrJkQyI8N21VI/KyE+opR7Cqo8YFOvVYzicgAbmeDkF+G8viPmrvD2RM/+TwsJT8
fZWHCpzdvFy3zbOmzndlya+BPNOm6/x3w4QmQx6Ilxm6k4qNGz8BLOmSmKJdUhtbT9+u3T/m4/jl
syrCw4MfVKlx0yrnEhrYqaPc/bam/mQbrgW3lgBfbfjjIR7Mn8oumSInUv3RpPa24ScXHXxZkaLG
05/f4ylmVZfW61KE05HU3GY2rjObsCHgi+vJiNveAKKfem44UcBLAPhzuW/qx1K5z/8/g/d/lcGz
aSH6H/97xu+/ZfAuXIu//1sEb/n3/34vQTvL+Q9Kn5Tr0WUKONOU/JP/FcGzzP/wbc91PIc+Y8ty
FOG4/4rgKec/2OIw7NvCNh2LXp7/CuApSaDPtYnekfLzHOjw/08BPBxW/0cAz7aFJKSkbGUvvX/i
/yjS8YTQlo5g1lkpmf70LYnab7YS8P8j+4V84AX4wgp8DG/L9HsKvP2YohBZ+MRWEldyuVDcc/vQ
Z+EdZDrOqAoS9nyhUGM3xgUd5M6S+1pp7LFNVW3janwsZX4C8//m2RPKWL6dbI7kxv0zF96Rb++N
eFkeDbcctHHf1Vd7xDCRuE+9xDtkehsx2Nustp/V/NgV584fn2eruRSyuEcsUsqhpczTrk59NV1C
F21wMX0RCsFJ9jkVw95ylsRKJj9QG1juPxmGvS9RvuqhxY3X7hMQ4hNifAJippxYwriQ6aX30Av4
MqPPzI5Txf91H6wu5hxS55I/Pl0BSfQMFeRZV90JHemYAhpzcYipOrz5JB90EXL9K9/YC4KSCVhk
4Z645DSPstFcUfx5hEuzWWzwZR9A+fcOAZY3hx4uk4B/mOWP9ZJrDk+T0E+FTmG5o5iA8k3i4Uf2
5j1q2QL76bF+EzniKOgAqopzrHQB3pIK/2FPwnGqniafoymu8scmgW5VZNRUZfqGMTpHce6gFVN3
k22ySO7KtH2uLBRhoT6tiNB9hy+Cd0Wexceqh1SPysI9ft5QHbnSgX13s0/E/5eqwyYX+5AbiEVp
eAbUUwO3cKadaXt89Gpt09SqfKonep6ArIGaMdRXlQ3eriQdIAf3l6Nri/H2FesFd8KEtBWLZYMi
ivfAni+OlxzZdr20VALENeTcprtrx9tGRsT2t/0pIyZz6mtuKTGv1qcW2J8XfFx2HpPy1Ef1YxNl
R9ng+DcXI+l7rIKbamm0wdIniC40TA1e89SHNoRn8LQVHUhUEkzDgEUlOCfyu1H5vs4GYgXfVZti
dVlavPr81Ah6YpZRNqZzmQ0X7oFmH5dU9ybPisGrMuhTy1icyfDmCiLcZghjnaY1On64HG3ZUSwZ
dvJofqKvWquXZMCqZgX3vsHIzvTrJLxsEcRnrD424xDWsZepvkTBsPM6BpJKiV2BB0Lj5vGpUHHK
n24knwXMGB58vgIW8xDJV7TuV5vxgcaalnUQWoLVvS4+yiE+1+GBuZmq89w5+nGxbTtA1Gl27mqm
v6z5jlR9LN320Y2WzfwfM3N+FYwF+AS8iI3gVrfBB/MjXQ2+790T19gNNSiymKlMWyD0JgWnTYbN
69ggSnWBPPoIad70WlI8Id3+ItnUAPwAoaywf07tSWj3oVXjU5AW29TFh9/4aD2N+ihzdulDeDTc
8GAJEv0aS3H11hKMa5wEjUW/1Q4KUeWjiVcjTkj8kcZZ+6DT3DWVBHFj/KUTALeEvJZEMrpEbJF0
VlgKvSwih2AxY+Zyh7vgx+zmTy3Q65wQxBL73aGntxt2KlDR/kr196t20Pe8+iRsyhj7whebJmWZ
MXW/cRU80S5wqP3gT+Eo3D5hs6UitdzayBO+bL4x0lIvUzs3u6wwpRwr1zkjb+P7ETYgAk1pEzfT
vlOfc9fuY92eM4m+30uMY8nUHdgNEZ7f5Ni0z+Dfs23mhS86KE51DRciPVopjeM22DjzpBrxTvXF
E9fEZ3eI/E3h9s92DywlLXc2s+ZMs1dSmjvAHy9pUr1OXfbMXQcqRLYnyoh/fHEBAiUecnjquLc0
vly5tfP+24bKkbCbiWruDVZMapaC0H4CJTC9AbG+yJIbTFAtQCO4L816jLk2xG9aNgXuBFZlopG/
hcfXANKguQEQxpBNodDOgO4ejt+F0BzA5amrIQn++j0B3fIYwcBX070Y7uAjYUnReMP9CdTkzpLW
uRbFyWRIxCOADyh6Gmr0qrzGgJqY53QOyXgX+E8zsJeWmk5Z82F6ChvOV8/JpiYGd4tuG4m6ElHX
VXd7Fmo4PCAuzi1+DrV3VHXRo/lpJXD87Ep9uK5xITC6ddvmNGrrpennDqscX4/Z/4Gf9S9V8taW
vBhms8A1OVig2ZJpY/Mou5GjeP06BF13KSt0wtnd1cqDUxGV7zkCkpgsrjglzUoTbLsNfcpr6mOQ
byjdobiAuMMzUyHeifgWIo+ks7eTAflnd2w+pVf+w1z8N3Tzj2Qo/gYIswNpZczd9Ys5YUMwouxL
NNWpyRYm13MQ0zVLR9XWJhFOrRQ0lEh/0yP241ue2LhhTzrSZR/HZ1x5/2mrBqZZfEr2A1ZJMltH
G52A8M35DfvRK8Hk/bigMJR8bjzzGlTtP7iEa8/Mn9rgjrsS+1dEsLwO8HGY1fjPNJJrPDEb1NGf
Du//KqOyK5p+8uGz0g4cONi1CGh2O7IZj7BRs+xo6+Se0j5WiuINBcSq7XXveBuOoVOZcHufCCkD
hDRb49t2ubC2hwjdag4CBIX0BXkipZrlT6FQBblRQ1o34N+E/DoDuuWAxQczQ1mBvoDntw6bgzvO
UJP66DvH9V3V0zOe1C2lpNSxWt+uFhfL7t9nK70Z/RJCMMo3IxNn00vOk7Ivdg5cQMRcpIsdh6na
uVK6xC9/kJYDJHF1NgLwuErlG2rHsVFwKV8XoXNw7PFEPD3aVA4S4+Rn+6FWL3EcIVqWp0KVd5/N
V2NKrDz5QwBLc5Pm+L/zedM3y63D0OTDPFbKeMa8J3TE+W9oeKeif0oTwgAumrN1zerm7OQNzy/0
uCrOxnVvtOTTzOy+HOTu8GJ1Nvk8ZRG7UsjyBMjD9kjaauMO7tEenssgeItHC1JufxM4cfWigyZ2
ScK+tK4CIJyf+5fEyj+NrnqtA3mXafcVwd4DM0VYcjkmI4KzjsEYwCPNU888yxyBQwC4WCDokvNf
BxsXI7EobD5r0z/6+V/s4ARZ47Wt/woqL2z7WnBTw9M3UYJBuSLR+GDa05z70GbkKKrmYkXBAZMT
f5oieRsVdzKIQFk1H41wm/mv9ZS+KmJrTmSdG8GaBrOnVRqsnXno65Qy3eGFlpfasW5dnrzahMlm
ZVGjrp8qXiQtmmqQ+dciT0/xaQpfDL0HB3CwHf+5tq2LgTzVhVhWSnou4vIRE8In/AbmlyDcLWgo
6t8eTFT3NiRp50W/IFRapKZqyy7EJ6tMvyUXdiMnozCXP5UFCwE7LdIFzmRewypvd1Rj7zOSX5CL
vvhquE366kr1Q/YqI+QJ0gqzlWHPd4GBE4WSnJif0/rAb4u3aGYSwzBOHgwKv6pfHWS7537WpyiV
LONxbwa9nWwldO5CMLvOcsJjGeJ674wCbzibXjYELiUOJlbE2cXLWbmrOHNuOT/wozVWOMrmvTtH
qKlmCI8YB9ahhfdlB5DoBOInPul164X3jExl47kXMyifu4ykeVBK8OnRtZDjNiNKTFBlrUNaihlx
W8shCoV0wJY/Zl/H1D0mf4Ii+ElDVCwx4TFujdMA1fo84jRKvP4XLcmLOpzObv3SZYoyTjyJaBMU
6Qixpz3tONIhLauYxJcRcaC5BNIsynZDXr7rKg0exQEo1GvZGcg/QAy8tPtbuyYxujVteVc2U3zt
bcwr/nkIwiewJJgreSXJfzWvm6VSrVz2+pCXVxWKquLMWTmD9UdNQ8fqhwLfElu9i9lPRATnxvbD
j9Kz/nC74nnSMOpy9Rwz81pNdHe9hCpdqCAsMmb3z+JhdYNXoytP2WBQU9gax5SyjOWFJjeBTY/c
GAYn28Qjr2cmU3psqkmecsvRe2pX9yy7Nx7tzbXsPwJJAxzXLOMs+VeY6AC0xmcDBBj9IwylQvES
qA86L+S66TXZFnLx5qy/7cRmKJ9OQFiRMrlYkDFyR9T9xdIF4jigeUKP/s7yP4RebIt/xjm6pON2
rh3eR55+S8kmQ5Fg2H/B8r+d02ZruLzMIuo62zx8jdhozlh1ic2YE7nGupuzJ8pRSFN38SUP+g8U
/JeipEHLSz/pyIroNkRseqp6TNeJSO5kYjw09gHDvZfc3caFnmY7u9jiWUZK1t2pbgBPmATGT0r8
zIU6oJ+71C2oYzK9WXN5xEzQbS3feSZix5gPBoJLLoGAf7ZprDLvQCQKIdg9tZicZmRA/ZqF1lH7
ERmnF+2x/mfEu3d9u23Gdj9oyCIyffAwy/X4UZDy8C1MKx7X1iRF7M/Faq7UJXXgg9E50Arr6ozO
0RSsrzms3S3vMu3wSzINz6642c0bVZzC/zspvgAIk//Ie5xkncLdYjyhdxJiPb6nS91fyxYKDyeh
xS7dBexrLukKfmiMsx2OHT+PNkq638vU0ZOqIE+9U1NBuvteu2vX+ckQ+1xB2rYLX6Yey5wJaLyb
MAszHFAq6yIPRSGSBzmgKHopicYPolkTHr+FUj8HXvMS8CfoCPjaaUoS+Qy6HTs8pHL9xiV6lVXN
No1/JQ6gwK0u9aieQM5dHIUDPMQqvAnYEzIYAAmoGcCoAQsyUj1cP+k52/NP09+YGoRDAgM1Sn+G
9IV+D4mD3HgKzUisrPkIiyZl1g82XYE3eCh+XaV5NQznvHYeRnbNJHIehjE/ubq4E/47NzMIPVXW
n6J1Lwpj4hyKcz+io08Sk66T42UEms7zlpKswxAIJ7K/qMSEtxHsPSUfLbo5V5GSD6anH8yupF1n
/q2y6eLA9WVPpMDIAPRpk2NL8Kujq6K1xudutLMzaNuf0EOHVDnBcR2FvAwyjz4nAUDIQU8tdo6W
cLq1fDUEk622/yQWlI2ogv3b3BvC2myYAaVgVsqn+r2vzE8nhnek7Q0UG66p6dkzJH7ZmAsshgp/
3guHtWpmvziE7/UjocZ5awb6Iekk3kWG2nFc615/5Gw71MjzOlT8olJtrEZ+kmlmzY+Tr8aOCgPq
uc41o0RzzbAa4hvWT2Uxk2gmHRX48RlyDKwWvKEB6A+NJ6cfjEeXgQBHEm1+Kkw/hsi6hxNUwN5w
coK5XKgi46oKwmAA8k7sB+CAtsGr39t72DKHEHfBislrHenTTGIJ34YMz82SJq8987H3HPcQVySZ
UFDnaOpwx6UPst/lY7ZvEzx4DaniIslOpp8JRrRzWyY/1uC+TMwaUMSXGA/FHVz8Kcm5kko2Vi6h
KeXlj/grw4BZepY3d+4OfUwotaCcSKQ7e8YAllJxM7jyNSx/nSy7SdDRXosJMwr4z6sv0U4UDqo3
mbR7Z+CNFYERIGW8SqbfkH5Twhtwoy+N/jZaINcos34DBSRz3pLZ4zlmGxaBP+1sW68LKX6SFBJ4
S4yGd//KROlpInZ3o/rTjrrZjAsJ3sq7O2YlrqLWsZOcEKYtrriyvwV3JoYR3RyK5smKMENL+ukA
snfxRkRvFQGMJOEwsj90C3Ug555DHu9C1CkG8FQOl8SPdoz/WwfDrZd9VMFXZb6Xaa+IpRQvNA3s
moH4lD/CoqSHJLLBfwoTih+ntYLDfGI13mzKkEh6DEVrZXevTV+gPEEYDRUXQPhbgGTrK2UOF9XW
Tz24oUNiOScRG1CouE6YomTLnn7I1n9ogncycFy+hPGaLnnAuGovGR2cIznJ/mJ0UCLgsLG/S+dn
aUV/PLP761U5s09iYzROcB1i595UNPEZSCSodB45gwmQVDT/SxtqfAkbdtUj5/JBT485srVR0ynj
GWxZuU6zXSXWTJMwjky3fuxgG6+s6Zv97Vbwxxt5IplmSTlO4U9GWFla2C5jaCG40tOddI0HjeW8
66NrCjkbl9wtJ9ZEQOQXwym5DqaaS4YKSE0wZh2zP48qZj2XKNaTC+uai01TRqe45q6kcVXManpo
mnd+xFeD7UOGxB/TakMH5ZmZziuHbZ0QlIrwumPUsRym/qVSzsGjpK6InkD4i8d5hurYM0ZglSGF
Y8Z/cKluk6h5iAvNsUZpJjdMIi74YVameGFb465mzg07XJig1S33KZarnoE6sYIM2fPxKsStA5+f
JUWMV76vikueYLHIH3IENCuz/1rFePJHZl/iPURM0/QasFO2JtxmLcveCsv8qgYMm3vzrhzlXyBW
WLM2o/cBuW0/J3jtDaAZ/JJplG8H6HXcPF4WPA8RZphNDC7ttg31Ib3FM8/DNnKuNfcwDTyVyinU
L26XeXIsW3kwmRVrmrvJDxowVrvXnrBOH+fbLiG71W37cgupdUqbo++iEq9AezKDrcshYuQHdYsz
mjzXOAcgNQb6q611Re/oAMWt61pg9Hh8a06ciM57GLLdDM/NocSR0sLBhqQRdvsZP22oNoOaUFZ5
T7C4ktWLKLt9b29rDDwehm2z2DbDW81GgjfaXiIWUgy/cMeIhxhbM3rNMP04+qAC47wYowWpPQxQ
uyYf9pOJj/Kp45elMDrVJDhY5jK2bwxl8rMb18r/CRIcFkhq4eA94HkJvMcsa0F7towYPzrOj5kD
r3KO82uN5XZsrdcI0ynGjCvT+QwMtuop5+1pMgZawCewNeUIMQ+PhWPx7PE18setgCQs5D9gQVsD
kzh12GHhbrlibKjsoLvs1RTuC86gCtCm3TXPA/WODu0rbORPOaVkWUrw+ji6tLPAoJ3YY8eXpPyx
55uhX+suvbLqOsTZIwQp6lExVTvzXdMdrnlHYY6XJvQSm5OZ8lWc5BL6FJiYkzV+5c3k7EWYnpl/
3G2BH6dv7GtZsNOZUSsb6pJd+TgY6Y0CHGRSCiYaWnMlAvraMaV1ChP3JizpALRrPwWmWbuGHbB4
R7HUpX9sqodPYVVCUp952AH8l6yua1Zd2IeWOMJtSGHxh11IrIyIJ2WozPs2JV1R8AZo47uPho0D
FWcVwPk55c3IM7pc9oL8z+DE3H0chm/oFFRFTYc+TxivQNpeuKZrG9e4TbhOe+O+QfYAhMS0I2Cw
QF9V83NRBgM+WXs7/snBx/iAEefkq0zmfU5WpOL4CBFegRmBffk09NUbGqzV6V5NTHpIJcjwUr+X
kbObq5MPRZqSSoK/AkzURHLYWOdDxUF+dfSz9xWrD8aIY8RNqG+h5sRLKA3w07IJMI2QLBCxTTZL
SfZkhvneF/XG8d9FAz6ooomqgt+IStYLd2cOaLEO7inOlYKwdGhlFzCpA/qUopc8XQoykgB+mrVs
Et1oWuWS3rHGqK9x3GoMykZ0UoaERLXgigYuGY24z3CCoUwaJ2xa4ZmRHU4JWvdKpBlzJI+4EC3L
vAa0k/Jdro6OofC4Vd5ZNtmbOzr0/LEjWQU5IkDTQ35jvorWRg1gJKhJBfmaWiPtEDt3wgpOVSLm
g5dAPS/WiobEnxLABVAy6mgTxerPYNUVgJ8lMDbdy9cO1sC2H+PpiTrKO2n5Hzi4IWUto3vwusjZ
9xM/+rgeHqd4GZ3xECwJ/pNnhGhkoIKfInnARGVfDL7WE1FLzBVl+xjIFw9okspd9beS8TXxYb+4
Q/YW2eqPZ2/AyYsbVs6QTwxbZjeVd9nNyWNT8dOmAdLb+ar+HiNQIwaVxH7SUb7QU9o4JpxvmaXZ
3GomCyN48kvJsWjlehtH5hcWQACLA8Zpj1X+KRpbnLzN1c9UgxkQD1DvlAOWYgZiIE0NxoZOcB2X
cf+jzB6TBfuSkF48YjZhc+nCvyEC6B5u3CdVB1zhaeTAqP/etfRfSzjYUEHQQisqtHO8e4XFqCcx
BlNRHK1q3RHEaoe7bTbBOj36EFJ2MaHvBWSMW+/gF4l5qoUAV9B5x7wf3wHUnMRMgVgU++LShqeU
rGjfrUmotdu5/2NbQAeb1iYMon8Drzi3JjxTs6BIU4MsCUDF7ShiiR1TbajUsRdHMB14Du9qa4Aw
0ZjRbpjwL+rmJfKr5kq3Ob4uU2zJ6MWnJAj3vev/mrJiEKvydJOmTbwElp9zm5xlqwvCeXP1FblT
tLdqXrZE3u+zkcDQI+7EpzaMK9v1GY3ckBB+XPMYJndDM3vJWkLagnPs2OLcmOWVz2fiOAnFGt8W
Y60uxdaKaT4YxNxwE4/ppeHHrfNjOxPb82x2hcSZgD2EbJO6oP0VMy+FenD8bdJAa3IcsXIHmC05
PdIy+IthCEtNW7YXqa4511nqVcY1kbVm7xZ8SuienGJPM8/axgu4Hg9zCl+lwFsNJgkShZHyVuS/
q1hcAiYnuE+TG2t5xI4g/NuTqLqWnbB2Xv85zdH4L5ovcVzuranMMQ+PMGRonA2TKd5qASckH6i9
dLLw2Yogs1TFvjJbl2cvg2aTc4tZyglr1iWzV/zGy7BEym7T8hxvZ8Zmw2zyQ6WTc6E0EGlNR1Vn
M6pw9HIT/A5zkwywpRl37Ko+mUuTrzNVB4cPch0vcZLB/mPMXJDzmapCuTYnl+C6KqmniTomc0kK
pU49tigMt9Ccj+zFf/w6hwQXXEIfOzTslIektp6bbtmZ9uOljAxvlSTwY0rKN3KfpRV5c5853iL3
uPSL+1m2B9z31shmxIVljnuf+i4ctE/Cw5RtjTv1peKOb/7SmkoV1bwjoEhWnU2Ug9uq84L7jC/h
4oTGfrY5K9ypoaQ+b19cWeW8OnkhTGa2pDI1uavRIzthv4xJLNhtUeDDEWnnPPBYTm8x1aWPE/Tf
LWvJejvwlyu7JNoch0O6peKkJlkR5ee6mtbZMJCgbu1dgxMeOpoLBk5yFykHOpNaxSILHh+CJUUe
tGbKVTfjD5BzeWOMd9bWaA+8xV5c/hzS6o1/GEZQhd/HKojeeh8kqVW3RzOHd+IKkYJ/wl+XleXR
DP5kDj9nuEQ7hxqxY6zJInT1rQdtasQCC9QI6N5IqhAtLl/3Ju5Yt48pvWdDuJLUR2/rJqMMQhIc
l5XDZv+9MI8VH+2D+E8XtX6lu+QXxpuxthrzGyMmAkwQ07dN57LPoqab5Bboy6dDnJ59m3mx71Pn
qRMYKESeQlAuClnTpqMynGd7OxgGyKXWMQ7/k7wzWZJb2bLrr+gDhGdw9JhGAIi+yciWOYFlJkn0
fY9h/Zv+S8tfPZlKVaaBxjK7RrskM5MRAcD9+Dl7r71m09Vk8cYcUZuBniv2U7Ss9lMfjn8XLGxe
77bkfzYaBw5Rn6CBaJe63Ge6jfSgI9TSTjtj101AptZxWW5hw+O6qNkjNcIUfUHhEw2hCm29DEOj
XeeiHnx6pyj7EGZDHqjOpaW/NJFbe1lt7vt1zdgfycB2UhTf1kTSBBrycG+OYdAOA74h+YtlZfMZ
FMzf2upeQ4IrglElVBrnvwgWpNAq9wVWu+XqlOTVh6JI96U64yXAFr5tgY0h2d7OCslmhI+TdFzR
x4OE0J3UhIGMVRp5kIEshpkPAk2geXAT/MkO00e/I++c8r4xd4rVehzsICnEpOJSq9JBUF2eTMDv
HGH8wWFNg/MrTeaIwF3Nvi6C+SXJ8SjgTdQNIzzm2b7FTn1O54pBVouWU2lBWoVNUZ2dGdamjSoc
vJpTnabiNiS9dsCqkvrRzPBHTzWTwZD4U2nJgjgCOWPenyql+JqTg9NjAaQFxjxzfAqj8VirZXFY
kWruYthbYCndEZDUuclx1nOC25X9cliQnlNmJ9TTixNEs02a6AKea1StDvyD8rVWenlNxZdVtfo5
y0zIT/bJxdPrW8ZytfKeCRJ8oYm3cqiSAk2KxbHI6PG9mDUO+XC+DjSGbosZ3axco4Vlo9MwI9LX
sQOpCAQb22/oBsGVo/6F+FBd3PglI2HeC0sm1bGDnzFDV+KPJeb7bAUSwHFYpv/oD5f51kWU4aFR
kk3qYnzBMiAXQdKdl4LOtxPzLRPzscLM9fOc0uJyUhaXxOgjcEtIYtR+pIk7v6u1yzKRnic0YzgI
dU40oGdtGmVqurLO472pHc3P8W1skz7qDyDXJ0izqX0xajeY+qjYLxpxOXN8xzWCPWjAcdGXpwWG
0XYs1m0jOxyzw1B7dIZn4pnPmdNwp9f9m5g/IWmaT+r07sZqdnA6uAJWO1yL3DwIN552ucQ7Wxl8
VsK9PCVSzBNVJnbrClIb6GreNyvtYND6R1EqZ4xI0U0uQC9acHkYG2hXEixkjiADHQVJ5QBuHYwc
QMoOpPPSqAQlryHoqO4cI/CScRPGziahBaBR9Lo4aPZXniJyxjt84tqLUtIAKaZ8PYqo/9UWkOyi
kdqlQNdBn7w+GIB2MFFgY88tG0eS5aOccZ/g8qG418mCSKoJXe+cGJ8Nuq9Wc5zXqRmuLPQZu9sK
JXwSZ71FX0LgED36dHqzh+WXCKsvXdjvoKSMW9kut4GOQ+akyWufTB8mSSMY+BhD6zWfdWrRj4Jd
6TA0tzm615m7mRF41rN5J7rX2JAg4jUIo9lISkwMsfbARcIi24+BMyFsFzVTI8uLq/ghEjv2Mina
4+Z2YuxkppVvoyFD9BDxS05Lt0/tmvFygxs76bH4w5Kp4DIfx1R8jLTsD2Yo+J7wZy7x8uYd8r/h
PY9JDFVgXwz2Fupi7S1W8VgXMjmrhKbSDMnNSdnymajn28Q6aIOtnvK8hcejOBe6BVFmf9DkRig0
FqgI9aq6TIJixnSoE1o8MhH5n82aBwPnGdpt4jGkGTIAwkC3NSoxfE7sqTFiZemaAfIKEADXexqf
MvXZiuv6ahndcombExHwqYd1tvdRR2tPMSnoTywLnPmyL9TdMizH0V4tPb26ImQVnht4faMW3iZB
K7dVpuIrs+gplzFAxBBUFgCYLNzzGu1dJSE6ukkuWb7UsDhtMnvDQQu9PGJw5ObwIAmI+tf//e8/
44CEVRYBCh/Y2WakzYXswKA2QmVR5DhGGCzIdcFeoYITohnHjR9pUzDq0wLCAm6UQImjdOir1FEF
9YV4GeyO2DOxR10M2MUQ7ZnMka+yXckPS0xcIQkqNqu49GqaPlQG0V1ZfgBTziiEZxLeQSgdOivZ
ZhKcjToMkwdTPkrZVxc4b7NSXxfd2RiH6aDFumeuGmnWGQaOcOxyT1TidU2Xhs41lgHO+DsjQQJp
RaG+i7qIF7Zu0S6Pl8JpJXF5XMgnxMRU6euxbmZx7O3yYsT9fFQFYbWx89Tix7gOGKYxAXNwAPlf
H4U1+66Wwue3xjOQX+aeKlPtKU5w02uErYBmns+kDtwiRk1w4i5jpiuYYlSChygtmIjt2tJonyDS
H8aC6fhalYpXC/Kootuq0dNwVgRxhuFEQV2Mh7XFNa1ViDVovW5qlCubiCQ/ZnNGumtgEPmFbi5w
PobxmBrt0crhWTgmbzayQ/A0K111JQkdUoggzHEc6AMlUzgamraxT9Zy3zj5JwAgmvMLxFZt2Tvt
dF6T0DjNBUGVQ2+f614lHiIEFa8cdLOhFu/UL234rZElQ99WJelqbSi14/ApWyszoLTHODUR10Js
g8lYvH5TVDVCKIkkt3KgCmUUEZtxbJoncE9byk0CYezp0Mbt26zjje5GqPZWh8+oNEkr6qgGovha
qt1ebTr7rcjV8jKoPMXuQHO6xD5Qzk+NjA510kg5a8T41IyfmCeYD8OF4VMNXwV+5C1G+HtBR41m
trTwg0DaFGS1m5oSWAXKySG3nkyxDpsOpHmgANjYrmH9AeT+j4U3pRKcizWX4Wmqc65s9R/dZq2F
gfMudOCDuvKtdNbbRM+PjOnsQjTZj6vo99WtCSkyI+LdK/PZoN5RIdKZ/QDaKGKaRldG2koE40zl
b9P3+KQKBypyh3uAHO8MylvYawyNGsSt2pLi98X6oLDkbhVPTXKgRiFiWtsoJJ6Z3TXau9WcBO6K
9DWOoq/IaALD1XEitgWga4BO2E2tFzevz6qLnSNFjkzuHgtmp1AJ15BUIoQoiYzLXj7qot2Se08v
Sj9QdaeR3uKOKw3foHnflSiCjAQnVlV2XyYW7nDoXJIZESCWqDI3aThhd2jleIfTShnWOWT//N4a
pE7zMZ6UxpiDUVEPeikm1Bn2UxrPD1Ta01ZF1F0jbVja24wmV5cXhmRbuwMQAVm/cdh7mxImiMYd
lKu3lj53lw73xYjp6a5VjCKu+OCM/NPpM9vQPL1H3cTztla/43SymVxy9IjLm0gG9WY9z9icUwtV
Qaojz8ZIG+5avUNutOF4BSvRaBGLCd2jdTkFFHLzTsONFVs4WpSmPmaho2Bn5hw9aoRokqvrBLFl
vTkhIAsDkrQTL3RYxtXYGhOrIp2lMx4VhKYrJPNicp7dfjlmnVrtFIFTMRU3O3dpXBWqepgY+40c
f4hVM85RNN+NyGWuJdIjntFDmbW/uExYquH/bGvysJfEdHh8pn2Tl8+lDjnETtzORwaOtqYFOd+2
k0LjEkXFLKds5WixUsguGc0qh2CwbQyXFCcX3J443rdlb3tubJPcjlVbgye1qTUA+LnJMhwr8K4G
BLpNy1xDiWJUYHh58yFecEY6iacndxISJjqi4q3jDtRk7EMHyRE5DPl+KjriIcv/tFmzbMLOXHfO
kHn033ESpd/qMqJWibPPkdfPcAIzlyGBBkpyI1Kmr5QXbO+O3dHfHvMDkRti52i4lqIm+wbUV+9r
GN/O4NSXigcTjbq2VUviauJjnDD5z5sJCXTBCwp7iygf3g/hitDGSg5BiHsgDeS9vaun6OEa1wVp
6sPWB4HvPj/z5qaNGLD72PVYXbIlessmOrYUw1vhpFlA24UbAa/oVaIa8SScx1S179PKWKfTGoha
PcmoDhQoUdfzoVRUTol2Y3pZP/ramlnPPBR4KBWXMFqbW7BEm6e4kCMYMmOV2ims2vbaOjtjwPvd
8mZunYIAe3nP5hSQOuTAU2IVMS512r/9ZOAMUhs85dpyT9ut0eY4V5kIZ2xWv01aTR0Rxtt1yPYM
FPvSviWtztLevPbVg+BYv7R+1QrlNOO1kDhSffxltc8ipTxiLSXlZksvuLHJE3MzGJVfbfgleNWr
FhAv4jmc/xWydHKEVbNvu+OdDDfK22NWYM/DujlxPXT7b9g+HB2AQPVnjmi3FMPODf9UTPViPgzS
GA+z26AU744wLYK4ME5WB8ByzI6FAKGLkK6Ju8PTULH/gzfteONjyASlQikaIC+wUGbny0tPCi3g
GnzsvovCf9K0m4HuI/mlkRpgcrpEZeSHkfZpY69upMo745Bk1K9dhKYjVa6Oqd6tWXuLLMYOvYRO
leYPudwKKtVvRW+PGIA/LFQEK934dIx/l1ALnPA+9tUtIgYnmdXDipi3yKpny6W/arZ/RjLX27cs
/1Grc8IkxDXe2vE01jajCv2ttgnVmJiu52V0J22W2APm4DVRiKhPCHbKU2TPKJJ1hmTOezVE+2wI
AzQQh1bNzuqSeUtGEHnjbHmRiu7FAwCAEXRd9GEjhOmwTtLP9gizwL79Z0qae5QPHLogK6pE+Sbd
kT7AEc/NpY8ZeSo7EBEXaaIwmGUksymfl5UdEmsDqiNL8dElXDvK0Tl9KruP0v5eyRHSBjTJLQ3/
NcHfGtMyFFb4nLU0gHsYXY4THehG3ru8Php4xOLnfKbob0w5tDbpGI6Q3/tkT6LgbhXAyNTU+uyd
/sTaox2nQgGgjz8kdCgiBqWQ4q/97KK26lbCQhyAf5rMOVQVpBOW81vPNT44QzrZA4oHlUF0zyhz
DYNV12+9Jr6thiVjcfUdJYtn6eOpBnBXp8VXiPBb6T9MSigCIh0tvlhGdZlrgXVFzkyKIEd3UfBM
t1ZgDvzWMj4JcUQ31hF/QpdjYZzsDWr5ESn511Qud30CDC/LEo7KWpd/K0N6BMJzTjHSFoIHa0Tz
mlhPIxVq1GI17eJ560JfnRJjPwFmYVDKisMs8IR8aKBYJ3QF0RC2DyQBXghGRY3cp76prU2+osLu
9Ql66HToSOokxvYIg3/Xg32nSxvkqMDMYrl3YfypusurYw8eDQ8MBYDX57a9xEbDjUa5p9EHS5CR
tEyntTk61ICmakN5V9zurygQjOp7pJN0PxFLSnVL2+zdBroNCiwt6U6Q0X3LVNCtMuPIjH3XscYM
I3HXCFgr8r3LsfR6wAAV1gSlei2sI/3bUw9ioBiiQwl+s0GKz2bT3xMq4GK03/SSOheaj9ea5rlv
wegtP2kZerB4DqbGeFH33FC8hO10UuGblovyK5sLmoL2RWGt5wz6oUPWAGUXC3Cs6Rm547YgTJgo
cH9WlBOp0oHl5AGpoYylyy0UrqOhU0WO/XhV2R23TrlP6+qrn5ka9DVUkoWsMadLPv6Di+/+7zl0
/60cinuFmqAjFM/4L+44svFMgefX0XXsI/Lvf74eGNfkV//3Kk+1pS6N1WMqNe/z9DWKcdw0IWKt
SnlkWfKrN7j4tH7J6cC1Nlz02s62rcsdry6J98+X86+MwX+9nv8Uefiffvv/ZwKigWvx/+6+fP4f
/1ZNXz/pf3Jg8j3/cmBq/zAt08IuyQRcOi3/YwiizEQ0mOvjjHQdg+v7v0IQ3X8wORfGf3FgGvY/
bIwNqm2Yms704f8xAtH4p8Py3289GdaIJMiwdNUSrmGajiOon/7Pewx6LcksLXhVTYIn2pDuZRQ2
uzlNrWstVCIk5HEx06ZjQ7gNLDvtWrAvRiOosKx3r7qg3Mwlm26VlDoLXF0iuXXTMH60C7ibylpn
gHers0eEDVE56vprp6NpkQw8nmUCEiUXj0jr6qZJVt46CteHMawenVXfqX2fvIhslQJ3SCu5kaMD
nxPnoAMSZJMZq0NgN6tzYBZ1znNeAcygk6mQUD1Ijl8piX6lZPtNM5S/3KKp0/+T/JdNz7Z6XSUR
MJFswHpEX8UO6wANRGzwh7hHxF6SJ9iLR05rcDNL0iDontMCejBXKQpBERogCTm780MkpVADV9hK
bmEGwHCVJMNWg2k48tXAkYgv6g3Tq3rK2NYJ80tSNxT9TPQmqW8vFmB1NOefTQyjS9b/itLhN+ra
v5Fe/Qw6jP6svoQgF5lMBjhaLjS9HyhfTzkpII1bvdpjgVsGaCOys9caiKMLzFHvETYvsQjyvIfz
2NL2rDPGBssduXjOOsgIOJ0/wiR5tHkNdjFChBI1P9jUH8XkIcS4tlL2ksxklrBBhxsiGXxIfSyX
BI2jj5sBUzrGcNOM5ZWk9WCq33qFruUAyHIEaNlaDid9+1cqSZemZF5WiKUIMyoRw8PDtEoF7Phq
od2on+skOSa6bUumMmJV4ApmJVAwAdgUY/wMk4eB4DKDUADbvnEkj9ORZM5BMjqhz+wKji5w2+F3
xjDfQkn0bCXb0+W6Tszp9prkfoJiU6iToKm0kgpq46hpwISa69K/GS0p6aru2YBEE4CieQRZdFUo
KwkLt9kGiEKRVFpnEhxrCp+YDqr7tThlJaOWSFJLe8kvXQxIpmhckADKbkVdd6+ca5nVmn0SjNH0
E3J0O0YNjYM85rjFyc/DgfIBd8FbAKhqsNSNCTFpJNmqesL5y+LY5jbk5i1tuw3N5LQ4Lkr9sK7g
S7GxNuKSKNQYSDawh8zF2chzigiVnrRDsAbEJefTSW0HoDqs3kHVg1JyP6yK+W+iWY+wFb5oUcBH
+MbABWWvhWTKJpIuOzvRrZQygTSi3NDhfeLooEFQqAdrnTCIhfmf2LaeOP0ruxiArSNJthNIWxLC
1A3MWk7ETJNosCDiyoyPTpJwlYnr2jAPYALPDREb+cg2NgfgrYm/4UuwfKCklXxdU5J2U0yJG6Ov
fxGOStTm0uxzJo34OQd5IsA8ksPsRVqzsYH4MiP/PbqScuF2cP5kHiJX7c4Xck0g3WMOxw8V0uRf
AATjdAOyoH0x1kLzJxnCNTBhVQP9pUu+cAVoOJfEYZZy4tSK97ZChmxCqKQdMc8DE+CBA3QL1W2r
Kd1eZMu8ByeY8T6+6VQP2DuL6cg87EtwnIThgr8Yu9Ru1Wwd8w7vhwTFx5JbzGUkQXnspL2i1mm2
6yNrmcaAmiDEGiWAwQiIYp2mZHkX68hkQBlv+oo5aNF7Z2fZUF+TuOVY1VunjtrLoGa62Lblzzo9
Jbe9NBaIjYVF1AALrUk+dLGUz4Sq93ZKWHmk8fFLlnQvqdKNaJsdsQDESXIrJaA0OFHGUlTKmUly
qduSEFWu59XNQNHUBBEBsKFjL3BbNJJsrbCEpJJ1XQqWfdjXMRDsbPpUp46gW9psde/SGrKzp0Ik
2gF3RCUpABxRdOeRLUl8azon29cOvGjoPMRP6EMD8VOFU59huOcfayIc2ZPAKJ4zeQPhnUqWt+0+
Iaxa+MM97TB3XwP91oF/FzXPZKLFBkq9DgN7xz1dtQNSzXK8I9VB+ZCm4Z65oQpGS87rxqPitO9d
23qpIc5zn2PzwOfjRVkFGihBC5EvV7Mq77lThkE0wOCzJc+8lGRzfa+L1di4yBjYXyMuladLEjrr
Zy7J6PDXr/TUiBSItdvSpWeN7LN5VQ2/NeCqEyXQXmsEYym7KoBTKO+j0mCubRpycSsM0ZBAsgJz
tepcUmP6zYitkCT3UDLdhaS7RzWc9ziKb07FOBQXL1rTQjo/cfeopb0zZ/G7grznq5Psc+TcS+UK
xE+1Yxb+uIEwP9CdVpNbkhJ/VUsKPadzdmHA9MUAoR4RIUNuSa1vwdfHvP9W8uznaNJZNEYZSa76
k5n89BxhtA4RdgsOv1yAjBKQ7s9wYJkW1pBxJD3fAKPfYSUXLrbWUhL2RU6/q5fU/Tgx/pTg5mhb
GQydkGnUdvu1rvkakGqwyyS8v4fib0tBjOT6h5LwX4P6HyXzn65ititkDkDL8WKsRmVryoyAUKYF
SEWi1TnNqZ3eDVQVT6vzylLLgLvh38pHF28zoUfgjM3YR0jf0wgoW09w+1oZqzEuCCBrMsGA8t7T
ZKZBXJNukMicA1cmHigFCKCM0szLZB7C3K9/tSW/IJtio9V8B4I9p0gWoVTEOJTpsRoyX4EkqAgx
FKbMuo6W09igYu1kIkPtGninUSs7ArtyVGF9lFHwjqqRcaiKl5ZoB87kqExl2gMGqy0t8PZqEwRB
px6YtsyG4JRYbS3ZejXhQLm/B5kiUco8CUGwRE/ABLE6IN9k5gT472NMCAUsH0o0YikGmU9ht5W9
KXtyh9GdbJWFFIuYJ78l1gLQp4t6TSy3wpSZF/3YEn2NEXYlECOUyRiGzMiAzcQDtF4jmZ6h5Bra
EpmoYchsjUGmbKQyb8NEYd2V0VWpDRxwGjpjuJDkc8QEddQysWPlNlGKZbrUhHnkMtVjlfkeOeN1
2gXmy6KjShHDPQY3hFgt8t5QfKR8tASFaITLJFqKKaj/tN329zgimQ9t2kBjxBKBZIoZFVP3IsFW
kWhwq9w+DrQSMlMoeKhXV4WkO3Wo+7Vw2Co6iSaNzDZpLIl0nOAVgANiDzjNxKCsnJAziD60kl7n
iJwURU6Pkm5l/NB0bGnL1pWpKlnCHqW7X1olQ8Bl8oplE+1KEgupSzKXJUVujOqbGGqdroFw7SfD
kgPu7rvj8ftkBYJtFr+F7mNBISD0z9l5zxETGs6NMjdVOUTGn83wgkciXn7q4mKatyq/f6fGd5p/
OfHH1N7XQt3qLBtJyjB9CxBtSwY0kjlzYzRfI2VOBd891X7qiI5WvBWWP+W/G+0wCaxDoCu2egGj
P8NQBVXVoREc86CfoakDcuXGSeETtuRkR8i7W/u+xs5O0XE/R4QUZI8WZ0qvrgdoIhcmvtfOWfb2
ZB7iDKyZ+6GgJ22RaVq+ys+Az827JWwSQEKHMTZvED4OOElOXYn4dtF8dXQCEwJr32BrTb/IXQC/
6nqjlvoJ+dxqRMKG+NRh/4Y7O/pOBxYu8akQoeR2Ty752hrmv6r6xkPeuOO+EbcGxTZRhf18HxA3
jc2NI/i2tRgxEiDS1xjji1fApyi8AA1zPHGLYFXfR4MKtDC3lhI/uFIBY1qvjLLLkCvMovttsII2
0K4TSO10gNfNziy3h2QzF6826fKSzuDYH8SubSbG2yV9sfov+gbKde2RoATUyYB1y3gPBsegvMnL
weOHnQpy3isTm2anHcp+PSQrRQVFXozjykEnVqokGITLxlLuCbQrfXluHhC3+rvxt+IUh5Vt8NKf
OoVIl2G02QGciwYcBISf+7gz18hD1GstnmYHte33KUIBbx0OSMrwSLEyvYauj76Zqk8XZxVvj7vh
V7auM82p8NOiD/6Ah0KpksMFx68MdbrzZyYdNYDks/NUfsAfAGYzKdiTbxES62wvA4WXcletfqbu
R1xArRerV4TvjsYYFXlrkB4m65SZI7nrh5E1u/OdwgkU+4DvZFO9kTjbATuk+qRa6RHx1cYmpH5T
50dFCspy0Wm7JfZLlR6LCcQCNujySPewFeTZ8OFvTeVCQdBZOEfpz+Ozey++uFlaVJevZv3C0goS
PIa4B78l2+vtvo49nCvs78BFjnlMqm73HfWcZIGo4pw5D4x1Cq9cA2e9qflxjXZpB51617JNgwRq
fkeEkxh/UvR8AN16n0tWa16sYLfnLAG695CAY/D6Amfzljy4aCU1z28tsEWwWvzZAUvMqODcfGlH
p90oz/l9vBFozdyJPFhC+thwe2hBcEaAzW0iwq+dkxVtTdKHW6bRAfhZV6PtSgAB7k1kSRtAbyzX
zKrCXarxaXnGE71sUK2I9bbG7M8utol9BywHg38KN/7UrfuSGhdNFbaUBb8JoWbHdETwT1Ki2IXi
qNosVZxfIKYVzc9UEf5Z36pkjwoS4eXIaHBjvNK9hMPEM4KUbI9h1TT8MryQhia0s41D0n1Wcxdt
zz5SIy/TiE86Nt13JnbThLP7d82OzdrhPCX5sx72m6z8i5WrXeSrWrsPuqabQjty15FTaajzNlz3
Wf6siR14YG7E/m5hZiMY7pPJa9ZwNgq4/3hE4/6D+wxxLaabGe45oi/PKE5heS9KhoQGwFDCkk7T
eqDNyzgxQVsKQml+LsAIk09IK+B5ZURK65z4W/M0mBwIdyQaF/xX7pjaujfzB1opAmKMFgzpKHBo
QwecaXsFD9oG/D1IFAurqf4gM4ABd138irCpYLxCl87e/xVGF1N4TuFXUivyUH6IT3YLcLIbij9M
v23j6fd8vkZvEaLuH9c9Mm1IucFsmNLQMnymstLEUaIK2WIrnuFakq+bk0r9xXOug9gg8KU76kxl
I3+FWQFJNzlYhDORlwJfeIWygQbpNmZBgqBQ25Y/ffFAyQknSYtvrTiDo2zKext5Nd5eCB3UPR+0
TpK/rB3VW0GF3wYqhSsSY8gkMJomjxeo4/PtPIYiA8sLVz85RN3ZKq+gnpevhZknUwKGGiDxBIv7
3D1h3kVOAdEwcVWMUgFFhkuIWLKtrrw1ri2CQBJSaUc3VjDN1CVnazhP1a6qTxbhmjW3vfKqkyTO
kJ1UdrRvia+6/mI+JXYQ0y3PEYxA6/PhThflkZjJWQ0KNNGbrD7V2sYOqg1ivUcEacnxlCUox93K
XI7yaA0YvvD0R8pzzStewitp8Bz9LjZuaLKiyEVFrspiUe4sDT72cXV3S/vmEgJIm6U/a+LijPts
hyvMJSSY4UZ6mpSHYK2OSQhBU51am0G55ylV6fzMaErTXhzbw3SBUsg5dG89n6Xm6dnZ0HYq+0G8
60qCvwB7EMp2ZofgIaUPQYQxbZ7UPRJ30P5SrWv22eiMTRiBMe3xUBpO6BYhoOBL8hT1uWjw6e0G
tpUFbAMBRjT0FJ8LgroN4erKkspaRliDR6vf3Ovdid/lz3Z8w3VllQGdtY49BmdwIQK4Y5OyCadj
RnGFf6MiU2BL4wROKI/GApGHuDw6AQZNo23P6o7u4FP7a1E8lRuNnLnxUvS3+EYKdEtTi5J3K5Qt
jxSVBJm+nBNMTrZ2ULi/e5j76TMeHrfyARjRTsrAEWHZfs9sKlxmwPgt9b0gcxpJywUZBeE66uon
MAiILVBuc+9TFXXiwM69dIGAZUVk77jruoCPt5g94WwCdt0Y+cS9VQNEBIW+myBMGyChoa7keJwz
7eDMW8G47koUu5uhuvILYtdQauygOlXKe7MSOHPTVFAxp1U5xhFJuH/HDtPsscj3ixnAiurEE0Hj
lXiiQqfY9eroJzF2PGbKLMHmNy50iCI3fGbv6diXe59GMGdwejcxGgLP7o+qulcrpHJ7he0PeWx4
mcavBtt+fkBnw5i8e0+zc7Xy98GIqdC5Ze+h+uT1RHR1/rAeyoOrA9G8ymOlhYLH2iPppA4Y5xNv
W1EuqjgoAyBSls+dnr4CHpqwXHJK+uFRrBFNV+42LwLitpU40Gt/freck9FsxQufxdwiStva6SvD
66oDFSjfkOj9aPwGBqPzdGHIhIKa7VmtdXcT6S9VdgjpbxHDKHZa6LNjs3tP46tQgiS6GAXlJiqX
gLc0tAGCfgoaAjzt1msJzuhJjQ6gq7nFBXE4DRTwhCuRTgcTG5TYzPYFPURHI8d4Fd32m5afvnLu
3+Y/7LmqCz2Puh51EwTCjaD/Be3rnL/QhWF14rlho+UJoUIQ4ke33G05XaPlUmsPqthNYT0r0dnk
/+hFDDnIkD1U/nl4t6LDd+tw2NyOtxgMa0Prr6fLHWe3vDqM5s1yzrWxbz7V6BmPRAd6vnk16kB0
zzH/eHZb9VfNvEa0G1i86JxiLjo61ol2DOXaj2gu+LEs90p5RW2SS+3KxiKZFczWeMN85PyJWImb
PxorqjgMlzowPilPsK+IERwDXuZjeGyxvJvndD3p/T7SLyWHR+1gKNeCUzlNzfpUGcfYMHxOlTUt
reicw/bjU86Ju35W4KTrQVP53CPm8j5SG/XHBcywFdBgR5DNAG1yt0RD8oniqGAMrWOE/mcJBeKW
CCTkuvEGWRUdOCSGflx8xr1f8mXsJyROoe/CKP6FYAs8BiYEId5M94KLGIEz9/GIEgeqk3TwD+Wu
yPYGgJc3Q71QkFDHagVgrg8qW76KF1M82KHbcStUovQ2HOJpdLgKzSx5vQlL0PgO1AFX7c2gB3se
8WAT9LBvfyg6Z7H8bRK48ElhfJc8M4jNKB3BCW9yeuJrp8LraaGGgRgxbirAExpOUDHyF1yo3ONO
90i+iAkk3XTTPMLD8AAXl0CCfIs/+GGopHuf28P6YkJNJahmHqra5VV9o/F8RJlPj449MQ1vzRWC
JkoJXHvbme6nCXTOy73ltWDcwlJ7pWTkkFHt6poAEsyheH2qk9IyGLBnToIPwRqyCuQfmRtE6H1s
CCjVAPCwAhxpVBAtkUMk3QGqs937Q0+aXt4CwVEcn08shsozuE+4kzwAbe1m6fJLmdcs93ct7Q5R
wYyZA+KA2BNyiKRoWCDajFfqLwhapPRxBMb+cAH+WX/o03NIisy65eKRFPSYSTf4nX+ULmhoX7tI
csLbIo5rFlA8kYOhUdXWW85xrBiF4lPgcwzX2s34kSaPFMY4FDn8L/AWvImICmB+BYeaDZ8IvBLL
CExJgwT1QyhTg7iz0g6I05BL6y5rDSQEr2sglN7G5uI+r458SU7o52Sq1PcJ4HuqdZzn0006Ptvj
e0W/EQ3t3tb+Dpm704wEJz2+s+FVjGnwpus/7kymAnKN6ArcCm2B2CMRJb7tBDNsMm7O8liTXYxZ
ce1+tYwn1EvKHQXBO7wpNFIQODgA1Mu/DrDMmu5V0ytH5J/bkjNbaqM3NJllIMc6eOpMYDeygk4Z
z43TXkOUPoAkgJpGaAC3jeMP8y9AIxRz1dZexPfgXqfJfmnW8VRxVg0RqCq3Nj8TFd8jfaNQTXTx
pI7xk27x+IDoeCahpx62vZNB5Ftf5hAmnAhP5npyEzRD1QjYND1HTXoTrbMZzeFszu1DJ+xzSA8m
izW+HFREBWqOLdGj1AJRUF3hWAquz/xQ+8xGleS5tt0fcIlMHaBNlB6p31BRmiVtHZJ4al+f0YOp
2vA3FF2LFunRu9Bw8iZ8JEXxtmh0wkxTgZAkU9FKihwXRUpEsU3Z3VrMF5h2kKNHBh4+dPIq+3w0
IfchcLeYw0ZKcanXKTs3BhXNpKkIoFKNpL8k/avVuh24+FOs38g+ka9ocL7GhGOTwLSRzL9rpziN
7XCvBuypafzaL0iTFoFIrFw+I4NNPStVmKJk7LDwoC1ixWk+857RDGshVSwk64b+JW1+Wf5YxQn1
plD01zSpSaGPV4X7flwDxk4+DT6TPApalfpCjnS11P+TvfNYkltZu+ur6AVwAyYTCWjY5U1XVVs2
OUHQwpuEB55eC9Xnj+t+XUlzTSrI5mGfZhWQ+Mzea7PjiX/3MuXQlMkbfgEJxDHiWWKjLrXzF9cO
b6Hxp070G3G3VeSciqp7bLsP6eS3DkL+VM7OymYyaZKzsut8dbPgUVyEbe6oE/E6R4Wx7VL4HWJO
HFoetq1t4R+r3GW4GFisl90O5TXBSbSiHPMarqRJiBvxiBhNdXQL+tbfqB71dRI0ySr3qYXBemhv
BAWT/hxyyH0u7wRLsu5PhMJ08ac0EfJYiGMsdD3GI036ljlUTC0uq1YPcDpkup+1+p1GlYMaCO1R
l4XsSwmWg5H30FuolFKkhqsywz4xZ95bQnTNShdIXyJKJKGoYEl/FjsTEUxIDGHtP6vBP7BEmOit
80MvlEvVFeGTaVC+szyiT5wmOq06pxrvj52dfLFUyXltmPlDQpQd0i3WBnYO+hJe1atcrLlORwJf
6tSX2f9aOfJnTibDA9A3Z7Wp0+TsO8y9DRZzmNEYgRbwI0TgfLNS+TsrSPutGbuztKm+zbHgEYIS
n91uye1ld3td9U+OgH7aBYJhLktXY6GwLPWaY/+QECryRECKmO7cWxfxM75DEggWX1kyswhIgiN5
kswwUVhF6Tsq7bcYzu7gCfw2k8LBNM4JVwBMlwkZpi4JWsBA++6lKJvLkicGw9KqzaOjdhue5waX
8+C9Dx7dgl9zm+lOfiUu8xA4JgnsVBMQlzWggkPaDrRBcuYJCqKoyIyZUJ/EfFCu9RbeXOiJDwUx
AomFjSqwmdhGUIvwR5knTxpkPMRztQ3a8VWmAbPhfPqV1RlhAm16TDxF1oZFxAYMzF9pZhVbNZL5
iuBr2/dTta3LjJqgY0ZQeIZcsbR/C4bao14M6GSsD+VJb22ygNlaajO145nIMBuzc1Zsh2E8y+Xf
rsb625zD/6wTnsVlQ/PBYy7tc2xD8mWEJxv6POxL7EL2kMTrjhhfO1L2BR7aHzC76OrSjCczW2V3
KNDQqZG1Am8W2ZI8MBAncKC4aNKx7effGuPNLqFK6OQPWMuDhcAYXrfOV1AYgOL0dGBhBlKoT3YN
USVjTZlcJ1eR2/iNQxfPycwOvSm5xnDAQ6Akam7ob6QLXMeeIVOqGPTy4I4z5e2dJyvOCKV0r1nm
R1hdGNEEEz9SX4Ok8JODG+Jnbq3pB3r63YAJin+ZeZF9yChlSi+qGf8IxZMDLzfm9uZZzsmpVvDf
sLNrEPb5hxszKGClH0zuO3gbEaOSSEdK/SrlJIkWaEWKZ9jhLnxw+yxfRzbTYqVAI3S3IENlGkXL
HEiRurJsMfNpghtt3AydfwTJiMFrjkBEllTW/mMZmAH1WFNj+uUScmugGQPZf2RvM9/BPw4ZtQPI
0ZTk8FBYRERLrDUGb5Ib3YLNUCSjDzignNoWJmuzqt/mqSRZxXswx/SFtNyS1p7BLrEw3O3S41TN
5lWieQba7nDF6MY4dijeYWVXx3Aq3puyZCzImKYToHQjHm7CDfEfMzgCGX3xXBYajhVDXCyZvMtk
Y2q8gXY9tWtwOy+Gb3xrKV5tuu6AkgBz7zHVHsiIVLyXdXsdHOtr1HbfpcqPCd4POVIP5WIhCa8c
skLOsH72g/OllkyA6whDhIapRxRGslvArhAj19VYfMNshuuPZmFImltdMKFKdQvXo3ojVvjXd88s
4MhObKmsr0UEJMRPgS4lVfplJMx8hf2NRBeRPQgKtQy6Gypgmm231Dt06XIP63ly/LWlQViigorN
IjsTifzBI2QG0Fz+INrzLbS1ceyQS7ZBxueJnBjyBbcM+WQPQoYey/fogAfIA00Ho9bvi3PpxGrj
T986WxGpQZAKRqx6T54sbA8Pm+tMLG1ppYfR9X8ULVFvLG/LGCRyOdQ/p2BoObl7eujkhT3k0zCF
P1UaYhbJmO8RFwUmZ4H6tsp9IF3pZx712CvKep1HWXewRPheWykmrz5gGiRwKMF8IxsDBk/ek1CE
KRV/KVvCmWfA5EmcXtXPcQgOdYnwydbMsfKwv6i86XYFt48QUX1QODjquNY3q2hvs22vbZv/qXRs
YxeCQEISAZqKbV/YTC1wLGsf0yeRz0TzMYMU7dS470mJAhpCHuqAQ/aB+2sSAOcDk07e/RYUBvR9
Z9fW1ZcwnH8jqbBZsLCwQFflIf2fNPEUGs/+ambN41oof7KWrYfOXlDPMCJJETThY/+ej0LgGB0Y
603bWpYgElraDZbu58xUvwYJ567iX6JXvWIdaOLDxfYoEdMqKC5t5CT7XAb22vXGVz9kLdVW9o8h
Ik8K6OV3jbho05QMqptp2HgzFNKmYZbb5AErdE63kcTuTVVMPeuTgoQyuLi2rF+F7sPtaJQX2DQ8
J/VPs0j7DY/5YYVm8IuoxSlKXFYlVgJS1Gq7U461T/NI28uCnMZhKGApIBlc6jX2NhBBkxlv98JP
1Ebw1nmnMvT+BGH2POvxrGpys/FvovRtq7URNSdLweRP525Z9BI82UdqJ5g0ZyxeHBl+y4pfOWFA
2Uh4p36LmjI6GFqPGzurUAYa7yplZmliq+BRy2MbWS76Z9v1dmQVyBUsuKRj9BeO+9IH2oSnLsHO
OqArKVjOIZQOd9kP0bn5eoiLPVmIBrycZm2bznePvtc2rBjeB/euky46qdAbWKEM23AoKmTEH76l
IZSN4a9q4YC6oWOyQBQdGCOxNwyamrP0LCK3Uqolp/VvgUckvB9a7EI+xJRZJM30dJYi+OJV7kW3
JvOKhMAJ/80rGLfWbftDPvldRycTN+9zJHHxTldPTcxIl6y30WZnbibbhPAiKbkix/YrzHV+igA0
UML6r9FWv1dSb6aKeZNTv0F6O9dl8TWN1XVwozPSpF/aaDcDsOWsOLUF01gtmJSEsn9vO1LWUR88
jKH+cDyqyTm121XmflSyR8/D0hS+ONBNOvQxwg4hex7dRhKCr8J5EQo87CrS7krxdjXcekk95KgQ
wc0XHRh8NNJUwgn3O1CxKvo6zB8WRAQiQxF7Vel7VJxKOweNYLLgU5L9f2s2FL3OQcvlEV+aGdZD
uLl5yjoYlsuqp3JNiwZ/doh1yJjn17ke4ab6S3QRzXOCzRn6yUbGdseStkJwDR2cfA3MlOm0Mzvn
pZv6XT7jz2qgWfLG65dpbN6qXB0jm5atFSyLcrvZEsXhYHyANm1uhFF9gRiwspFWcUEQbWqFE/Z/
0z1UOJulyXKl1t5J6yxg0TJtjJJhUDXSQQ8DzYQfgzYbnZ1DgmKfJMkFhCjPqqje5AZrGOlMx97o
6rM34PJXygjWs3DR7iOQaXkyrJt6/NlqFeyQARfsnXy2NHnVnOTCc0PbRKIEeGs3b4pjoPCyFzZR
DXX2fe4rf+3gpUuN4GC6vdyaVsEwPa9JpsMbucJyaOxEJOsTWZbNdq6DM85dfYWTQ1vhQEPxCA07
AXsIS/qzMTmZo15CpNQpbYtnUc4HaTTVRkx6ZRpDsXeHbOnDHxsL/h0/3neEh9UKDeu4jzpQHc5g
tKvGLYmGRuBJfKc6Y/1iApymN9ElxePAlM7z80sam83RL2IEWe7ATKWUOzBwZ0NH4VF3rNo8l5T3
OITyWw/7ZPJOlkUXEkk/2RMhSEkwzxDPoBmOIQV3xJG+qhzonPnY7HtH+6twFLgmOwZtNrkgz5FP
r5VEsXlEktZlb2HVrUMxJrR2cs72rtdDrEsi8p8qHpiVeAbNMOyRHWO86B181IXx6ISTv/V8xhJZ
TP+DfRdSgEn+koOus7SRTSVzmiEnJhLcV9fAYcPPInxH5vd0rZbrW3Ms1SV2Qs5rvWl6SkUzSGi2
bGd3/18QDlhvZcw6kubR2ebp2XDEzPg1wWa30DSbphh3WWN9Gyqg7FWj/7TB+IxAU3Ku8VhKZN5v
rQpAYpyVIAlm9liAy2PuSg4r2104MfxNNjqoycx605sNBIt8PKYT5PFC1QfOSn1yO38ddpDiCmiQ
60pVlDqZSvdu733XAcDnfkyIBIespIewWZVJLFezpVqezEN/Vna/D92C/sTImQgCqUWZbTOUacuD
06ffvZzxbUrw8cYkisAk/MRYsGRlGVxCObOKTMEc2SWhuD0MfwHdCk96dBiSITuUSz/WLxLcqQVt
EehvxkJEnKCsoE+cqEeW/OV8wJs7AGZcvJPruAG2KKui2BiTh4AX8Ni6GFmjubFQr5LxQa58kPii
/d50GEeGYOd2hvvddRhHFLb47iBHyGs0Y9jRh6uH0+dUhRixQ+Z8vZWKU581KNZge21LxktZPrFF
9ilKFSPenu+wzxpYv8Ps8bXYeZ1Gs3+Ji3GPTp+qFVc+t47+o/AG1Y36Y6NI34t2b+bgm52k/eEa
/hc/Z06Y2R6kVOG89tr5OSCjTQfwSsJUJzmG0EpCgaw6PvImoi/QBL1qb3itC+DXCLCuHSIBM0zQ
k7TDR62nYmOrGISpUIC9gHin1CpojcgErdNzH6TTgzWyzhPO/Mf1sLZjhid8tqNwKrvyTxTQIk4c
etuwOYjY+CIaAdocJSGkFW8zk/n5oHEgrwIb/X/vd/u2JiUC07xD7b9y3PLou9TEdcpADOcbXDFx
rLBm7rIh1PuY0j1yFTRLfuBgnodrItAnKVX/bCL+DMgRc46EhGayTCO8NjgwbaLV100htiplp20y
Agkbom0NJs3hsHgjA3WiQa4fZuekRDwROJ8DLfXZkCQjHq3AwiZsNwDF1MyW145bVuhIhVsQiSSX
rVy/7K9eOLJCYbFaE90c+wGzjSLgcpTZlybI9h0GZ7ODHIITbp0ZbAiIMrjNBsozcKVfXGYVlFou
QeopPFme3C57saBtgn3sfpfm8qaVFZiwMDibeffbjc3sAPRS4/EjqJRmJWiu/hBMV5KPoOIHJuYp
Ih1Z58XGxmV4iHCFhJiSOo1hv4f4JUg7Qrv1VnfQXnwUkxCG9V4bJLUvke0ku3H1IT1LCzTdjRsd
WkZ7ivXg7BH4LpfIA30Pgc89m+RgD+jVEhGP1GwrQ8J94iU+Hh6o3rRLpHyLACZYQuaL8HfXhPk7
D7OdtcTQq4LY6Z7vt5f0qXZGWH22xNYrOK/FPcleDU+9Nb4WS8S97/VPfGtUwpYdssBrvvDcD187
puQBMYY8mQs/DHb4BUBNLBE02chu1ItGosm5Dk6mGWS7quGQaM34UE898N1yiw2huKnK4GpH4Gmo
7sPH8cpyPSSRRrDF04HRP1ii+TJEzMtTRI60cZVYz0lbb5KBeUFQg9NRFRI4jAPUhriHWSaQPQD5
yEJC0pNzECvQJPjUvkcdl6nZV8FD5ghI1aBz55ZWw3Q22qaY9EjG3KEEIeHARS7CUyKIKRxkzYUR
4xLv1fCcgG5/KJT5XGka9TYeT0bVQGpHUFdkY0NWB2gr7EKkucuHtpwIjynz51oFgvEj4lU5jV9U
bk07Vgfmm9Gb7gK2iFEk1vPOdYDNzGwBgJRi9zAQA4Nfbw6Zx1Yh8jG9oP8Otv/fEfZ/lcen8HD9
7x1hl7IeQC3+syFs+Su/vy+RfI71NxNmt0skH52Vc7f1fUbyCbxdUvim6Tu2g+DZwoz1lyFMWX+z
+Aumj2YXXbDp4xX7r1A+9TdfwfVVQlm+7Xj/b6F8Fv/5/4DQNIVlsTjCXF+aBPGZpnTV8pMon1zA
f3Qdqs5x8qBERJb7/Td3zmp8/eyREMFXTX+tF8wJHlFibBhwqBR5v1JhvoVlDi5JewWjC5RqdeG8
uZO7eOB1d7J6FxTO8tuZKx320JQfq2Gqn9BmEgE6jQgGhbw5ICNuPtocYc8huDA3YKLketu5LD+I
jxLHOXfYhsfWObL6Fk10O9+8JsRfXugOQxh/26P9XRU5nix0tyvCNwX2DvQHAuwp5bCZHOA4icXP
8up6MMsmuzH3bS/QxMJ/zTYmpoUnWCbHJF4sA7EzbhmVRy8mQCKbINMHetnoJfbyCdlcGqwtpuEM
f+f8J8ZafOgVDCPnezXX+aNXW8m5NEemSsmPeIrKC+QHZO8etYW0c+B7/vw8orxGVibOQyXNF5ET
m2oR0hfM4eP9xejCo5MM/HjTVhRu9zb4HnxGb8aDVIABxpisHluIbY+zlAvcBS7jWH0FlLHSrVdc
6hCgdRhV+7FYRsHL5yDUqA6eRSYLpItrzWAJiIHfncxy/lOAy1qxNGDEuHzOSceYs6/TTVDV0Uuo
i0cvi9Wq6rvisbDKeZd1zzaX5n6ukmFTN4zJ28TPGQHZxk2XkblNBm2fu1GBZw8ZtJNfG67+4d76
71yy1j+HSC4XLHNH0wSYCZhEOab5zxcs0D+wvRP+lQoswmOngUgELXONJHfLL5nn0+wQseWJ6uvn
Bx25mbkN7Hl8lDEae5GCILq/zA22ZIskkk1tTtMe3fh7V6vknKH1PgvgeG+wE6f2N9GSVDPowhlP
2CGiUiuOHgMvQEwUZRDsZ0I0T35vsHAcl9iDKvWCkxVk3q7RdXPtf1bU/ufecB3StuonK5r9W2PT
AvLusDpaIEL335Zs4Q5hBMMlDEuCDPM6wLcxsHeNQ6RV9wskMKeZOyXXX1U+G1Shutx3voewNKCS
RQANqm8OmyvWcWttIV8lBgvDTacQm1jLXRoTy+JVJaaDiouqTlnq3D/70m/tvezYTeZ2GeEzrwjR
xFU03qYmYmMgzHOzvAAJYvGFwXE3Ws4lTcfwfQSTvmMtCsgqrqP30rUuYe9DVmlWbD6Qf5Wed+xL
52wZhFEQYICygpg9mpXJXRFAKy8RP1XodM7ej8L0tbD9a5gSnVOJabw197u1aovwxIA3eA0kGIc8
eeZ+e9BxFW8Y+epLV5c+ZIN804NFPATCfPnPl51t+/96Tloc47aSLhGpvgnA5p8vu6L0yLtdME9d
Kn7ej0XXgzXnzkTihhUd5WAxLHIneKGJlV7t5c2erNp5cNrcpNVkzvN5mDmKjQv/l3O7vJ/38y2l
tdzlPpx7WZjO2+xfC0zBr/dzFDkxigrlbwuAIk99G7fPEHzjXakmBiqOA+ncj1X95GQxSjJffoGh
NT46fqd3mpanyEh8ikWDelKX7bOLkmKdk+Z+LmtYffkEN0mxV23B1d+aAlPT5Olp20UmH7wxPzeB
76/MyX/qG9t5I5ocHI293FuKSGM+dGgVph86b20axUgwHlnTLWN60Z7nMLCecXle7kz/yMt+RgZx
VWM1UOYuP3opYf0NE0MdKWbck8tBNjboz8LxT5hE/vvMRmr1+fEzxUXN33f1kQVQdDQQe1XkyKDi
zm8NaWFrZnwVQt38/a/TE8Dcvl7wCdXyohISkRrJAps+2twkMfoAmN1PtII3O09ZPmTVRXFQisMs
4xAxCLfQlGX9yUnmZ5yw47NTo6lvo+jx/qLzYf95ay7f6/4tjNgokByBREjr4tJ71S/Xkz4TwFlB
tMGUvUvGEQSBmKtd2Cvz0SzoHFvXek1TlcE7QfXINrEgKl4xPEa5aEwYQ3NG2rv7Qd5F4PgKKz+2
KaFZhcxGdBR+eNI2ANGp7qGnBShnjakvT1b8riG5v3D+OKg8FGcI0CIEugXQmWCCm5p50GkshVB+
Oc0yLN8PdpfLTVvrEv6FRlrPSBr9/UiMRJjkuygNXKDGww+TZZhu++4jgmGF+Hiyb1Xiu9s0Dkj7
9ieOlVSGrzkOuZYx40w8tO2RahvZzVXF5yD15gs79YKxsJgw/BTFTbi9v8l8/S4rdc2EHz6CKIQv
awxPn/fRwOgmToYayHuC4WBUauswGcOxOGBkq6C/fZ7194soHFkFdnlATWHq4RfLbW87GcssU/XO
FydM0h2wbWav/QokO0IM5fL8JMKR/t3SNeaeGUAuwgx655i0ncIZHi2TYS9G3WU8gJ53kgjYm6km
oEZpFvfcAc5kvXdq8i62bJ03chzfUwsGbDDKoN6gUlqi62brdH8xhWed4H6Uu/98SonlEPqnYo65
vwfa38Vq5jue/y/2fmF3U1QLkp/cHJdUBw9xqybG1feTxCgA6d5/e39Tlc2xmaX7coEMMo9RCFn0
98BTuJ/vXxt5dxrGr058jhb8YJPn07FrgKb4izOxDzt9agEDPswG6MZ2+S3G4KXz1sY6dH/oIosf
MY/zVFIbU4Wswcb5lKe1c510dKzGGkp+n731FQp7OLtqXTfo9OwaMBxLXp++BhLiFiQi3EyP0GAT
x9klmDtr85/fNoruf3/ffGANvukoym3hLn/+D+gNL3LHQvq9WicxRl3HcNRjrEnyJZ0J+pgr9SNi
885jmPXgSvsr9C65z0kxuLis6ps47s+VbQfc9aT05IODe7T2uLCCsiXbtRmQdY/IQPsK+wIOQJZr
kJBUL3hiJ0ZhvlgCMqRyhfXCDg1I1cSjcDZLvMilf8tFTr5WYd8Ww48xkLWpa/VtpPwFPNtWV1Yq
EPasplkz/WGBTId5Fa2Sx9CBdHz/5K0wOkHnCm73D375nWh8/0a+1Bj16U3SmZ7cyn1OFgj1/cWq
1K+k6JdwVVJCH6zJ/Hq/t5xouFFveI9j2busg6hpRs7I9f2ff39H7i+R11/zmFqUYQQaJ5BL3zr3
o5B9dbJcDdB3eYdRFQFpKd3wiODhNDj6Q1P2P+H3rHclANi9DzyCgMNvaQlatgnM5/tLLiFMBEku
d32pecTwHDC7Or5i/Hsi5Nw+jV7Hk3hqtL/Ey8hdlS0YokL86FAjbvukZfNQIt4TuQmnrZCUFLJ8
8b2senEE0pfaz8LT/WtWk8VHDn1MLsufdiGZETEp1phfknccn8hoCo6+o1klBAV4GV1KrC1M6Zbx
NQxRl5dL12OmLeF05JpFzI6sbtvlFVWiV2/stNbX+wEIt57F9nC5NzXY47urU/oX05/7V0XyWwph
9DAQXcyuVhu3cqmLPssKoEnzVascBZgj41sH1GLvz+WVSXMN8XN+ghHXoPtN+2vh++Mthuaxqaay
xUVmpOsocqKbH0d/vaR0QlrP8VlOuNYk6+I9MJ3mCdY1IgAcR/frB84CCxbplfv7xTV70fcaqfaQ
5P4zDRWjobY81wsOtekkiRo+KUpV53QnYww9ZpVo7pqSB7dhvd/7r1ahmi8HHuBtmbgnl7cepel/
/er+tVYhuo5i68vnHzbOcayRrpp2gCTMHnhYE3t3MCZcS/FsiedM/hx0VLyaQZ0dyz75SUIP3m4/
IWqHu7ZyfxABwUi6jsNr5BKNsx6apD8yGcOl1zCalj4yfWpU0IxW12/bnMy4cMD9zmCu3NXCjV4m
50u1GNL0ezn3Cjkw/WjihS9JEikyAXlaEjyTCeTCgfylqlYdTMf9MRTR+Mhphh2xz0lvl1T6n7W7
n0XfKyzaWCrTgrR5QpqUOfzuZrtc2bR0XdwVrw2ZmB4iM0xL5S3p4ulDBZo0MHLF13XX95e6SIcL
wSiMaQdxZG7Jl5avC5HJbYFV8QQmRcIfLyi50N8MsrFv7ci2V4UGVBS5uJlSlb8OupoOZs3Qt2SL
dPisq5oKFmAhm/pp6rtw21vM47NGyteKkLssoIbs2tonaydsntjd4bVU/VMf+JSnCle7RYjaFgBv
QgomfhbTMZrn+68KL8JqVXArNzqisGzdFv+qtwQcz7OB/a2mK53NmTU0W5ppVedZ+OaFxlNV/gQt
wcPU7/56sSt7PqJwwt9Jb3//WWnnyMqEA7E0uUGk47Opmm3qpvAoK1RZ/AKkBlL/fKBST2pChOFR
dhti3/L12HYwyWT5RDMVPBWgnHdWgcF9QAT7VPuoFdqKkE3+Th2b9pnYrfnkLZPb0IADzS1UraY8
njg1a/ucGu6Bbb15Dg02IrEryP0m+8RYKrJZkcuRegwLhZnPx8EfXGTQ6ZX0jnIFRDS6/v0lknRB
rlHV2/vXekxtEag7Z3SavUt4EfYsZ/rIQiRLfBQJdirtvrDvPPRQ/S6TOwarzu3Gx+Lr4OA76bM4
PU6AaY5+rTE+pFZwk96PJP5K3Y1uX8/d++evQAvGU5q/CgkQGMd3u/Xrtjm0Bazae9V8f+nUvKts
IKtZU+ABZbrhOiShfFbMkLFphJfOkiWeQ9vkuDcpeZecMnrxo7lG6QkdB1YYVM/ZY2rs86mA0k5v
ykUTYIMKJLU8O4o5Bj5jZ/Y15cClm04QornVUzL04hk5rImeiluHwD2QmqssmIGpVX5wuv8KmiN6
k3vnMQzA8nJlFJc8pgXlfDo1HlLxRsnpUnYRBGkWAqrs05cyMdRWSXDYgghqdg/NaHGS1mg6KwSG
cvLVm3Y60vooHVlfuD2iMyjpZV1Xhxo53Jpc+mELHZpKYLn6c2d4QW4i0kcSgRyw6dauZUfxNDp8
Ow/AxQE7bn8Eo/qqqfmudkFT8vk++p3RbZIIS0xREZ5FTIt1q6wy2/loHPeTWT2FYq7PUstHFYSv
Yrl87y851+wUNj32Lb7U90zObAdcQ+0PGFiG4flz4CS7kW+zcN7t5UGNoRNNfwxyVLnjVWnRRSu/
pcLILetSdCRT6YG4A9esMNVIcpPXaQb/53OagOLOXQf0rcE2F6aPRY6pnhV6SP+qhpCPz2YmlGeD
XCROUg9Jd2u/YdH8E32nKDf2YipJxESuHPDwFQTqVNbLkIryCLKxXEmz54gJ9ZH85WJN6Q7PcKol
CeJ+vSdPpcfh4ddUsEFysgA8+yH+wX74YSAqfry/IM95zeCiI4pge0Z8RXkRRL1ATzAlgNBvsR+H
X+N2UDwWYT0xonL3iZ8WmBDqD8Nqaa3zyD3lM/Gl5RCbnzS2n+P/DH+X/93Yy2bi+y+lveVKx1SM
v4QgFWeZ4/5DiWpERPgVfRdtckAax7wb2+dsBKIZuTYav+q3FkVOu17lIPowdEVghpiy5vWpsRaw
vurrkxlSXKJ7eYwd4jki2fSo28vYu8zLy8mE8/75S5HP5uazYsHu/z5GMToHybECFMX5ErEDhaX9
1czD4QIVT9+CgCS7UtvTt9x+mqeZBKvEKvc6oX6xB0fsnLyqoOEgEnMkZJ7PmqfTNsv3KV/5nW2A
Bhj19j6jIBLXOcwK6JB2y5/kL4iDqD3rOqYYNALUR/cOMSBYfh/DLz5ItNRPsez+pBDbCYoEKAwy
JhAI5tGqubK90d6OT8Nw8hoZnJIWZdTybAA2gqihLI/Kg9wacv1ekoGZ7/0y6CeQm/7coIYtrezt
89KYIlDwrKGEcAiBW8612CSx1KJW+ZxtQRqaEH7p6qvjXYYeeDLwJ9Cdy617f/EsDxqpmTyHLpmS
Q6Y6RJF1tkfUgGsuWaytAFG+scVHnB9CPoGGFL+EDc5n3t2ImlsONqtyHxR/msjiGGZ+CZlVX+vK
Hz8gKhE1UH0lJ6NANduGz0H6VnMIGc0paFR2vU8Fmgrr0P+hhbL+7fK02WOwSZCWcpV3n9r+w+Up
jExlupGIpAF6jUZazxuV6vKIH/w+i214VJ5oBECHeuNpYgz+KJvoAwyyf7FpvFSir/d39P4ygLMU
fe6dvcoPd97ImlhYQ3S9v0QVPtBJM59k4I/9dNb5ib6X9f5cueXD/ZcldNDdtJQOXThS5rgOKWSB
DY53YuZxb0araPDXkQq6o88HtalLEWyNrihXXX1iEGbiJ2fY3izD9s7O+3OEDsR0Z3Hx6zimdofu
MsdeffrPb6T4t30MPH7HZfLi+9JTpvqXfQw6ZS3NEGfb1AbPBtkfj9r000fUpPDjmu53ZoVM9pYv
3f9Q+pB9kwGz+t/HC/dfNb6mfpABT6GWGWwRoOtsWm+NnuBiLY+e+4skm4wlSrbqTI9yschRzNSx
s2ssYm8sWT4asto2ATHySCJqwXzSp2caDHnwOo7iqbWM946Y441ucMIhHT5QyplPRHviomA58ARm
kOjelrOp6NgXDKrtn4cIb7o1s1f9z++d4/zbm2cLwJnKcgQzECW9f+njG7LVR3AWHhY+og+XQ1xa
TAelWSZEQdTjoyF6fsqIcT4C5wdQSwDnvYG7GlIHsTGQw9ow3vRNQPJvmscb8iVmKNekgIliNyKu
wgwqJq6Ky70VQphV3XBFXRbjzi70ASBYXPUXbr/fWifpATU3ZUHX/7WLuH8CJhy+tdCA2phhU3fb
QmyrdGLZRvZizAoRnNyyoXKS0cYtxtjMDmZOWivYddOCGBI63wWoV4+12ve1Ao2dkiwXjNXPtnHF
8XNk6jIaF7qlgnaiGRO4nM8OvEQ2WGj2255WNXEZadF2QXkT+ZPArv5XlwrEvPyoKqxS09IaicZg
XGuFyELt0OGiDN0/DdqGnybNgBHgBMbXN8Wl81YlFiALAYAiR37xYCR9A+Y2t4nDsDdEpLvn0ffO
JkT2s1EVjwSjxS9qcVZkyTpaVmYTFRSWERAzfx+OF2b+pHQ8r62JXUdpnOZlUlwVeYeM3Nv+vcXu
/ZzpqTWRpyZgjffZMDGjNDadwc0SogJahW0VPYa+yUortzalJru6JGIJybUstpbVyI3K24FpaIzY
mPd6X3p9cRwVQEM9E3Jl5rZ9u784IdE6nudd/v6lyAat5PVOum/RDn/+Z14y9luhE3OV0IoRe9Lj
hk3HR08LaxuNxfiQmv18AS8BCyGKtqKqpo+O8Jy6dIJXCXlob0i/41tMawO93IsVT3A6OuTdAjvI
8kZEcpoPEeGcMIC7/LVtSx6Gj/f6+j4nsNkz/1U90SmnuO/DC9JlfJpLW+ZxLq7rmlStMWOL5I/4
3+1mBp7igiLT/4uwM1tuG2m67RMhAkMBBdyK4kxqtmX7BmF5wDzPePqzUHD/n1s+4b5hiHJHSwKB
qqzMvdeuE+9EWipcI2PYmxo+ZCe2ilvXQjBGWhXCliGhgR3Jh7FMnQMqkfhQDfTA/SL6IckQueoT
7aN59Lfoxa2Tv/Sfoz7ud43MKLNH+ZO8B/fOGhtugqVC99GKHXpsASTPRedZfAn1MH/wJzN7mNrp
q+tP7u0Qht1edffVCwIy7Ch8Mmi3SRKicdy1C4qJpv8+jwh6uslGDSEh+Yt7HqfgTYvHD5wxojcq
ZdKB9OmzK4erlmPSIi/GwQnCT1M/V72YOn/sXARQkJZB7NDn2pH+xNGaOnFXRmV2B+Fd3IG1Km60
fqgIJ4ObDVIIv0uvBSdpBuK+cMAvJB+q1mmuTq/HwC/MOT8vuvmWocknaXY/wJgOG5OEh2M3+qdC
S/HT2Dkg/6TLiWVqqlNgjuWlAUJ/DLWlNHG0Pfqa9MPyFwFH7599L/hKGEX0hhXoqoXlcOLKvg2h
6+xK8oUumjehwrJxRmVGkz/os9kBqOBRsgdjV6CtJIsQU3qeIkTioQ2Rehb0r4lgdk65FMHVylyk
AWpETdYfaIzl6IomXJ7azuCDE+ErzUqXZB6swFOZvYzOEnEH/IkMW2BBhk712rS1fyDiB1h/3XfH
zKPLeDCGcitzyVSjaXGPhwNhVhOHrI0hdH8jrKBk/+3L6VzabxEPDBPHcqdjytiSKZa9kLUxXCx4
33mZDx9jr4ckOT9lOTLY/x1i1Fey946xEPGJMTOoFhKLRWy5F8K4n0bCcZ97EqzgidXNgeF//h/7
u2UvG/i/evSmbdr483U0H45pLqqP3wv5og2LYqRzsv01GJTBl14NK2iMQ8QCUlVZJTwCzAySAENP
P+s98CE7IMkugVkvBlwwnZNH92aCohq1G4fNFMS9kx5Qr5av44hKY5jH7jRD/x6XhpN6UYNBzbDr
PaEXN25E8ATq2OxbS3C3U7rOa4zDFCFtvKdNOaMyBTfLpbUe1+0o0LToFQmvtUNRFx0omovPHEIy
3Q8+W7OX8GsurW0qAu7T9leRr/eoGCvXuyRV8sFJG59pDUfwkTilM1tdsbWq9GjpIRLz4GwNCduN
E5+6PrfPaCIbwrTD4uzDOtFC6F/QQ5DgdskMA9Cy5J16mS3O4ENZdDCNNcybGsbQPTTb7Zx3DDf1
r+q+bcI+uKYy+EB2+r2WZs25GDry1nAT+dr8Zf0sZiQ8H4IRoy6batpqQBJs/4flWh+MNMYLVWK0
8XUVWdz2HxwL9KBMAJXlQwva0xsnPoau/bZumEx+6s1ojPbzFJfzpR8t2gpuBoktBtRW4TA1/Na4
iGnhIGTgABC7QotfZklj/EKSJIGFg/hOMBDphTU4Rk9jkjPqvg4DYtTeitG5zSItu7MnHN+0c75a
HJMeBTmV986SF26VjgGEz+lhsxWo/TRCy/a6TxB3IT8Mg+X8GpYa4G2faUReYxkE8U3YwdwwbTIk
ciAM7WCM28DuFsLTCH2Fvu20jOxYQraVuxjxTBNp4HJar01kx9pYLnbw6N4QbbEVpkj3DHEeInoR
1JIgg8phmE5r4wVQqH+r1bNx4fDy3YzhtqcBdrSAG+ymyNr5jl/yE7l/6dmxh/SsfoAf9flBZkQe
k8mQnMsU6U2lL0G3zfiSiuDSOmX4NUkEsgm3sc5uFH8k7c26Sy3vVV1d9Y4P4VPJ2P3szfjwJBnU
x44VdENjrjxpcUY3maR61K3e0gSLvkgye6zQ1T46g+bvJnMMd5WNHQYtkthMQUUgCqkwJdnX+JAb
cSbSi3qx0y+q1RHlfJvZMMCQIiK1T8fUSV2pf2b5+NS4kXxMlsRO22wvRjc0V/GQ1fSei5lkZU8N
hekuf1/n5l03f4bT2L9JTKvIDd8al2qnFRWNIScet2ubpayd6TJCIn8ojJoaqKT3pN5CV4g3/RTl
+zrKTgxCnO/JGL5K8pI+Wggkt5PejuQ2LjNjd5SXie7WnZ641o3W5M1uLdOIT+M8sgmZaJ2LJqjO
cIx/faW+J5cM0N7oGHlYGe1/JyrDren4IMyYgDyt/2ITdHZQFUE2kzq8No1Ea6DtSAj8Rp2PgwSb
gCchafxzFGvaOfq1csaRdk7cbqNqUbP2H9vI2Ne+7Z40bNC2qn3zElV0JiHnqq/qiraaloCIa3TT
3prd3OwtGZSvPtf3JraQfU68bnK19yJxva4XorXtJ5LzONOy8YNfIN2hczhWWl8CP/XPXVifLLuU
/nnqiEyYl2cYzCPGXVxnpAvp5gc0Id7tiLqdVButfTC7lOvLSasCEYvU3M/GtaIRZeUwenHzby63
JMYA6CHLOUbJuyguFwzOog+bJ5zW7WAF56HLn+isjNcq666NbwqIw65xJ4mxYUWcNlkF2wIZgX4k
PAzMnZIn2RM3ZBUhpsOwgTpnWeutof2iamvHLV2MFjYRiUsjvxjGT6qU/PtpTSxCrXcboSUYV7NU
2LS1Fh7+7xthMk6YnXoE7anv4ILoverRDixyUCvPek287jjGE+HPVchwaxnmRNi1JwzM53yum4u4
DmXwOvQ2D8Dsf5J2DIMtDVuQP/4nSLvY+gPs2rOecjqpWlw8QYqK22VdKOquQMvVcSgsu9Knfuiy
k0A4jrFjfA47Gb7NU/qEGYibXnSftN5tT0MBzjdd84aDmp5R8fj362H/0UIxOfALmzO/u6R4vT+8
oldoYJUH/ZbSju51t0Q5LvtzQBo87uLqs2ZgjhC6rp2Ek9J5jzEO0jdiNxmhvBiySu+jPEjvURil
96yA7EbZgM1veau+Z5QBIN+l/15pM2ytpaBzSw42VV4DXPqZsBgDiQmTKzbj6TYeI5gzYdRvAwOe
Qr2clP3W5iinzqdDBP+xnc30tvdI+q2LMd2tD3GGkWszWDS+s4ZjRKTBiaM5bOOtCg5dbeBRnopg
Ey2DrqossvUk8/fLqW6ff99ejmF6tqkj1qLOen97pamduLFPQts6aCcStT+2yUIg6DxcM67zhoTO
PrvdZBzbDhlVPUAE8wrGAnQlj2FOV1+3yUr2pihiPD39sEtEdDJyUVECb3DoqW69hJgzzHpudxhK
53mYqEVSJ25fnGHAyY6xkL86lUN/llAf1bzcSBfDR5wHHVFVPn0lyfmiqqCfCCOyT2U30/mPMc07
OpYz5vmleZ9N2T7nwb+kJtCEv18ow/6jtWw6FE46DRND2Nx471rLjm0UjiZ0NatAiRVr/Nis+xqk
brQ1NEfcqxddpvY9IRWfjIG+Q6R/DnujYKSN1fKg+9GzmxYN4MTlkXWz9jH2OmxccBOtPMw/x66Y
djaeB8Ih5bZoyu4xNMigTqroLcmh+3QYONcRqi+cXZSXqHdy/Gy5wBdr9/NBaSlrZD1nzC6PdJuw
cVqyeTRTz0Wc5InbQJ+NaxUb4Z2pzY+D06CeqojTNZYdTBDQ1zmT/lRkIcivvD6JPp4ehFkCh8sY
laoXTCriRBbqF9+upmMGjh6Hrt5Cf2itvUVvUImBvNmC5jVB96k179ug19Cahrp8qEscX4HzfV2h
oxEpjNV3aPrFoUAXjSk2dU8FRVgVQx7p0uPo1t6lsQPjdi61ublDoJpslNZSlQ5Boi+NTYzHU14f
pzbiJliG+AMtPJ8Ips3/+ni42TEdLRtDIVsJZDcgTljdm1EzvLbkrd16kFF2sSuTDwtQw/U5JPha
5F3N3MzODi7ks+uBg/dwfXLAtxm+qeMuRgs8L8slDFoo+q3mXIyotA76TOY8GRsoTjKreq56HadZ
7VQgTuG251iwYGgA/5hNzd77JsCOoWO/z0ofDajHvo3Dq4gQtOzDyCp/2+Hzxt8kpWHe8bcCxOjM
eacmyHiNkMXGuGEg/2F8Z8RNQ3evBa2xuBZp7Un3U4jgwK0RNLqUDHSK2IjVWwy23//+2ChN0Lv1
BYuvkiN7gmfnXaN2qqapn3pmZlLvUBLKrr04Mv88IuffKX1xWrPs9WHW36i3oSSYYLTS4LYo3eWA
VzrOBe84TbFF1DtLam8j6Mi9qgnPDqQV37tJgE7SaPfCLgsiL3XwmR6jm2LKYSUt89KBmQc9KPKX
OhBmZRYdrSwHbk4t2vZYaeZo/uAltXNVM/2m5qSP0Ccld8QGA7c0Hqy2Gg+av811/sfq9u61YrjV
XMingRTNg1diG13q+0E6oBSn7tx7Zo00IPtIHIC4GzwQTz2yVSTWDoI/w8X9q7mvxinqOU6ZkHZb
nyDaok4daKw6UQ64WcDtEuxFiuJDa4Lp+ftng/Hmj9rC86A0WYsITvf+WNLaqahSNjZkfngWzsUy
qlFTo2TKw6uOT3+LWldnqjwh0/IsQCf0bgEo0l5bwtMQ6gXkue0jbtyL41PLh06D4amO0BMlGBBh
gCITDeHz1jmpuA12JkeSjM5S9pJmmX5WfgfNIwSR+a1zwyeyQDNB4aXSRzcdhdVWzYlc7F5nU5+B
ifrNa+Lir4vti2oup1P7XAUwP43e2lkMfsly7MSDquK7wesus2+fJdQata00Bl3TrkKVIZaWsTU5
6Z5U0ho7gM3tRLMEIRQ7P595j4aZSbcfQk40SdM5lvzVIMsoMxtMCmpeo0scoeQLlIabspZWj9Kx
myf1Uo+My1L/tXKsZM/x0H6uSXI8ac0Fjyh90zl0PrAzDOdGmrglgoxq1aRLKD1wZxO2q4vWSo2H
RYe44RiWuZW4DfedUz1pAFO2XZsmLxEqyhsTPeVXJ02Omd6eAHkcdDmLl4gYUnrL8fg0cBAGM8lX
uWvu/n4Pufb7W8hCj8PO6CG1RvWtvytPJetGnWn0idfjfBNV4BkXj4FvPJaTiD9GiWUfkefE2zDS
6sfWJalkgjsCZJ3g8tGCYau62HDUC35LpqLqe05CX0Bdeztl2XKZPdDiKmo6Iyjty7pKzkVseW+m
XrvIJo2evLVau0WQ1B3I3kUoMWRksSX+MsEFWogl/Hlos+beGfV9juTgwmmfraSbzoOb/P6izcPC
RS8lRAdtPqIdm4zbHp5MgUZs3T24f785WfajXpwL7fKioXCkd5ncT0zd9cVREhMusVaArjlbAA+7
4RmLCDze9syfH50Nmv/7Ka63LniHxVXiP0rCcY6MeFs+06a7Itc+qyEw2tOSOyYjc64GuYZIDpWL
VT80IDvmBOhWL3De1cRdgJSa20c9h8DXtk3yH7aSP+X9Fh+y1PFb2VBnvPfha17g+JhfHdQcEwEv
KUx5UdoE7+XiuZ/S+ky4UXJdx81G590j/f+Zab51iWu7hzVKF90vQ1AfyP4glMR3+UzjSu+7CKqB
WbbXFpMrt5SzlQT9Plnl18wItU+hMV0NU6Ptw+3+YbIxLxad+eXvd7L5R8fRMgQWNKaKy1nSVBaw
32azEtFKmFTSXg0Vg5wB3ixdwQnXDHYlFGQ/5gjzfCF+2iL7OCIvC+NybzclaszYGmBqoDe0jgat
qCcqSDpajXVwqmS4jx05nlpnfptSV79QK+ALQkJE1AjpWn//M9z34mYEsB7PJFMVz0be7L4z/giT
ktwoTQhbgtjNxtMLf8PKA3OmApImAaW7rp6coykDCSMzG17GTVP14d4rseV7Rpye1PyNU7+DMs/y
XnAjb4YqKcFRVt5L7MtPTqn7V/VveTjd4abepyBovWhuvzScRjdTBW5qlF0C44FoA6XA66R2IKB8
3pLZQuG89NWHkZGq3xP1Kvy0uY+1ptn4jUvmiVInFJVwnhkqX9ypD0+JSLrj2hIJHT+8S6aSpa/p
NFjLCNYmHcZfEsSPbq535/XBW7sSou/R789MGAVAMuggiTh6Bnglu7TPoHX6Yx7Hw37wdfRazmmY
y+/GILyz5RaXYBmr2NGd5T+0QQgMo9DPiLr0nY0o7TP2MHtpxDPv+pA9K8ENngu46zZS1pimhdIR
GEa4GNkBjiV68PPvn7Z8fxpmK5E6cna5mG5c8X75TeyxbAuCRXarpUCmiX5PhxCj9kiB1ZA/waDz
nxdytW/Nwv9aGoN/sWHlvRi0mknugXGUGbH8JJAqEfFrxXuZt1OJmfvD2Fv9SceifB4EamD18fQx
LVONbHCCh/KJqa4bH3JJvKVTTtPdgis6kcTFEST0rslsjIfZ1e7Uc6L2+wqSDXpug2h7gfO8NEd5
62c83gFh3UezBA6vJQfBeB/ueT8gbW/m/QC59Ftr1kTZjA467agzT3V66y1v4g6GOeW2uGUycQ3S
xLso2djgl9jA/NS5lQOOtTaTl7VJX7iG2Om6ARTONL+Z05ijYiVKtzZ96NRWkyV3f/+cjP/PY0mp
xR7J6ildlzP3v9s4rtW3TFmguK03ZYwPYBfq36wSdrVX4e8xOufRS6EQKtdUMNLKlgZFCPKvhp20
dMXRqqW+A+nDmLnGj6dWJ7fCyJng4IfMROmljFKVi9Zj/TmVNuD9kuCOhA3G39N8NF8IDtTAXJlN
AN1qBSjwtvDKO70xYSW32sGfMYLANNNJJ+I2BgKnfG3/O3Wpr0q/OTRSeryg7EyBXO7oZYOcVrr+
MiVzDSeKsz7eulvUd7n51Z2IltMGMswm2fQvSTcHCJlpLPY17OYshSG/Wgs4ol0LEIrnrCSTqnla
pw+BxhaTu7J7YGRbwLyn/eRlAFR52NqnUfJZ6in+0m5cCg01l0PhVBxU0W5WYOICwuqXhb0DuK+q
uIJh88MqL7ZnjmpKnRlyfBIRoD2tGRkm6u5e6jqTcw6CVG9gVm+cAuWSalyrixHZ2RUa1ees7uSj
r3HHU/e/Vka2BzDpXzl/+SJmylBBnSnQZ/lDo+3HJTN7HAaWkbIxfqzlhfMZtKhzdQcA8OEgIKao
NmodJzXKsKWB2i6ZXsvfADIsh+Lsr38evafxyCjzZzrVFV7Zn3RzcJ9MIM5REAVXpufWxpYa8/Cp
aah0Z+Ng+/G0CXJrrcI0rTS3BA2DkQwA9IYeN9atuqnUi6rUVH02yHLhcbn0riV+glOJJFF3iUvp
SM6ADXRXYAVQMxDDK4gsGTx61/DDxiCWd0pvXBqpvmFA5+6iY3VAXso1mG2kzyiCv05e3m6GCHRR
HQ8wtpR6vYI5UI1oz5eJPiJXwsKg1PHpF4Qvo47cBPR/CYNP9gFO5Qt9HHNvAKu8Mafbvz/PqtD5
/VgrpWnoroszHTogxvR3x1o3q7GtYWLY9vBB4YJ3iA2rMXzuxQfsvKSMVLlzamis4brtyg9DShIE
OlL5muv5vQd+MC0r4xwvL13cGuiwnzJz1vZVFFsfLGpOkvRWT1WMhOpMCYvQTkJc3QSXEbn8WXd7
zAd9SPMWuaa175beNIm6rKK1jH5tlF1gNuhtEH1rJUamBRSWbEbdSDmNe6j008k8qJqqGZ17C8o0
cYzgqUgRgpkfzaiTYp+soVb3yQkhoXD9Fz9bMuo96goRzR/bHjGtm+MmOtSzhUBEa35kS8tUWebU
V1bRIkhOidmr3O7t75+E8cekePkoSIqlKBXCFYa+bJG/1W1WRNKbbgp/mwxAPLyiD+/83g7v3OVF
WhC7csc8qu+HVhzdpZjmNzLAr4DsNUHLAOCdCMbkbNl+clCedFQ8QG0zmEnBCJpJJ1BFLbaw5Ngy
nITdPU+TgBUv0AlmIWV7oZU62eR+UafHRnxZZyNYHxDIk2W94waoT7S+IFllw8++1bOzy0p+ZwX0
ywGL3uoJ1vGwr92PIBObMS9fO2PKbgN7ALmfaGfV9pvxxLj2JO+ckLgB+ta3EGZIhZgnbb8aTtmW
bwr3U18T7IRAHTxqVBYnQZkU9im5AV1vHHICzWYLCHD/vbcJHfTwxMO+6e/UPrI2tLL2cz4D4YIY
zNm/tJ0f6h/LIRl2SoKiXuIxz47qhN5lE2AdW2+2ntMuza8EJeFikM8T4msTbUQobKL8DVE3rOZQ
B/K8G/nFdvIRmeeCYDq/AS7YcLyBhrA0wORAd4FjjLc1Wh/qtiHmTdiAu3dTk13FSmApUQ0f54xR
TFM6HSFnHDsyjsbXpp+2WNK9+3AiG6BCAXYo4mLYGsUAakon4Wfp1hixX+/WVdcjBMQrjXgfVpP/
nPcInJtu3Pf1kD64Dv4rVp3yc8rqdFHqS80jbSMfQLqrGagWaMantbxoZpPB5TiN28wNqvtJyuEU
Vw1AwMXeZ46ISZTPqZnkE5Kh9Chg6Tw6YWLcEDuvfUvJRajrFOLjYn4MK/jRYVJDqA+s76t/Ssf0
9B/2PlN5s/+1pgHdFJIFzdRdgLnvGRcd8XcY0dtpF/o9YEU6FpkliHkr5vCYh9YnBO7O0U9nfO8p
0lgtiiGGar/scj5HUQNaJykOhI8wfhyvvcWDxkDB+Wr+9LPk1mP68HMujGutF9GXmVv0Zu6Ts10A
qMXNaz8HBlr9sJeCWWTm38WZRXoSgoa9eqs1FWpfZ9AJckEfJdpgOK33KoOd8TCpPbIsbO772vZo
o2cxVvsU3v7SAuzYqo6rdaUJ3RG0HSyZgmhSsi1Q+PlBYDzZZdux+UH+NiwpzuRbblvirM69Ese6
iYPXzILbe9UYyRy7JmoeDKvhdgaZ5DRM1kB1T5/EMLyRydg+6F7NgG7GHbhMcPQR+rVj6y/OnPUv
9HdgqNIiZ9jidC/wi8LbWM+7u7CI8PAkOChxtNHH6PYKSKD1OHqTirJVPW19gm3vf6WHnturKU5L
HFaZpSGBBig4icVtVdY447NS5IdsxKVmzpP7IHnsykwUlO2s1HQQwqv6Ck9quWtDObERofpaH4y2
QzSytDTqtCYe09RRYxKiq0kjecb4FkNGEz+hR1aornU0slUHApKtjkpeQwBamw/IAraxCdAk9HLn
6kdfG7DqLzlH/E6OA3cTKJi0n774JWC0KQfRqI6gfcA5qqsLj8d3trmMA57N5aQYlYz918/egS15
Ew2pu+tHT4I05591D0n4+rvbTlxeOr97MDSOJmBmMOXEUJLy5hJHRsaIoyx+1R5NYrkH/AFcOmK4
6ri1Lt0c01a3MNWqq2MMsbiF5lLdMK/D3ZAW7PbKpS/iglGe3+bHYXYG9IKtuEEqEH+PWTw5VW7T
jqAF9FwLvxhPVy8DcYj7SZ7WohaOqHuhNRH/CET5ZpakjjvXIPMwc2RBaV6UsH5k5O27mXFR/nTT
EOCRq4nMvOVxoP/dH9MhOmrQFqOgu6omFFu6du1qxkmNfVZSxjSaxKUsE0IjifFT+gUbPrXdEjY5
hTy1sdU/oHVp93HfFWeW0l8vtNdA4c+g2Jn+4VDhLm423aJ0qZpY0OEhjElpMBorfNRxypwlUVYZ
NvMzAY8auVDj07rsidG8nwuRnpKlyZuFhbj8vSb4w6gMn8dwbWzKHLYcab1vUxmc9grfiDks2YM8
KjfkKrsaZwECriTPebVIxiQDxcKHjaKWtUm7eMaETmMW/tnUQu1MjaVnuGXVd5pi1olYOurUg8+6
IEkMhcmuE4Q0L/p3RZxJtI7/ZpwIIy8W62vYTtPNWqy5ehUf6fAdGgLmkAcOQ3JXlCDI0I6We72L
7a0nQlJNGNW+DrVVX0LH7q6qbz2CuDYymK2GL7o3klrxMuO3GS3yWkCuDP9lkX/f1mUYYNHjW1wK
tJaN91fQNo08QYA5b+a602/pBsiTerH/7yv1VqDpyuFyZT4RboLUAJ8Eq2XRQQJN2iJC8x0cGnAk
evqyTlTgq8GPd3DkxFrKhYrK40xJ3MDAPCv1hnqpCT4baOisDzGhyPpTn6XpRtDw2q7fLEyrPPQV
CJWxEZJEOty2EPmi0ZfuTWMQYxKcskXMtOhKwhQMC9EDr5YPmvzvd5vzx7Va6n+L2ZYnMejZSsHx
WwEqvbay2abApGFbZNx98ozveR2SVVn1vdxUehNs0TU3cI2QIoyZWOwn2mGtFTiW3/p9FDxYzvhD
DVt7E+a4cBtvyzmAXprfPWfAbC+6nRf3LTBJD2fBpteFvQ9KTTxnSXs/0Hg9hot03wRT++vU29F2
rmGXXtY1qpz0lVCjTqsmkGe4ItLg04s/q/kEKKPiYgjx2mMb31iogBZ+PPf18tLUhbuf8vE7vKZ6
G5rt2eiqFiF/3sZbH28eoQ35fJfO43wXAaZWhrM5qp5qtyWQUx0UmVJ2V/XQ2wE2EqeDo/P3z+IP
X4hn0aGWus1xA8LwH/dt7FZj57gQsVbLeeMFm/9NtNRX6iWf+E9irSOkvB0uyvOgCnz1YvmNuJF+
U28n2tmXwUmKW4+oL29wg+s8IniwtZAMMXTearRHcWz94lFZc/ukzuUVhMSM+/LqGYj8fJoY7USC
W+5FPlF02l4ptJPeST6iVEReUQ722XCTR4NWy2c2YGDhKfzZYQ7hHdJTeewcs4WjgElyeTc5Rnb/
90tnvRcacekMY2FGmS5HWu/9bRz0FnDhjoSuGYYzPNqO/reD78wJMsIcgQP0RU+KXURiFz0RsF7/
9G09MZDr4LWPSnnIvqK/JbhdTtqiltSrNL8YftFc/cwUd0mT3QEgOkVpbF2cqec+6z3nTst30bK7
E8x+wcfEiWb05/8YXvyhHOIPpK/vcZBwUaiyuv37oJhUmo0dpGG8jHxs7Z4h09HZzI+BDEvgp26+
I8umvB/sEl1PXH8YYt2nOwpzFbuiB6IqQd84euWtq3pBuWmTfDfQaIqC/jQsVoHSrkeiQ0S886Db
bBc+3UEHmvIpkjpocm3exrA99k1qQ3qSkcDQzItRghiD3IPhx0IimLXTWnHNI7kXuSGekX4iL/Ox
7LHirS2cdf0IW4NppcPYM9AtdKJCh/I9PBtJyH+m4/dUhdzfb5U/9lcP55AhdRYtDj466st/X0kX
kCXYcvjZw9B+w2TpPwtQGUffRsozgQR5Dlqrfc6ISBx0p94MPYnQeeSTjMH/7SQm390LFzVqXTTN
o6yNmsNPVm9HU0LVz7InQMLGzrGh/NrR7FL0VPXBX/BNAofB6hxMU52WJ/CI0rCbV6Nx9qrMd6sw
O3jgHDbJOOII13L3tOBxDwUW5Y2bivmEptU5LkSl5aAC8onpzQginyccrpitOnQeE8As9hEyttb3
BP3hw98v4PtR03L9OI7rOFV1k5r/3YzGrCgtMkc6gIWt7Hb2cdBOOayfKptssna+/f2n/QEvVD+O
AT9nYYoi03rn9wI3Y+YEMcjNitnp0uJbhOkAv7wgJwQKMyG+9/mkOS/Six6xaQS3flynexhl2o55
UeWjwmwiTKE91XRSZD9cD0++UrrJxn2Zh2Za35lBd7RdSCBTaI1EY0fTAwCtZptWsvuPx1kuHfPf
j6uexc2CvwYKkMUERFmBf9t2Z6aJc5NZ/iYDDHlSngeNgoNxIu4H6A/6LRAae22nu+ktSD7vgYhp
oG4UU7c00P3FUAPsNixpcCxvC6MaDlkKYNgxCu9ec8ZpPwuoa+othsb2piorjX0BcCDgKTwd2lKP
j8L8GXVVc9ZSFEiSaeimGhAOofLw1pODOZeAEy0cMavat9grA9ygWed6rGlqVM4HG8kb7fJBPoYa
YhERhMzn/k9OkARf123co6SxCRMqppYxjVqGhip6NRjOQaZ+M2Y90fcKKqQV38Jk1ve1rVU7BVNa
hRtubjgbI0EZ1Sw0om55wZlQndVb9dXU/Mcdbxjv4UF8XAaXWEdwYnpybeP99nEhLfL0hPQiKrRp
OM+DqMFNEEBMSA8c5PJjr8ECaYV1kujKYbkshKx40InJCMbiTrkUqSCjjbXk1QMEeKwdjjG3sXeV
ChFkR1+IdeHA5AKgunAeu3E6/6kENnhYIVuc0Pc+U+aL+jSJQhg3eUDyLH7x5jAC2EHTGUHtngzm
2rOD0tCcQgC3qT1xFvoH+TOAscRFYmKBZJSq5lkW+jaiIJCtp9b84owyu7eWorMZxpdIJmBAieG4
gVIy7CsrGW/U+VzNGHTob1t0uhlUZxFz5yzJl92oXxJWoD0xU/4pEv7LSjLQkv4FCmLBvRokh6GV
HIZ7wiNWMWk+EGyfLL/m2KIl6vrJ2kfLWzECDFhvndppv+cLP2+uaWKoI326vE0M6x6wg3MMU6dZ
DAq3SvPUGEHLwRAxtJK44fK7dXJdM2/s3p1OZUJbLBA6Qek0ndWN2lt2QSIevm5DElsaAlJZwk3w
fhop9uvevoZz/lFZETu/sHZqErGeQfFfWKR3oevxBabLhop/b/jhWyTT126eWhL3mMTG1uvfl0b5
R+0uAIEh9GYNluxl71FgQdG45LSR983cqThA8tr3zdwTZBpoT3YA156hGhhkcCYKwhPX83DsJbZy
zDj0pLMX1Hv+o+b4N3I2NoNmgIBtDe8KSPkWfHp7ygjLOKmv1IuofWPfdySTuzn5tgFztqt6KR3y
UNVXkbOkBDE3fQnifZyGxziV5cVuC3EMeo8z+JhVD0bWdUcHOPaBzRXroBe5h6ly9U1DabfCLVs9
vGptRugQ6v5da9LYD0T40V4ETErFpJFDhJAp6PFyUKxw1+SQ1rMGaJ+c/b3hRV+TkpPs3q1r2NdK
zdyP0O7Hmaw/O4jGDQ8wwXE2DaK0iUlzNgtt07kN4nF30u6LbnrECeedIj8p/6PS/8PE7HHWY2ND
CU7XxqEf9+8apMvECAFMUDbFluBwRBjKFP7UI9HtylK62yiJg3PBQkFQcuLfeLnf3xPdgJxzSkjh
6WuS191x+oSBKttqXuEe1FuTs2RI+bi128E/W9K8hiLaqdVawU/ogTEa+6dkD4qweJnjNNrZVnqZ
c8/dQGjraddOO7Ou2ocwdiB0Og0YioCgUAsr9H9cCHf5Q/+1D9oGZm5dmPCOTdMSyz7528Ka5I5o
hUEyytpKQvPOglppycUP435lUVUCtU5ok+Vg8ws8iGbyb/KAiN05zU8EAD1GDg6GZN7TKfXE2tC3
hRwORW1AnnRTnMt+QEBe5eKnm63uatNmIlKJmC/0mx/p9mYkUROlBAQyI3wTaWmYN8lOzcREbm9H
HdXzEPkPgyvhc5U6KZyw2Nq0jPZ2DwSnTw3vAHGLiWfnR7smLrfkbpHo3pr6vZM99tTPT03YHXy6
FXdDhk1YM8FaESaZIIxt3PCtCTxu09Ek4x2Fbjt42ctU5gQ9EKSrtLF0NaZN6fQ0oxbeJRXNZU7B
zrlFde2XGBPf195ymDsY0hGLKhWxNmTdeQgyWDMIe5M4Z9S6AFBqLE3wc53ivtGIAPO/RFXg3jEe
cf+jvfDnkdamvkEzYOqcaTHrv/t8ydGakH1HNDwLco+R9QEkmh3EO+qw6mmNvcf1+C20ycOYZlGd
kNgBHjDTfJ/3/4+w89puG9u27RehNeTwypyDREm2XtAk2UbOca2vvx1wneN9qm7b9QKTIEVLJAis
OecYfYTruC7KVZ+62gF1e3dAeFU7CdBDx3lhpVbhhSGf20sH5WVE23RMEtf5zseyKmI9AsHViRU0
h80QFOLdCXuSb7H+7BvUMCiap1Z4qaHbTGxnn9BiXhdi7FbzwlAHL0PujGvRY2aC0qX1j9EwMcIN
qBIr/4GCoz3pMNx/36Ug1P+lieX+XRzjWUhaUb266CMt7R/WGbvMvDbknL50QeM/l+TdLkkUzAkU
i5Vj7Gif+JeUDdgAMtQ7d6PIQh7NSES7sXe+1UZb0sJ0iiPCNK5jxqjvqib3Lg7CasBgzc1DR86V
UBzn0TjRjTiA3atdEVlWkry1LVLFR1RLaMWIhGrXEul2TvSkZ6Yfweisklsopuyy0cJdSrNrKHzl
vTDCL7MOgh0DWrxi7uQJd9JfAR37AyD8HaL66JKMg/7QU79aKi521rYo77afPNNF7tZcPsO9tOzh
rMP4zYve/CAM651BVXt1shL5dJYNfHEim28GHN5jXxY2rH7SDjWfINdpZnAsVO9TUMXCjk2UNUs6
UsgqP7iUYxHii+eWjjduTfnbLbuyB+VQ+Tdh9vVB9l6/orO9DqZ63siq5/9+xbb+Dq/gQwUsTP2E
Jwq96d8JP0bjOeB4C943XTqL3wRJYaYk1AzmGlWCutLtynwTRPdRXhF6VYVNf7SU1npOCgGMV4tu
JBhZz3zR5cqhIsAdTHJOnNYR+WeYFUOC1cgQEridJisjQMvvrivG6/xgExy6UIlfY1MGSyWUtHMU
9A1JaOBiUZKCmmKZhuq3NPs5dzK7Fopg0XTqWtN74u480lHRlUByyDvItGYoti7pnsehMDqSgsFw
md7ofLMy7chClqcazhUVcsQi5VIY9OVg+BnveV9tcU50PwtHPkqJZf+/v8v/rPBpfFi2TQNN5wpL
6fh/LyqKoJQ3UKH81UcDu1udnQ46oC8brm4fVpujnp02EcpVqOLIBLxgCs/2nIOM6ugQohggWUcZ
r9jMMNBpxJwaGjPoQXr0KRrebdiPtCQtk/lGm6UXxSWHnpUnq7/xTDoF0lo6y+fQ8PaTCAcluK2+
kFEULmI6/CzUCq7yrgLmEtY8TCn56nBpuviFuKDHDj9zKHmc/AX9NClXRmN5ONcCdMhBqJ2s4K2B
VnDr3Di+//c3T58aSf/3ioxfnca5CioVRcLcMP6PK7JK81soHfrlpKKAmB3adVPn6MnphxeeCwt+
CJyNGB2xj5oEHgEJPASRdGRlCIZNmY3sWCNwcRhJJI9c4zgmglJAqKw9siS7dw20tZ4FjTe9tVlh
6P+mV/tHtcavT9QBE1k8h3QN/mZ28rIYM2cEm3zW2ljOMCAHU4tLXzpQ99Pcf20Hkmp8BkhXghGH
daXSeAnGRpzqTHW4NkQYN1vXWPJNrnYucZUMTCvtrHl5v3aN3b+85f9Yx/P7ug6we7hoWMr+/vvW
MZQtOaIZynLGZVGLnoVV+DDqymW+Mw6ZfSWNE75cTvuircRabVz0n1HCBcgrcMlnxrbw/IRzZ+gf
5o2rGoSCYWSfSyUryvC198JeK1Fub1IRxaCafO1f+hr6P65a/CkeI3gWmWitzb9/9TzfKB3gMc0y
TYy7w2poUU1jZaPXP6wkuLqkDPn+ZGwu/ZLSTR1eAo1RXBzE2RedU2BZ2acEq7Ein6+HI+lp+7il
xzqrehRbg9nr/5swfOqf/qN/zLTNRhNl6dT3//TH6ZmwB7Jg6bzNtXuPyhhgcsDl0R8WWtOlC12X
0VtoExhJZgWXjBD53FTc96n3EhtL1+IqnSUVEhk3wr1ZBdEiHGxlN7fsYy8lBG225VIFf9fcYDd3
BrLW+yytPL6bJrVOI5vyMXbMNv0iSfaNFf9UR7/dJVNi4NAVXzmN4aufJ19GgQWOaAGOzTC+W3VP
1KQafjqZGaK3Sw5gIx7EqtKRNYPomSg7FPEbmhLhXS86ZTmGevmG9j7AHcPYl1Abgg5A+XAZV7Jw
mTWBcyys9NjYmXczK3pKuB9RxfUfCeOLF2i7w6131EfnBHetL8qX0qx0Ytzy9pD6DmImIjNJwbJ+
Z4tYLjNKFrT5GhLNy+x7AeGULN0apD5AlRl0B7XSvNLrgEvPyMUukvLERd99MtPgLRFZ+Qwu7xaQ
QbfJogJPy8TeLwbci7RXlymF6Zo1T/7ILE05ViWLIh/K7bIrfLLSp+WfYmLO8BwOKtuvm41Whe4h
10lcy73OXQhBc3XV0TdTRygTZtaCTies9Xl0lBBLBNDlfOIJBbxxN7cOtHWphNXWTRjrGb2jrzov
sB64nCzCe7zi3bfdZ6nbzS+juAL40UTtfGr8ZcsUn+U0Mqt22FkaGrvUsd5MRBG6e2NkjvY1zW+z
Pzo3MZYigID0oSN/LcqQtKIJd7yrEtyZcautK4XkZ1k46nVEYYZrPVxUDvy+MsoIjpbM3Efzq5Ic
+IvQBLM4Ealosvangq77TrYdHIQGLz0jArt0Lhp2fQyNZABqk2RivsubfEyVFKzE9JbPu4bWXzmt
Eh08p6qe86h5QH2T7w4+4lXZ5MD4G6daxppDaO4otB2tMs4Dk8K1jl1SAVP3pzcNqee59Lyhzv6A
B3scdNpZc0BCkvIFKhwIN7mWnJ2o5a92JhFw0QAdnX4VuzTpPzFuwm+F4ObPJlHCByPsZuW7MI1/
uxFh4bsnj6zKv6jdtQ8YexYQ5LFLe8ccxNpMG5shNizYHBHOumyH+MkR3jFOhvItUmx9jfnSvYbS
vCohtIl4Yui6GlFkfj/4pK1F1u/lm0KmZ5Q7xtUssNnNkzerrfutaZYxbCpL+URtzTp8bkrEev0q
0YDfZzWv5450R/3cPyUp2Yl8h0B3F/Z1zmYg5vvmtf4RRTrCjMoLn0MFB6rRFTpOmoi0Mmbv2jiA
0rSRkE2AMVutg+vsq8W4wNXWKcROq2IF+2hYbSLNym5m3sQ7LgpYWAcYio1okiujbTi90nxWwCa9
2lV3nRNxqsxAYCykgXykHW8Y7e2L5dDVa2UFJjMO+oXflcVrppagQZPqe1x1BP5VSgPQGsxwiJ7v
r1SLNBHhFmREfIpHiX0aMQXTkh9KEhvPPgA3NBghzn6xl67VfVmG8oN6x/lGAkOwpEWiHMEkZXRK
Y2Wbjtj6iDVKnpKyCo7Cax9zifxHCJEyTQEI3kGT7DvmlN/h+hM/206pHfSrkUDQBJ07q60kmWO+
lSBvshxqij6qxcbROSwyUlWJ9k4qTFDB0F/0wgqJKiXlhYnoe23EGuA5tOBdUKFUbgfl1efBoSHE
MJceVkSt0lDDGOqp8qvn3yiWmJ7XHv/tUUy8SpFi/op6u0WSpUTH1s2+F3HSHaouMRaD0XYvCAu+
jNpjKhH5wV+oDuDt4IjP9MaGE/lrrNPDANEscqSgbDZ5kA8PxeSYJGJDWRj0cldmnQQ/gAtUuzZz
Jd78FM751E3oYrLPGtMCvC3Jr5/HWxwC3TpR4THNQ8KEr445aKSI19n7YCpkFyIWOtOf7a5jS3Om
JAbckY3zUMvo1yhcIJtjV65nBmtux8Omp2GzxDBqvKG5yBdTd//ksyBLmI4jf4g3baC8aL/xGVg4
v3qYCcckrzi5lhYpVqPuYkkLLjFN3p0yEIOA86leRzVJNW5s/DSTBB5JzokrKFRIcBNLnTFZsJtp
BEw7iX7mf7Bdl84nzZJzaqTxQSHIRDes+J5hpiiR9x9/s/UwAX+hpIW4Ob3OwEd0hCKDw8Brg4sa
yGjl+e7ebnT7hzv2b2Os881hcS5RYd4jzAtUdIzvOsZmB4UIxUMwZG+/uQggg5HX0ICchbspUldY
tTp5322UZF+Sfr7qe/jpTO9Zm3zOhlKcMuBGeSOHM0VVe6l176mnezf/9xEtXaXSEWLORzZsxct8
8kkMEUA5MZfzKYZ46185YlUsRch2GBHwsSOmJgI3G199tTMfsffLUiRs1okGoUQorluGZEu3FOGJ
xmlBawxQzHRqzWnR+OZ1GGBhky+yITd+GbpGskyLR2637tF1g2UmyxNZ6uNmGKMvpiWM5XR5IZEv
3/mAKRxMdXtNDwmNrJ21iSR7VbqTKJtwSqJglzSqYYs1vzoSLFdSqb8PhI8mXmyip1RxM7itoIcj
f0qV31iaMG8sujStSkx4nQCdbZBlqkTWpElINNSYnyqPlmCjOdpaZNMqdKCaEwb4OB19Df1RjY5K
pYWrESDVKugLgotwfEbWGbrztuyGmPYGY7WwCcHkDUGwrTR7AJ5YHGOsA8QADoh5lL1vk99o+q+y
r4YFZGlvofyoE+SBDDrCzRiRWkotmmbFNR+yn0oH2aX+COzglkco/ztCSEkmUErzCuOsUqoPG3Cn
Wg4/SydnvZzcNCc4es4WB+u+I8vN84djZ4cP0xXWepDtpyQ6cZFJFlp6mz6yXC79XEuxlpb9Iq/g
ZGoZKg8wB5zfDqnHI9WTDRfIs7eg109KQBHq46NSrXBkbLPIO7JgitHhcjBcRo2MG6cmlqJOzcVo
//AZ3i9bz4cBNLHMXTnR7wqSpPsGykUqNsKhqCLWeWE21oFuVrByRobqrmnQiDIBDWS5+hxmy6wj
h14HEbSFHfZjbPQ90Edcl9Lqn9JU3jWK+ZKMbSZx35W8gksebGM7oaOH3yjkoJEJkedW291C8tuU
UX0d++I6gk4nTmDv9d4qbUmnxj0O3rA7RYl4GG2yD1TtYCfOd2FUSCD4+32f8auYSkcWbrSSvJ9E
2Cw5VzGT6Lg2xQbJXnXOS7Xpu6kq06epoBpvEjCdvGO+1OE/LesQtVxVmbt+yN9G/kyheCdHrX5I
ohQ8zL4LCGAq4/zwtdLIeDTNZCfhQy0N0QTISR0+FmIM1LQjjNspCdMQd9vV32KjvVRx4D6sMPuo
EfSTuwuIy6MdskBljtekvzPbW6NXoDuk7xoyftWC1N/Jn25jV68NGTD5opZwmQqUKfYJkmxP5c0w
y2fHB47ecTmRofcwi75e7Gn0CdA6lxhd1DlrqTyNNK3B9uCjB3O5bXWTKGBRTsYC7cMlQqw1h2oV
6iTY0tEIloCFOd0O3q++s8GKdxx9g3YnhfcHOXVvaXfwrCcdNzFGWZbRJXEKjARxJiDcBkyrYHuA
69RM2S3leegzfdEzmQQ2SNaIrpbJWovqctcE7SlUFLEtFPW9n11+HgIFkF2czSBOlhemmHyVyldi
EO9dHn/pGqnOvdaUi1gcE4VYEU4KKGbCYlxUrFnGrn8pm4C0Tt3+jGOVKAf1iIKT4GeUU6BkhgxQ
oWQeH3e8oVlJhLpdXh2z4/MXCOtwkd6AzT4Fnv6d7LNkIWPrTLS3z6FA8GCDr9XvLk0KsB8vd7RR
E2eZ20wiBn88+o4OxsQb1Y0XRmKtDXJKLR1eSGlSwYhEP6NQQWRtL7TS32P42LdM8MEgJWSZ8kfa
sQByb5F4EiQ2QgENczK8n1KchlENF7VV6bQS4lOIbmc6FmpGe054ycQ6x/hf1lD59Cr5dKr4rS+z
jeaSlaMBnVinRXxLUhHuOrt8GEkE4H181vhz16KbuF6RQmoAgVOKavAHh4Q3WsquruJfVuh9A7+H
GpJ+NsaAlYd5c5WaQKxsyKkFnmKAbL9avGzLAG4cPpDK23px+cy/cpvIIpwk1w9JQEhqMdlEsryU
IbBSqEmnzEoryGebiqnPKmXFwioCv4ufyb3UCVMG+UQRXhzcQgPNY/ho5F0yqIP0WWVmHep1eGh5
rmqlghO642JkEqceRRudS2g0hqguluWuS6MH828gSqnC8qWQxbrI8gEjGvgqz/rSzURfWxFBgZjG
lIP2VdWALVvLife+ZjnLjjJ+YfjgucyKdpNRWw9F9ViOU0DtCj9d5cpBtcnfwwwFDwZ4QOEPGQdw
ZJylEb3ZAssvK9B819tRt+0qbVwhUg0P9SOx0gcc8fzFVsQjDjmzAFiPliMLIqO1+i0X/r2lJV+N
N4hzKoafns2XtCU0ZBlpPLFnNmXSOuVQye31YBFVjm3oAEwdyXjbyyWN1w4MDbwXSpVlHEODcEOK
BcfGNsK7XixcPcJqq0XYXHOfa45RLXWPzGpGEjjo+GMyRgQr8BDIxD0cozB610oM+NusfiE2zMjS
SFHWdWh3+Kim8YezKPzePAg+lYUaFzsEqA5of23pwYWYqnZkZmqL9atP0WF1JdRu39xhuAEfDACQ
6EV1i0ElPQJDW3la0uwyG06yD4jMbZLyjISZhAD1M1TpxKZFsaRV9Muygi/pKUthdo+hUk+WkhEy
N56tNnwRqcMIfHzKGv1B956TnxluoRCCy9OzJ7ghKbptHIuDaeypzsSShHT9Q0eS7eqx8jLYnIRh
Tx90188PjU7+hm0zWZG59R6JNluHNOk3ehLcm9EM3vD20wthEuTZKPrtonrP+GU2vmV8MiFe1/z6
GHbMckHEOloTQTstPDH7+gxbos2S8bnzEaz25Ui6uuj5wo3fKBuLU5WHvPNY5DG7XVhVOCuRkRaC
Jm2RmZqyxMrQrYykpBLOvw0yd5/6vo8PtWbGtETCEUGzHl/0aZOAoV1JlW8FZ0fv7JVueOirEK8R
9yRdxz6Ohn0Xxs6OQOpdQPkN2JLViJ1r+s4fenDbvKeewwmIemeNPSbfK1GUHsksExmIVtdpzrlv
E3XHqZ5sLnWFCZfoslL77CO3WnVOutUGEuDaDtlnF9rvrZV+tt5w9NQSN2LobNDV6VXxJeMkgMg3
JAvTm5KrlAmJh/FsTNSdCIbdkOXRCjjTzvRyUlYsaiEts6INUujmXIfNw5oIzgAjom2eK/rGmO5K
Wa5JcFqGfmm9UPppZ7MNqcuM2H7pWlHhdcVrMj9aW01wtgL8ybatWy8JWapUe4ZxCFx7BDlWWx+2
7h8Cv69eFfTKO/wW0TYgi/NbXStLusPWB81gTmvQy0+eVMP7yLpnUU8P5FbwKyfn/slMAFFFZp6s
5/2yu9EPHCEcAISx0aPRlx1/uoRaHAdfaemR2ebSShFypmh1jwaRqVwQfW9cxXbhrkxExSOapRd4
q83NrppXcJv9WxuV+T7xcPKFsuzfTLcmAoKry76YHs2a6rkeFOeGD8l8NA3qwGm3JOLlpDtcs+Yf
IpClQ+DB2l5g0iDlZwjvvczqS6wqK7gc4R3AW3if98v4Q9ElLdD/3QNd8eq2XXLydD+hM+BqnAbK
jEwndBCL0Ajkfd7YbfoLL8wI/775a5euV1dHhvL0+wnT/gjBrCtT5/Jnl4JkM2qLowJliFVw952k
HGNJfGyx02Xa7m3Vqfn1Bama5BNQ3WsIXNX8U7cxF0PDjc696+ZXEU+EeU5en7kTnFIz617VFnh1
2rcmRBdfvmrM0eYnKGOXLNusXOtGopyzSlWRDTBF63u1uYW9IpeKHjjvhWdtCUnstqLIVKoAKPDd
IK2zhL/0hmgAQHX2Bq0AY2RjMuzwUvXNacZuS5PHg7+qjtBoNcbFlk8+gGzLDVVMS/2IqsLKMxdy
fdI+vMY2boGabjtfHc4c4SScGuIYep76ztnQoN9X2wfmZtpD95CbTPv1gg6DjMf0mA9a9vBa5cpL
NxTpjI8zv8mWYxnJ7zKuH00RRDShvU3MoCxYRFLwJQ+Sj0D05sIs3ZZJe5GsW70G7uoOPYl8PV5G
VvnDhDwyFPo2MedI2hhZewblo2wUh1g110qDTdzFA+4tLGnwIet9QsP1ZOYlx3Umqx9NbC+kbii/
9Na5VKouTq2KgNUf6LS0qV/Tu4Hvl2qt92zVdrfSKqytpWlqW8cjQTKqFdqSalei9naH/VBYzikN
x3FTaG50t5RRX3R2rV9HotovgdFVCzQp+bcxRd1T9MLaFm1ZfOu06tnSm/e663al02kPqWrKIq1E
cjCb6T1tcxIKayfbzI9GmbsxsS7QnsC3G3p9t3L70HvmEj8uA4Yrr5aKeUuSGrVrhPSWPqSVrd3R
Ne+qciMY0r9R3VVO+1k3lTOdQo1jxFryhhsVM+H0ADxZooU164V6zVrlgbzpKJm2vda7L31S33hc
+0yUoV8oVVTfa5rUBxo64zqvrfY91xALTs+gGeYsE9Qh50GxTUKHpNwkr37QZnch7IZMHSxUJo0u
aO2UfmSyJHoQ3AsE2DcFBfs5k4BZGk25NUnrM4gsXs3RNq7tRsRZHVJTxuVOmvVDHzJPXDorSDcl
QGxMXq6yzSxOVYCHTqBpFZYKrsZfwl1fDYn0Gqa8S4UR2DZP5Lf5gRzOkxAGgYSEw56UaWO2lnKc
Ny0HXbPIXXdaW2b9ShFtuEM+/zJMpKvcyf/aKBPzCmeph9VAS5KDgbl8fspMxPrzvHlf12ZH4j2y
1xo1N8lOkngP/6MBO4E6FyOyLky63RGiuLxgNuSp1R6GnP6jNfKnPlerT1cWPxTXqi+CYJVV4otV
bZYKKwnaHBy1/WnYUvBBG55uR4Xdcx2bbpZxGjCtDwQRljmY23mnYRj0lZGb9rGDeGlQbfigJajQ
+WaNQuAUmu9WBQQ+7JBWFU51c9KhurntRH3S61/VtEt6Ft7OMjGehKuHx/kZ83PJD0i2gC/CJSxa
pVwXLWUpyNdLH7fuggNJXxW4HDedZuqHkivqZSyafFVqdfiObnuns1j5aRT2G13T4ZW2CrMP9CCn
VIVkavY6MiaC574pnrzOTwUgecnLtP0mO45zO7LqM8paZ2UYI9WkRbcwA3nyLeelEy5IXyP5phiv
PO+JeoNIxJa862aMg0cZMCWbn0Li0yl1IuMtR429Zi7IUDvr1aso62Y5vRBuVP8VQ8hRbRzzpUdC
tk8gWW/a2Mk/ypNrGe1HaoXRxidnZd8MdHP7MD8TCdV+jHluLA3pEq+swMayGjrTMTkOjE14Vwgx
FEvHbMd1ApltLZqCN3jadDSCE2SwV1AsxlNUOeMu+PDVqCcBmIMmb5TiQW+6eLQGKWme9TzfGRu4
KKTIvrulVu0FmnFIXXEEeKhADTLfnDeoGKIjlIeFNdrMZgItPc+b1vX/ujXfxT2xNXMvOaSljUAK
HwDXNYM5RozoYjGYef9CEeEti6BCp5Qn+ZJAI4M1hgKLmyX0d742xSIQrnFVploHOOmdqcK4oG1H
Gi3Nk4OqFZSwQ5venGpNocoXpGWcihwybfZB02i3eTPEvkWBO8YoqxOdoJA0Ck95Rd+sJ3DDtLwP
mVnqYd4wOaXjM20MawQYM+9sHXfcWG3w/Ocp8635efNPQBf5nyfP9//28Hx33nT0EdelTlRaX8ni
RvlMwmwbbYrGL27+MMYedSzEnCqAMJhNO+dHKg9xn2Z1p/nevH/+eXgKYmHrUYhtkJeLCTq92R1N
qzSqX+Zdf34gjUHgVi3ZNPM+xRifsxJlE1dB3nC1vsmCxnMWGmuV4IY95Bow0EH/kkU0//ux/9El
TvXN7ExEQeWmNzzvpWyJ8ihZ+eAeF5egUo0VvHFBBrDxo+4bcIeuwBidTJx4q0JraX4Osk45s/v6
MU1S/3kcGmNTDFPe9eS5Sc2eS3oDz5BSxmuj+rmq9OqZ6qOjXTYy8pjuRtJ/8sChbMp6Atf4ef9s
I4gKfYag8Le0VWLCjqg75USE8I8h0I+6X8RfHkPQRW7hUicqtNg10HlBIUb1DsdM/FRKQtEG6ucX
uE/fI8wNzlj730zSOrat73fbqJDZ9zHKgbMk6UeLvXhNmkeAzFOlbsv08MUvhovKVPrD0cEEkCFB
sUe0z03JZcWvKT/wjGnPSaM/tbVgvdqSsN0m71pc2e+RrxUkU0JPLwvMG4pQ+oc1htlGNRB2zIFq
srL8Qw3OaGL1qKs65eLZqzBS1FT+wA1fHud7iUomrkXb3Z6cFvMu9NBy0xTVterpGNAtK+6DsPM7
Cajaxh1qYxlOCKbcy/ZqRBs6MgDQtkU4DQOnm/TZ4P2aFcglz/3RiTz46pzyW82M+5FSM+2E5jhb
SEHpC9yil/kJ7hSXEA1F8Sz4nuzhQAVbUSraq5t553HUg6+4tpsFbSP3HuikpfS1yDdBWLD+Megg
Tf+JnVQc3tbGbWgX1Kll30Sjw680kD8og1/cYc6nyyaNkxenAjcNW+A4b0LdgN3Qpt/zcSRQbZyK
mZoeHyyXVAEtjyBv7VQTDkwn8KGJxAvXteTZSxvgx5gUtVwQ5ag/8FMO0/cz5+svur0RTqf9hMtS
M1bKiwgHjoY4iH50qO2ELhFIukgLQk3fZmWfvQwF9CiPFllCgBr9KOpGw/sifY7LVAMhszHtI0wa
nyVDBulbtt9DO5ScJkN1E3lG8z3RlIPEKPJo3TI9F7bk2J32U5E+e6gRgLyU1ywP/tqMSCAXUSq8
DZgF4iFbpYPA34rrvEHNi1MceP6aa+y+QYz+FINieaqKW8M6AA5p+t5XlncfHIOotMz5leitd583
DMiHDW7wePVnH4mPB3imDxylTIAKmzG/PXZ7n5h3kmEp8HSUCk6SOxuPSb+ij2TrtB5HVKk8aExs
a9UkYcIwqyVVqdhZdfetbtTwEqaE3cKFZh1gZMm5b6n6+/CLS0ZDO1U0l/mWNt2KBkAoljtqq2BU
ngKnHS9eG48Xn5HFZb4b9V1Nu6J4S0HlMdbNhqvFTODaZCRV22SerETfp3we3J33jbXyS/Ns/Jy0
tKwcH8kMs3TGxjqjKD00VuXfM6O290xWzSWHIVFUitudC8JLYVLV3oQ/LfeBJFdYAEABssI1X3GG
+KR2HTMssh1oVYdkf5XUqYoeG6z0ZHwv88JaDWb75SVBdqnF+DON4+iF5hg1UN6iZZXVp0bw0hJQ
XFl32qX0rWdW2i6vXkifXr9lYiYKCJgOCWlaQY/Il6pvmqt07DDHpMoOjml+7srhPzd1Jd97APOV
puGQU8zKIR/B1ReNCDD5pIaFonq+KaTvnkgnLjuVBwhAeiZfyTryyx+bTOHT6q3xSU0GUvlU9xfa
4zwDhY7rtetruc1Ds6CNR6xwS4OvrQqGQjSBSHNloxglOUMdCwWTYftqfmDe11KI8i5PD89PbAMV
ksR83zdS/Ny0Hu6IcMZdGeT6WSe6kzmkMXLcj/p53mcDsfvr1rRvSBtv0WSmsQYxZHJ+mXb+eU5B
LafWmnr48wK/X2V6GkEY40HLGMb8+dH50XmTCBLqvR6q8d9+9s8LMLgdFv4YdWTp8Fv9/56nD96y
9kEu/P6p6WkqTATE8S0iyrwQv/8WNFnDApD2uLSqxtuYTWWeW2ShW1Y3VytQhkPGuERmF2Uwjo6P
2Cqg9N1phm+v87EbiHwz232t08xnjIUgUNrJYQwaMvyaAgAyqGgpp4iBgnONrziwW5P6laLKCQv6
mxLSUFndMSp+dp7y1psRUoY4tXqab7G/qbu+vziEi5rYvw/S13wNCAQWQ93Koi1fBkERbYl15v/s
4VxeVeLk7vPGhNzUVl11siuL4U64EnrQPzGAy0+h7r3Wrto9eU47nA2vBU43fFlj/K6AIdqVlq3d
kpo4SRNwmpYZ9tHpzGE7YlAEiHTiXBd967rSPeiZGa9ckVRr05PR5OpakemGlGK0Dk1T1GvOdsZS
05v0OiHx6xI0VdH2Dv9ff6/rqlqSJKGzCu/sS5Z3D59g+q7TzNdU9nxOdau9OfFLTL4ZYkrESZim
SiORewp7PCKCcEWNFqmpilUrg2KDemvpjMinMHE3CweXvm4Sz5Uhhs8M0T9hKieBNaVPkuiu8nBw
hWzTzmxWXlUGSCUL84CuxqZW5tGyLoDQVvm3aLpXJ8SjpF6wnh/rIhd5HtQe+ghjkS4aQ/7UDQN6
33xXn7cJZ97DvPmP+5A6OdlPj/TYQg9/7tpO7JAAPT3im2O2MghZWPaYFJ7IsAmfSpM/qIiaG4kL
4VMq0/FEefv7sflZ+FalS1a5j97t9ybw9W7ldyFg3f/dN9/CojWc8nr4j/1eBzjMmTeK3zK+1WtG
EP/zStEYZKzMLBgWOpNCvwyqe9CjPImGXCOTSS2O+ZtBNtV6PvL6qoruw0CCRjZe0Sj5H2HzJg2z
Zx1C+1wajrWyRobbZOcUa3ogjDChbWOCLZ8iuqJ7McY/DYeAAwKQ7z6xF/d4DCC22OnGZ5G1CBoh
7oz2BH3LLtyCEkwW2SC2jVvmcJ35TkLKJvPE6N1bJiL3XJYkA3Z1dqyK/CoBi52cqAZoEY9IaQ08
dU5RtOlq3qkK9a+H7TTG1quEoYWpxYc7zI/82cwvA8w6Jn3hoaLkJ6OKHDyueFuhd9HWLUP5HcEB
9ahDL8MGaV4HoYvOg/1xzNBX8WFOG2aEAhFy8ClGMC8D7SUjFnAL2YVrGFaGVk+TRVAx/dUH0S/U
MgX21TOY8PJKHhyGfMuiu3V6rq+FRie7CDTxNtKMw4I1GAyhcgG0Y0uYmvOqO4iZBdZAknF5Fmx+
ewuFABbZdDeC24f3tx+OfIqfWqI3G89XmldlpPnYAlFq8/HcfI6GOn4DLhP8P7bOa7lxZcmiX4QI
ePNKgiRoRXm1XhAtdR+4git4fP0sQHfi3JiYF7RIqWUIopCVuffaZ2sAoZ07mv3R2gYwDbQnF/jD
5usCLoGs1wZ0TKoD4lwvCL103JSIvmNmWW4TDKWDwiTrF5AVdtSi1RhALIe8jnbglqJzKJX/POUO
GgFXxcWz8krdDDOE33oenltUH8cODBrSL88rmP0bKQYL9tYINPiafw+izuQuWyCFlVVrJydUiULw
1qMKgY/1fXl63XCuB0ujxMxCrNCeEUnYagOZ2lmnv0c6nLEkwZBg6ql8Z8K1Pk18KzUDOVrJEh6T
2Iq9J2YDPdXyEIlm9qAtCTIW01LGEM39/zxf5CZMxf/+8gzFCe1SeSpSMZ/R5c7n9SNvilt2QAKt
05SfQ5JOfp4fUmM8g7+tEuWLdiQWZSP6S7TvF+x41DZ59mb3BFjElWvs0jQNuXGkge526Xsjho+0
gVjqVnN7ZR1sCfrkhV8/Uu1ypK880lJYgU9jiyMvihjMGcqp1RNIQx1xcoCJ8KcOLPwm9RE9PsBT
deIyiY08novLGN0yZy6NVXHWchVL3/rhnNo34OU5y0UwUXrQ2iyBB+Myx8XBSt5X/Vm1WcRY6o+N
svANbVs86HLgImK3Q3L97zDRup3wmpdxwMCH5YLpPm3xU27newo67ZjE0Xjp1Wq8rB+th3F5+PNc
OZCeHRLlA5uDplDZpt6Fvf1/DoZovYuAosgoVezrvr6IHGbJ4kOxQwcHZw0vDc38sazHf9Ll0fp8
kRMJoOHwClNurRPhZLlnXFVn9nZdh+G0rMswoPIlnTBnMqBmcjgRIQayetwYejHfi6r7Z2X7jSYv
siFnjxT76aWecvcMe+QXpaAJ+JK9/m9MMdkxtfSPIRnFxbJaaI76xNvJ64856vpaVdSjFMkhK5Ec
00I/lZrtniozfCftBZ6Ja2i7pHGZPQ92icemYwDvtZBn8adoSNk3S/pzYTKslLJA55FAwVUI7TrG
zp9Ui55jqY7HXKHTl+pT4OibMk0aP421ZGt1+tfQp89D6hKlkOB/bpSj0cBDMyv1wvsikKV+y13u
bfkNgtIi6eGt2KsSSQ4R2fvZxsajEY46G/NDrSlLtM54U/IUClzo6dvJ1jUke18ldSAeuse2EP0Z
7HSZwoYecOmSjB77ekaBULjHKZONP5YvQ0XW12w3mLqt6G8my/aYpmTaEKzebNoIdik8uk1H7MQm
dYvfnqz9CRX+xPWURk6+iWP7RY1GZ9dFw6EDreELnVzYfPCO8cBdWyH8cxtREE8ZveeBIYo7um/C
Kputmud3UPLkZCWNvTWSNPEbqiPoq+STkkhzmVPwdZ6bcksMvTMRKbT4NAhK9Cge6pKsdC8prk1q
WBu9fCMvddjrEFfzguZrmieFb1eQJrOK0bsEQp7Y0Zbwv6cSnbLPgb/RMk7j2ONyniJ7B7vAeiuy
V1ddeuCouK8g5brHMeqIyzZ3mUFOhYu5H/zFh9u0xXvF1JFKLc8Y7fMQcNFTizb+Gv/BZa4f0SaR
pWkeMTY8j5jKIffuktrr3tMG+w1jz22eI4rMHXVkXqxeLa+IjhVWYYMscnumYTAWOqWyjNogih17
kzaUrlC/u5Rhujc3ANFUV2ewgMJV0JqZClKwPAeHZN7B6IYlsBWDSTRZgdQVW9CTSLqLmtL972Xu
tzXbelcZHru2eTWist7W2UiqSMYsgIkXWlZGEWcwatuJZNQ8acSpjs0/TpR1qLyAsIBYUNjTtQco
gHrW/aUFfhwBTUejei3K8B+VIc2mZPx/aO1x12h0dcjj2BLhne0SolqQ82XaFrE0nmeE74Q21TgD
BnoWA6rvqkSGr5rTSzsa8kz7amNi9bEpZjHxV4WfgtanCB7eZOwpwBTSAJSKcksNOm/WZkkUrB08
Vg0OsM7lhpwoDSrUXkmRF0eP0vWUvYF8kOAl7kid0eMObRmHuW6zQ9ZQPvF7JN5zOXn2tqr7ye8T
9kOOiyYsbQI9muXDZJMbQkLxyJjhqPUe/AwzfqZNxuzX3JcxUhhADedJYQpJOo3YpGb72VHfGWN6
s2fbOiseKxWivUtRWECmB3QpFYrA0IIEr9A6Cxsl9CkEX9j+3kJrgoo3dN2lU+vpFCbetikLduCw
vC5YV4jASb0jUKjfo7IgJ8YlIQuRY5qw0ycqekLZ0hV7oTr9wTK1r4LhytUb+INmElP3GYyMFyrb
REXG5e0bBj2buG6UM7yG28xi/JAwBgzFxuvopraKKB9FKosHpoBbDLS7gkHEgyjx5mhyVq4QKjdF
1Xq0UDrLd1sqPNnqM/Hx6W/Ghe3VqsdmbyoLVSOeXlubro6Rp7M/Phu8LRbB5nRJ8nK+jGkMAPXf
x+tH/Zwpfkbb9ecTg4J+uTXSmhisVvNlopJhPTdHzUgOjZQzPA7c122jbTSEt7eQpeLiElhr0+o6
KZ2NRcozDxotnGOOWADd7SYfM0iUCuNQPdJeJnTKVecmG9Z4CCYmzQcYerlwjmGmMp7nXr+buBlt
NK/GGsVglWimfZl4y4DGRqyEcaFx9m4/eCcTuP3qKCik+103eAftxI03YZWBEItHX1ShwhoQhhjZ
J0QYw9Ify2qmVhKSbEgOqizSArS7lHdPF4YfLhANBZw1yePiXiJyQk7RNLdZmx9kIq1NBFCPEErF
vOgu6XBKRJtXxscmYQ1UbS/5xfJ+MGaJjUfjUjfqj17l+mBOhTC9Y1KGjvtgxm0A9LG6ih6nLamX
GLWQZTU5V3JdQ1INHU0+hGlznfiqIFu0HblIgA7DQ6lY92f64EjTG2Kk8GZpjfBYIiMWX5SRwiTI
HbgXrDvro0E7iLamK0GDIfPpmCD89GrGue93smaPUKttfbEwFVx0NfzGNIVOwojYq8XmS2yJ8cAo
CQUod1PmejaLCWtIhnxboQ6aEQG1+UkZtRsmfv3Qo0fPleJbw0a9h+0GaDlCB0qfHKEvHD5MqqfS
+6wYNe7pUPCSCR2dLdulU6dUf8Iwd9iTeC3TLc+7zVbxt9OG60Rj/5FuPSJOxE2bjohGPw9H8dm2
1pNbT2lgdS6nxpDGE4ua3BahJoKYNJVHg31b5Nn3xKoezVhCPg91BToAMh4AMfTbVYL9poa08OWR
LYf6oR0TB8kIV4GMSKjqlQZdeOygXqqxXzsOnO02Yjsk4kOtTw9dKYzrepCyN66KrKptp3n5DuvQ
fz5hM2pjJrB84WRW+9Chyl2/+N//u35k1DRSU4Pgrf/vv8YwIBCuFyUmS8sAa4Nk/Oebrt/L6fVb
bQNkXf/zf/1Irn79lLi239TR36Qohh0Fwy4irPY3UIlsoyPQ+Gg9iLcNdP/F2OluR30wnzA4Jjst
NvO73uvtvptV+isRIEHwmossq3lFEj+eVXVDABB+nsl5HxLHZb3L6elM6iYsmPXhk7ihB6L40GL5
EHMZtKYan2ozxxotRP4rLyBsW2gQz3qd0sACX9mIvWbF8/OkCroz7WCd6ko944LzHqpB1V8Y0qoI
ZaVyWh9Wtuf5OCDjw/qwthXS7CSuNrQDY6Augs8I8+jFlvlf5vPDC114/cnKD2X8NGWueIGgIV4q
O/vHbZT+sj7VGGq7w+kq9o4VPdbEQuR2k9Pi6/+B0XzsSGzcijoSm6r9Q0wPI7Vq8RUkBYnX7aD6
Stfem3pwTviHtwZMk0cFAIQgQ2gHrFFs7LrJ7+mVjJjCd71kPOhK5j7GESiYulCWEF8sUjGAW3Ap
X9GADSFLq/5Q9hRnvTwMEeP+Wv8cNFmyT+eyGVrzJqp2LxyCa1TwL5sorw6wYsH2HN3G/u1iF9zY
TvTmhNSUREYjZwwZT6OVrKv8wKVn/cKMvI2lGxh63D2IqB1eFyBR5zDERN8fH4QzB3OXEbZZDrpf
V5gH5EDpH1L0vteeejeVJZFCR4ZeXgszf2JS9JB38jDONfvmPki72k9xKJXZfGq1+N1uwk9NowLS
SuVYluBBm+EG/oFkGDTMU9ZsJN4QoNx7XL33VEL3tdRHQnpea6+8y+hppnnaEJO1nQXBjU4CKLNs
HtxIPOr6qeNyBnj+D5i+I6fvq6NAzqUhN6XHWtLY7AyboKADJAYDc8Md2+5erZSTkJCk5ietmCG+
VEcn9PEMA9EfcZ9NDMezEKVU3D+iHKEeoFXfchJn/aI8oXhFsYf3JMtne9MM4mJMbA3Ua5JDUSrd
Kkh1+3cNwJZgvudyqMBBO5gu3N4+1GmxhytyAxB3r+lIemL+jFp4Md/5ULFbsH5ZxpM9FoGd6Ijc
S5tLTmNjpW3NER2R05JwYstN3nvf6nxFrn6shf6K1Pi9SwAYYG7ZlzniuU78iizzrvXjifH2m8mC
uWxOEPlckmSZ29V78j13NbZaV2nusEftBga39zS0m6grLpXiPNqOd3d05UgvZUnQoz9pwbD2jn01
lfSRR6ZwdvuAz8Mdq8eCrDhvGJ8TkxaFOuHNCynla+zsyn1g6TfVA31pvJHOjHNBnIakeh2ouUIZ
7s5A0/4Sv3PiIj/Ba9sRr/egpkypYkJgcT4xqE7yj5LCGXHVcy9qSq6enb6rcasZ1KOb0QpoFOuz
NhktmGQrohUDNV9ze2FcuUifY9plTq2+OQUj43ZpBi6vF12gZiO4rDalav7B8Aws4XeRF+heCkRv
NqsPg+WdUrBBGFsU+ZS5QwuXTCTN70n1jrmW7CwqQBBEPmkohD6PNmotKpuUNTGzm1OF1TZn3x4J
AF0e5bCn3wfSHS0gDUQaQTnOcJ9E4cn9HEb7yBBAseen2cu/GnN8A7J2RAW3zci2GSfzimFxVzEC
jzpGX9a8nEzfs7oD8t19MtlMJkzmPtIHhhbkEw7mQSWXZ3xUHbrrQ0zLxMDG3b1wEyFxOyQL5pMJ
7bxtVHatia5BHJkDt0+/sADuMhOiV8NnncpCsELjFcsTy/nsl7G9k5144DKH08nCJRinJXA4i/Qq
1AT25oQWhMjtzn2QkffRj+TMJWxfi/IedOrGMuRxNPpLV5tHTVOCUk8vjntl93S0hrbcOhlaoKn9
Xdi5cdb0P5XyaaEUDCqNtVH2mq/rCuST71bXvmo3Y++Et3IWexSiT5bVECI5Ybrs+7Nni19MKxBZ
GhHC/fg62uoLdfYeBOUBwHjKDhnFf6KMv+YOb5eO1oim8QfCI7h9ffGFHP1Y2Vy0tUR76TAbNxBE
k0G/CA0xgW4c683RUWpEccG7YH7p3PILZZiGR4UsAE59+2uyppPEElZ65dn6xka0j6rhpnFjwvmV
ixgnBdflqLQojy5lMTJSUHyzLQk3yYaPqZ7RhJYHA0YQPpq7VYEAZ6eH5CQ9QJADtIh+IJ9PUbTP
h/lmh2aClSzjRMSnorUuao0bwYm4SYA9SAAR9uOL5fFvxLRycL/jOX43ovQ2e3Rex38KKiUw+9tW
viOr6M5FFP3Vw3CfjRnpAVpErNR4s+CTQx4pRhttBO+3ltZGXwOKQkpjsn11FQ0jf76bb1WPKtxG
JYE8+FKAQBwASuEKbLFQR+5Z64ffbFkQmmgt3LCw9Ns4vZulchoMMsjdMljuNmoWfmhK67s51hhH
fZtMHEcOnTtbkOXAveUATfgW6Rk2OEV+9A3pDM4Lcq1HddS8fW08ZL31ZbS883pgCTCqN1Wc4fuQ
v0oRPqY2JQQijp3RgE33EP3POjomM28+AcHcKhRx+PrFTscjrXC3A5q7oXFwLEjxno3fZmj9sQeJ
nbJxnkoaLtqI8g421IcuxglOHDTFoqVxZVr30Rx+IQagW0jrLNabp8nUPqziwibY3WDpjnCf5IEx
827qaYokDLudMruZtnVHGLEri+GMcA37egtChU6vXtIYhPXylR5gKxwklS11VfWpuNnHI+Av4mgV
jW0X8kOnV02/Mblxua74neHvpFd2w576JovinzlM7i6xFhs2GVQChv1qSmzORadt6saUGweeQ5Hc
EpWpYc8+UZbeTo6jFsDn8ScvdQ6WcA9sU0Lfa/WbXiy8Nyuj15j9LeLmVXVA+xsxnRoKKpw0NzUx
EpwU88G21d9qFcEX1neoDbcJdhmLYjxiWhFmG1vR/Yj6s/1lQciyUCgaA42UDGk0hIWpr3eaJvb9
0G8xJBgE5wAF3CuTumvG+NAkzb5LGbZijMqcaJcm2R7psCn2Gd825RvNoJMNGftxI3adnu0zmR4z
K/Rzk5b4tG1i1Pwaw3CihhvG7pnlMPEAtNzkqMBbpCzFgW51NoPhMbnBNpWP+m8XD5qPhfdgmM2+
Fm3QOcau6XPOFJGB+gGt614rw0PsfBXsnRI00Day6LEcjnqhXlpj3sfJKz/7kgF5Z+CzV5UJPGz0
yMp4mmBcTqBao8E+hJpxgMLCiqnvm2Hajy5i28TZV2m5JzJ6VxFfrHM7a1zfKKddVo5HEpMCgXO3
p42Rp9pjx0/XDHMfow/AyeaLxb0ulaCxkO80LwW93InbR4g2nabwMcp6xvw0d1oyC7mDl4azGzI2
vGMSMEvYqaWJYDTZRdWtZwoSDumxVaHpz9oxXBoNeAci3Bts8/aCfD3kBugtVDTgnEDGjRHfgZhf
jTDlwh72iZ4cK4A6g10hEesPmtP6ZjrtlcTeFrBE4oLkKd7gE40oSdfAqR+ITD6MNZFvjrrD3rSf
0F5Y7JXB5vpN49AUButf2btRjgH4jL3UEVSU7qHUTaKY3R0QzcqalyzHnUlIdEqLxUlvSd7sZkAp
pW6jMnYCpQPjnOr8izGZpJcCiRTtaQzN885U2YAJ4sKihFo92fXNgN5DfXYhsi6fLx3Ff1IScJzF
FmvOUSgYnsXkV4q4ZqFzZAMHJBnMtTW/RJ2/WLk146y2RrCYcBfVVO8vv48TpwFDxcBE7hd35iGr
yqMJ1CRrEebPVhCRy84G/dQ7giDCBOTTtjD0oCVSpuxLdgzNOTLzS9ab57JKggjnColt3yV7K403
b6xOh86yDrYYfWrGJdV6Ii2scXeZovpJFN8aerXQHY5KqgYuGTa1csx7x1et7yyb/Kyq95ZinTIS
HcfEPXL9+oMaNIo8LZmCGa+OO1LWuZvM+DMumhbR7QuqznKw/QyjLkDi96ZsLribo/pzJIep4LwZ
qrbLZ2WHBB3HlEL0pMU59eRhMWzQI58tCJEgPBVctYgf1gMuykApBYOuHt3sksScghk8Vuy6yE2O
owMzrk/mHia8iUrdQYpxrrZZElLADPXaIslzkTqBxAoRE6fOVVrT09D0vxga4bBZ2IlrDuB6kJq1
XyEcrTLHF4FTpMmz6mMYAtnR5Reo/ddMoZZJzXm20Hl0lXCI3SIrLMZRhT+goLWq1Qp73Qk4ORa1
TRJK7SQNohDG4qznv9HtYSoryUzqpzA7WWL+wlw4fdKsVx7c2Ct9TQWCQD47fhN6AMc8VtjotMNX
CRQjjUbQ8t4tdtj0psth0vmr8JpgffVIwSOFrWa999SLCmDgYvbRez1UxqtFWxuhsutrepSSOdmp
lzX2Yc0MWh+aSBmXQvG7bRRCIAi8/hDa9GKZs2RsJdRib7dXRqEEf66vQlFJTsFIahIF45+cAccl
Gu2M95CXoHtiWcPQkF/MJFZP5HR53C46OjJ5fKDYHPdgKid/xdIQ4BAHLFA7ozbHe1GQ0wHSgQK8
TIotqw8pcxr0gjXJx4FTQmt/SWBGsMQth4yR5Y9dsds0+LeNI/wfqk8Tqxla1TA7sAV/qBT2N7gR
ugNmRJOlgiF+SMv+53sJnSCf3Ku3bPExHrRjSO3AAccxOuyeYTxLtQBkA16WjEuFKMX/PRRDN2Ep
FmP2LgY28WWbr+bs7DnKYchMXdBG8LRNoxfLza5hWA3sy1fCzt0KJaZYWRKKhhZ6c6Fy1//5haae
UjxuT6E2/Y3zyrqlGC97F2vT0rOJj60JcHmJZ19jHNeP1kNbt1hw7GaEBwHQbTP0RKSrQh51T3YP
Py/MKN2/lvPqduTeTqaSUslwMB/Z1fdXXUQBNJLwvB7GqQ7PhZP8HhPyllptoR8ly2f1m0oz72bZ
iE/WQ2uyTDB7Oa2P6kXAVBX2zcRzGqzBOSs5pkLXCXM7+t0KvTb8xx/yRTxpv2rPKblfJ/FVm1WF
YVhmsnfiJ8n1h/77K/08djs1gxM6Rvv1M+vvRNDLI1i3hH4GY557P1F1RFXjQn9tpxuG2r+968hg
GoxlUqqilgcBiELSU5WdjRzxtuLD6lo8yTHuj+sjOzK/47oecPS1I4ZBo/blwsTqTfNV8uIESTJ5
l96u/+T6VBzWR+vB0ogB99cPsZTXvlrKbedOWAPSyniHjEkM/agfXCvqH039cZCjfvMsRq3AiPoL
Kn02FHpV47SMyCKjjb8+z+9+VEOsgiNta21Kp4e4l0hQ0bevr+/6SvPeZBerI0TE3YCN19blfgrJ
7sbvbqIgWg6DGTGjaFMLpRcyGFzDYevHtW6QE4xrYT3UA1YFHXWpn6cEt2qawRoQ1vTC87lNfRvA
C8wraVHONMlTmUUvWRG/KG28J0pID3p64Qfkt/gvq4Xpsyw+MkN85fT04VRV4UJVRlKv+N4odPpj
6PUMfrwxoMWQvMqcNdhE+/QTE5RZs8S6Q3uo48W5MxVN9ybkLyIj+OOTEC29m34ly5metYQMatbY
G4btQ1Vq+VMxIxqo+kjB3UDushGSeeh2RJMtvVx9TM0r0xvjaqrjn8WBT99seIlbjKg2pXrQDXAE
pO7QWK7Wd+WrLUJ9z4CIFj48u6kxhkOldGFLIi8LBj4q91TGb2Fsugjf0ydIn6dOm6dTAv+Um22R
o59PvVPYZw8JG3YiEjD8GsthqCO22WmtzxuLxEmf9Fssp0tl46kFrIIS1/c480OMLMamniTaT07r
kJtM+xETNUZ81hewjVtskeXE40HzOjZvTrVFUuecfwhZti6IAZYdew5Z0FdTh/Cl6ewWE+80IiZO
YL8tEVbd1NtBm+TvHgJldeHhGTpj2N5MxZsRuzc6TNKekys26fpa8Ca/NtiuzlmLNKUp1fJKz8Xw
TRqqm9yrLnUMLo9QMPWw6OguVbfPklantYLk1Im5VE1DtvSI9DHe4TfwsFeInFOO/O9k14q77PHr
78bvDPQPzsoAcjME/640/6kn8Cmk2KYPaRuBnpKz8yC6kT8952U7qIVZnKum8l47d0H+k2PusEWK
DLL6dMdQgxYBpD94wKI8CyCy7IWB1tR2D6qmtdtixKuatkTZ4N2483Kl9N5QBivZPYFwOEfNg2c2
j5FqdSckW3CWMxO93PKw4BZ91WmROVRAanWfhtE5Lr8xSOt4kjFiNPgHem3SlzTSZ243qO2aVimZ
OTXOwfVLvXSOXYakLVnu+IZi0PCmNkMR7eJ1F210yqDyDKAuztAsfYPt0dLZ4l0i3N+uU/6dGq85
rOejE6IMenhZtDbT+AhisQvShlOgI29pQpTJ61mMNckQZmlOTemXNrTU8cu3i1JgiEYV91feje1G
mmV10lXcHggexOXnZBFiU5wgApPjFQ77cchOUeaGR2tNrCUovt9NQCE29rjMrucauTMm3/P6UeO1
jAUZOOp6P2zURlHUjczy+lS2xmktV9ZDtYzpojx5N7vlne0lsMP79rlEYoZzv6ABWrv2Y5KHxsbK
uzYoEH6FzGVg/BXT0VGZIq7liik83JiMNATF4HZlemq9ZjJSnQ6OcFK0ZQRFarWdYZgEUlk59t8U
lyKWNnBaFhPEpUYY7NA9mUMEJmx6CivtfRpl+qBWpK27E/ETkeFZ9HAnMs2jPliBV27paJ8qfdAb
CUU10bBOvIcpfRllnZ26Tkdd5ZBMiqUXBaOrw/6Jw+SpNakrmVGg38ZdN2cB4Y+IX/P7elijlRfJ
wvIe9fTkW2gaWgKj7w5YP6dbLci7XBfhnwVVJVJiqwn0Iut6OgLrU/QBWd0gp5/382B5+QHANZ5v
fSBbYqlTgBP+VVocU0qjGldvOSBALC5Or/T3gfDUw7o0/HDYKhthGWoT4z7lCX9OCTek1kvzvj6X
55N+zADDV259X7EHAHl7WEbLMqhUVn/V7EBtZHbTpEV+V4Jlicg3+8kzHSAFiVWcZDraT2GIOIA1
7k5mCo0mtxaBJnL9FmGdwk/rGe/R1MVMtz9qLo7nHpBE7mVyLwRSf4t5z65LgXNkdFn9GRnfQZuy
X6NZdsc1uCtjLh2QDDJ5X2jCome1GJJHOy2RH5JtB2ks2nQ5cOhNpMT6FVCgfZ4GNCYLpcEZaFEi
HiANIFW86/qcB2TwOqbCCMrYelnLtxjYL5txCmtABUHKMkKm5HRbT5tMBFp0m7Yg2/pSnvKsCW+2
YTg37HoLKzV29Y/cVY1gLWEiED1qmJK6SovqQaWs3JupRJxt9kO8s6CUYwFnQNEXtMr/86Skw6OT
DZIBAFlXLmt5RioWtyCMHY+aoTRPZIgQvhQjzWIkiHRFlGQCrZX3knozhq52duyXdQlaD11ie9ux
ZgCWTGSMbSEmHFtbd05S0eKHrJE04xwaKU4ukY7g2XyR1jeOnnbXz4s6YwnqheinXvss21oJNTbE
2GxjzEC9rcUYdVx/zPoZINg5csZTp2PL2tTQ8bjR1uFJSxi9jRWhwJ6iPqtgyc96kpp3p9X+xgkj
hGAwwVxu2GLc0RDj0B+vK5+N0gYcoxs2B6vVn8jCCw/mhKB+jTiG09Qd2WrYrj/kqcr8sDSP9IUe
1+IjsbBS9VY/7+LaOkX44j6zUgGK7gzFY07DYz9PxGiqc2hR2xlMJZblqx0GuY/QBuH5qztkS/B5
5gkhj+tF8PYzUfs5BRCtp1q8dSPO4boqnbtuoTXTR6/gPtnZwE7gsbihD5M2htlifSVTXN5aRgtH
bKIPCIGT27o8mFX8vZ68WNL6bWMz2lOIencl+5BZyeDTphhuRXtmKv8GzIYdRFTfLV0x7zrJRjMg
lYVlOtGSt8QaO778woUutHMNMAREIH04eyjocvVvK2XPSbXzpA8CD1ciz4UavhjLqw3cd0vu1M1O
Iu1uz9VXxG7zYque2Bsxyl3eHBBzlvvaeihbUi/bJk1+QnKzxHgkrKk7mOvGse73eqndnRQn7c/5
GSUC6dyWj8SWqHtLi2G9LrEOcQIQT2/RjhYOcbc9dxGqcvFWdjiGhnqeyafu36Qdpi/glPlylWST
ARtBQfIfbhLlMYq/4+VXJdU9P8VpdcYBod7MWSi+FmvhFZUlWEgyIwjfsJ5Hp8RZpUXXsm9Sxh2W
+xZlwyMKlvkpTi0/j4hWYdHoSvV53QSTS+7S5cnVrVWhUURtNH3aqiZozCXFGXj8luiEzHfMQbxF
Jqng5RvVrfbLwECFSYVJmSIDz84sevmuvIy2fFUNr7zNgBcDHGHvRp2/G4nndwsxUkGAuUnTGfp1
xEy9QQPw0xxwa427p9E8Jsvati5wuDFINaCbsCUwVLtGhacH4zDS9FZ04eeUwiA98z3pm0GjcRU4
WRv7aMhP3PKsAaNI/zmjQwh0jWQc8K4o/cIS4xGPik7GJwPrrYBBcHPTllaZ5dxHr3W4xYVY+MtQ
/cpjE/fHkF+atjWf25dejISg5nVxd6p0m7WQavTnsYtK0H91ee1Jz/z5j03uwHVdlsXcjgE66JyK
Op7VW1g7CAjdHo0e5Ac/0pVfitpDLYk+YlXjhGv4cnJwPAQ1JuHRrkLtGLt2wV8bh3C9OGgFU7li
ElEFWsBBtR9mz3lhWU+oZ+ynpszBOo1gI4rl/oWi9RS6RNDD2Pku6yR5db3MvVepGSCKTl5TbViq
Oko0boLM9mLrDTznMiy3fq2PCrcyoIG6DZEHfNLSSMGqK3ptnlngfkF0FNU4mP5daVWM8BiViTGZ
a9f35PzVgfYSxl8Rd09lh+porL7NhX9N3QFDh2HKpZ+h17B1xRqGmTuoJsDG9Ono41M1xxM2sjVQ
eGYc5EFRr4lnRVrYpT7D4m4fWbHy5HG1rvVOG8lPb/KMpwYwxs5jxrZbHwq9aOCeMuUD6OQdEi9/
J8XvXuf1dOW6sF7G2ftKp0xeu6yKdxPk6YMtXU4eTorzhFo4MFsyUMI+Mk5WP70gKcmZWrMzwvu6
YIQSBuCRuDTJ2OzsqMAuM/flQfavchTVBXzBGZ6MPGRLO2iyvlkSuPcIHE95pIhbsgQ+jUp/k2TR
WEQwBNy9GfpZNN+tJH4JUyt/zITxYQ1ViJLXiY6q4kzvbszcyWXqHOqT3FpLOzI0W/1CjwzcqtIH
ZmromzmcUMNZE/+J7DydJBUtQKcfH4ahF2RoN3/5hd1HDJT5oY6zcpdYSF7XBTxydPWLCa0Dl9qG
Dk1XGCmwCrpb6Hl9ZHGmyTjl2WXGJnQw0ha1clMtOQl6udfpvwW5rpT0p5sGtQiqWYDAyYnFsAYU
kScnSqGRlsFDaqU5uzNsqR2KHVsmxjt6Y9yoS6HYuwkI/QYdMGOXv2XVB6Jp+/uc5QCNO+YpbKuc
rVREfdSHlMmOMG5dHJ+NmRp7fV9oNljiNcEayO1OzhaZp7SzETrHT1H8N7VT/VD+D1fntdy20nXb
J0IVUiPcMkeRCpZs3aAckYFGDk9/Bprev099NyxS9vaWRKKxwpxj6kGxN/nl4d8DTwOhOl7npvjT
lFN5lnNRH+YlMNUspne7tbLnAkzMzoDOA37HPo8hcR4FA2A7NLk9BOAkuyBH3WLZz5Z0U/RQ0O1i
y/5OYVFfiF5rLuqZ5iRE89a6uXYjPjZJhrHRX2zliG7xQ+s3/tvZoOuLAtC3kZznJ7u92NoHlL2t
N0vzqgphx+2x4DGhNZemzVraUW9ME0jAzIN0t5i/NCbl2ePosAW/1BD6HLuT8MNjikAok8kuLdd/
q4Gl01SHDn8v8+SKfWNLusxAhdMOCF0Ch7ekEdp+GOFC1MOcbGQMCGhMNGJaM6vxTlh4usyvPoC2
Wif4XHerBW6uwN/DAgnPDbNG1T56hHzg8vSQED0NgNS3vZ4H60I0oGnKbtgabdStB/qaZjeY5H2p
rsIq3XI3dyJBSTkkZ60rEtptNotMRlEKc+yOKWnHXCO/u8n/qUjwVgNkLNcpJGeXLPbgvfRsuPi6
m+xrbGgxqO+t7hukcU9jdEZo8veBpJOYrUr4oyjIXzWhvd0L/Cp4EfoUdiT1QZwzwy5YGG1EhcpW
1cY0McwbJCh8WPSHdMDF6BsNTLSk5w7XZi9x5IAOBrGv7rdjXv9Cqt8TEmagkW7sYN+FEN5F3aGt
rmEXJMQXr/OAgm4zaGXEwVp6a7Ow6lsGGoRFxlOWev4FASr3OVMmSbP1SpQLBHg0VDAc2HVT9oew
Gy+tJi6sECi7rf4lrNy3GtE4fDzv0quASNpjgZzTOdjVz9R2gWT6JZ5QTk0DOTxJf2NOL6s7Ag5B
b44gPZ6jYWRPV/fP1H4fambg4Ls92EP/6iEGGnh375b0hpfU1PYz2R/vFPFLAtdAz+p3IEiXB4yy
5K0aDpZbz9rbWWK8CaZTJ3sp3+qiPDi2X26rGfOGYcavxP5Ux6rFhYpNqX1cA3x6ONt1y1mrf9FK
baJsJvP3Y1xgjuXXLO6po8diBOw7k1LFsQmu1hneiyq6Sxa7J7NMYUFS5m2DRGeTIWO8hXN5ztzs
e+8ugMsqXzaZXXCMRQM0y6xfkraN72GN+WlpQWXG0K9lwrDShho2rYcduNI0tqgOjXighfGJeYPx
bLQ6X5P11XewMcOaW6tCry+99uhA+a/HWrzi7UWxGVursSuWYLfmh1+QH1Bjv2h6fVgngCtYoMrh
2lge4yHXFgdonawbSLVlNxJ8ArH8EVH5GAYrEj8sP2g2f2fcalfTPFunKR6tpzCx7nYbN6fUSLxt
ZdMZwHhDnLuUu3PVXRgVW1+qQHOekuwZxXG3yttMu2cz85paQ4hrSKw8hSS5yOxG7clJw43niC+t
ym8ksffVyM10E7l9/DV1abIBBnonr8XpO4EAjVxZrh/DpChHCy48hlVmrRH6U/oQm7MkPPo+++yo
7xYXB66MeTB+slzN3wxNK69dKLx9WBXDkZj4bZvOGfyZqLgDxUEqEuOabg1c0zb31QDVnmeUn2aR
xy+P/ydCvK1e+nBQ4fueI1gTN+rv9MuCSjTL4qoqZSPNwEWOhDL22SYeES9oOlZO1d2URd1uNUv3
2N4wy3RjDTUebdlGvWw6+5Z26S8nB9TpuZpzbeemfUZK+cc/Vhutb0sq7Kx9NxX5G0IR9gb7A7A0
KITlCShoAifmS5ta2tUoLX9GHsFaqI0cyHN0jOEPd1krqMshzKsM/sIymLPKAptF6rtfilz/xA7r
/EL/AiVKeG/u1IgdssmJGCVG2eqhBoMNU9IdVo9kzw4M7sdcEDg5g6x4ybPx2IVUZyIYvqpPpxGl
bJkKb9yrMzttm5rSdpKPl3BHmVNK8NjlyA8kMezw23mzkmBrd5jUU2/44N9MTgnzkl3AeXmK4uQ7
2RTtmrALYxctvTnRrf6Nwr9dCV+Ue3ibc/Nk2zE9NekIfhFda3rSW2XFTNCc8VciTXFGGhq9pr4c
iNOBYatpL3EX1T9hh71o/VD/nHgyJHG9bmIAJ4UMoXyE+Mw1p935zszUYpxXlmitLyxu0cs5Ol/T
2hFw07AxOvoyJFlqXCFaOr8Z3/3aG2bjbNjMJ9QzfoWktsTFj4pTgAkIipB/O+MhLSQWLAhAeiXG
zSRyLP81uRhRqNB+0X0SWsmqBaR8naLEKlIcsssITk3fkhFVzqqx5xHbS95jJicuhVhP56CBeT1P
rV6AuRcMnycm56VmvxJ/m29r7KiIXLWKgdfwonJNpahIo0RUfkgmicWSTLtglbrW2Q7G/DBhF4Ck
zm7WoX1Xl6aUdbFoVXx8dKK/wIyCR8YteLhIyOCG45wby8S6phsk7f736VKLkrmhiJNeDCqyDDic
7IyPOazxNT6weBNL2bWrOBl/Dw4nj+qeqRW9Fb1Vte9So9jpWHw2kf8KUMv6Gb8hWBK/PMxSMSkG
wkycvZcK+9WB73E2ZQs3eumIoRCXO1TkPh43zNzYNZCqqh0cOKajkcjfWD/rN1031uySvGf1itvN
DLQBOJ56OTeM9QBY6VtEcD3wbYY/wIiaZ6wj4iAcxtKP+G7Iqw5EmM4CSOUQFvLfvU09Y8eOHUAd
iKMO+WuZTKnOiYqyvXSDfHxJfT1FRLVuu548Bkdzz/8enFSikG+qD8rqiB+YV+oPO/27mL+pwkUv
QvDovpbgFLKDk+pQ8UfH5xolqGpVQeLhkaVO35hQmC9FQIZa2qfFqyx7hvF8EOwjYX/9Wq28/j3E
abPJIsD/Qqdeg8K76nQz/iorkAeNjimdyEz7NjamwL8Q/8TrZxyotUFFWdY+aL0+2GkYDOlMlvca
aHME2yMyt5Gj31Jwjh/64DVHAIob5NoTumkP2lU71vckGttbH9//fUV9eR6wSpUjN0Ym+/3Gitmj
1QYtBxsRRM2WsA/O0Ok7W/r2wUebtUlFCyLCRRBg4ePZwPmB8lgmEOW6wchvxjO71IbvhXK7Xp7V
bpXfnNe0sN1rgSRwAKqxKTAeo3hBecyQzL5GGnCbxHHmz9KhPg5FE5wsjXQudWtQCgnyZlJuCVle
Mb9x2+pg0Hkf/Nitn3FIF7sxD5MNHzVELEnY7ufMYy7ShdQNUQBWaflY12Vkb5zIsXZMCcVrY/OZ
qezwh/9FXSo2USTGjpM8RKfeR09akZfPnpDrUkBEV3fM1mPDW7rg5YgZwZc5JFdt8NtnQyur92wB
eDAHGxsmAbawxKsUTPOA9AD5cnTBIr4cJevD3ruYae4BYyST59/LWEKPJS7AWMNeIlRHXeItWTVH
Nc2v+KlPMKSeQJnVlyYZ5QWR/zwke8I++a6Ih2F4MvCmR1FmME/tmptq3Fx/7L+7pU4p3/pPo9Xh
DF8Om245fDoHNWzfSNZngQNytXLwqorSZYUpkhc8XBBEiU5Vr5wqAOcZntVR1ah/YnnIGAHiZYMz
qf6ArFkgCGwff48WxxOzhXbTlkXCPwvMdlNgiuTU7okU8AIM76LAPua1757ZLZn22Lbq0nqBCcwg
KJnRg9dBuh0bILHO3F1SwdAnc9nOzUytKC1YWBo9bX7TdMlTye4SdyfeYNhAlF2AJqKbGeS0fFED
BRvd578xeBbP38r2W2XzG1SZp/okP1EpjecsEe016ALGcClSMoYDZGvV+hIa376HEaOksH9KxjJ/
000dIUQMqZxuD+6/MG5xrCcvFUoRP5+eu2TKDoQ/sf6OTVRttF3X0m2SkxE61dYPG/Nmm/1HNCQ4
XvJeXrs8fXVca0YD+JIsixzmiNWtuCGO9vmRmQGg8D4/NFNLmVTCvb7MZL6aiLlES+YTSbL8boVV
fXdxvNeR6TCdJc98TJDHW2aD01yWX5ZxYumG4xvrwX49NcYPFCLoRdRBNSIRGhGte0DdKtJhqu6V
+gpW42wfkz74TZxh/OgwA8J0gNihyg+5uSjFV0ie8kLYsa9z2wN+S1knaJOHiYxtaOEgX/DaJN7b
cxXyrdivfwsu9mZ5syA6lr/G7bbdFTXbcxCc4/Vx4BeGmz6PySyPJpGJqyArs6O9MAzUzFpisiY+
MI3X6mvm8iNPM2vPwRDeTk3wtRxDWaRN1NCVwUCfI7ZuHX2f1N0jjE41ntT6ObYpSXCqjjhuQO//
YoQMJcCxQOxwQbtXZv4jKzUI+R3DrgCdqAoonmdClqs8brf20jXNTWSe1bMs62a2VcRlVmxXLj1j
i9hqDy2x6aQJiNg49Eiji0zegmU/o2Ys/E2PLXxCKBU00IBduZk+5aV8VZ87EzD7KgyHbpUt0V80
lgeuhIEOi1dB1BHtIYGgKhFIGHjlPo3nd92tyyfdanD3lFIiJk8zcGQpCw2DtUUCBnYVKD2Lix1T
PZMWfuHA8vckhzi4S6V98AqdqrEXT2Xlzi9oErbSnK6QjeM1nBT5UePv3wV2jlg+yAEnuMVEIB9y
DfUQO4YB3W62Nv++FuFEdu1po7YU6VF3OWL1GZ68EejJGY5xvmlmjQlHUCcEsZHbqP5AvfQDhiTU
RErB50Mu5hzAw9GLE45O2EPLg8cq6fFMvXSs/BsIBX//7+tB5KTrZNay/dRiYsexTH66A/Ch5TZk
A5Q6w32mCyCd4EoGqlxPIv0kgLJ9UlfW8koQmHd2LZLUFxnUtCixHOlz4msAbLUxSuHCIwDDDhUe
oEG+tZMook0QIViecafEPbp8h0XZhTUNwcFL0FJDxMzaAEWIF2Y5A3tz+MIlJQ8hS1Skl/wf9wM2
+50SHpKWakI2do1qWxV2/TwapyaI7bX6p4KU7XPYpAgQ3fDmjkSM8H7GU9a9YwqQZ6/wDqr7cL1X
O+kl8Xvk7baBdRZuFt6dtosuSJ7tlZR2D00oSPCvEVgmLYQHTd3BqEnTX30CQhnAjYABC+N5WYPE
IRYV4B3DsWOsfpYG/tcItvlqEtVwgJZZMIHkoSh949QzTs+98UUdI4BoXhI0zzG8zqtXBWz+QiuF
3BCX4c7V9YKAUi8mQshEzSrpXlqmau1bnPoxebQUreEERiHxjfUYVPKb5uODkXwuJhSpV2n1+zCS
Hhjna2jW/pvKhbJT/U8X+DUFTEFQRd0j1raL9pA4droXZuy9tO5gp9fZppQdRymvpq1JMBeG+znK
8APq8019iLXWvyEZSlfjcA2idPrqFYV5TGZMoEPo6t/4rt7R7/yqYw+Hux8iUOSz8e8hS5wB/4VN
tFrEILmLp69TnP1Wb6VTlcxVM7s56HHg3DShZzD/Ku8E+lusGRxMZ3YwuBE3ICjK56KsFw6RgZdy
6IhCo64hsqP6QWx28b0f3pgOGj8wydM8p07KjCiZn0QeAaGlHXsiWyU4qGtLt7AOeA1JWOqlWCp3
yGLPU2ACkSERZWUbQ3QbcxI4Vz0pMueMW3al1e4+giW+gpDFHTOTv5YnDYiJO6dJvHK7tDo05OSu
yRZa4oOJ3ivj+Njoofbb++nZCXqXQfu9fE2gvFk5tohf0TIfUu4RzzYgzSUzdok1IKUhqLkA1VvZ
WcQ0JLb9hwqvANfyOwQTtCruQcRsfJ3FIyUJaINN6UQ/RzcX34Ki4B4HIgByRr9/xIc1Ir9VjoF7
ueU37cmO/ZGX7uIqhQdj4agyoud5HvhkgjPGEKUNVzNYJEjhAEuQTc0JHV8M1GNkYJNHKOm1UpyS
we1O0q9wLwGW8U2+yUokBNVW1XtgtogU8JKyC0mvDdfdTcggYC1u/eZc6A5x6WLxWtaAmWm4WMIj
Lic7OdJJeU+Y6fSN0NLipcfF2C16A3VzVXMNCcFoa4Af4u3X6uNsD88amT/do5uB6FRlif4ZmJZ2
azTrphmpvzW9mp0cnVlWTv13mU+FyTykLb4PuVgyf3RRvnA+mI8q3AUacTEcQYZc8CuUyXuIM+UU
WcwIKcHaZ2SIxXLxz9/JSCpWuc3qLY6DPxEm5tdgXHYUDrdkJeOhr1AC6Rkf3FXXRix4DdlnE2o/
Rt7WR+n503ZwYNWphGPqZTwg3H1sUa5JlnDeAqbe90e7ZPfJdPfYM4dIoCZ7BZ/U2c8hq1kvsqwt
mWAcQmWA4KiEsdiS144QlRWSZpg+YfPrxKe1qjjDVoPXTx99G8o9pFW88e1ortVtiETVhF3+fw/q
JuUiI9Oj5qpVjGi1Lhp2hgY7bGV6oX9+HOEwhuKHMBieML65CYx+WoXXaYzJigtJllHjCgBiiMYt
rCTL8EJtzRCDfvqpFPuHytjJy6OvAQE2IrAsbADTvRPHEZoF+1c/de0pJ+F05QPGk6xjyBuxY7Ej
aZs2HpznHe4QVlMWZU+PjzMIg3g/pyibisQT7/WA1s7Vo+mgmp6cU39Vdti0C1I0StJo33FgpOso
JvE41cjJQYJLQhC5WMZScVQtMDcHtfeSeUtHCsVpU1SJsU68pjvSNjgr39MhZhc+ls7w+dEm8C2R
r8fE/46+JbxH39XJmtSpPDFQQYCIwuQ+zFGwySBpEdszuyfkaxx8GkoBp8ePVitFV5UDd57JdV3p
PiN71xHNCz5S7xaQuGGhmeqXmFDWoDPptpIdgQdgBIZSYn0hBeEe0e3Cj3BJNsmHBT/lgo5D4sXE
Sb0dGJ3tfUlIyUMK3lf9VtPLdlfPjf6SLD8ue+28Rp/MHjR1L2a1qTycp9gzzqKt0gtR0keArcFB
GNbPdo4qLHkj3m4mAP1Fj+jRXrwovcvYqAmbiDDFkpRjydK7JFOXXYO41enBU/kZk5iReQVZpNHw
qX7Mxch/I0Fnl7bVtH68t6xDbDkjs456RsHLfLed6L09SVpFEHtf/dbOvyZ6cXBt8qKqoNM3j9/Q
Q/1t+xn4MU/DqGh3yPw0ZlGj0uWYRb1WyyRz2SipZ//z0m/5zgks/QQQCerHEwm2CtMqtmqHl0Xk
J7k206p/CmltCckla/IY9kN1HWkbyfMzK+AdnsbHgPdUiyNxMx1inZeC30mJI+v9CatLEchtDnRj
Iwzc1+7yIJPuo6kq7OEW4db4FYoTS5o1Y0R8Avg4HiXa/9yQRwmoYtu1er1zjazb90Usjo/fyOMu
MTbUEsvvkVrhuRN1dsaLftW0MX0Lp/gF2PX0MQzyZ8422I/613JZSVRDsLhzCZuxseApeRBYdfce
zPiXIdWQFrxIhkI7CDGSZt/+x/3BFjvdV8SxFUlXP6rFeXFoDZaDcMi6K0mxjvwEfg8mnMHPurWc
hY3W+EU1wIlfHVwBOwP2xC0Fc3+zW+Gvi9Kla4B1agZJciF/j1jkWJbE0QBsaGwsKqrsMywSawHe
A4xS3hjNxJAsvfqHmVYlGNSOzZztN5tyTmeKsc7l46V5KCvq4zBn+b4XOLhcDwxxZiIzXhZQpoPA
1LGoXpPS0nC9AdEBTUw4WGm/QElun6aO2UBD7VYQEZekOUZhPQWyu/hoHqN6GXpboffUb4T2XSbR
kBkhv2syyF8CWxeXYWGTD+xz/87O4polUCdnEChVTAQuZ9daabTtPHD3nEvWcRx522a3EK/YOvxN
nlnDbq15IxnOo8h/JmRj16BL27LRnywc5SDlQiZmWl21GzWXhF2wDbgrsaxG9L1Sg8l+vnqoA9Ir
U0ZUU5WPTn/IaN8X5SeLuDWT8m3Rc/81KvlSVpZ5rZzsG7E28ht7NBQ9Duq/pkE/mmYUr67XvtD+
6p/+fEXrvsi2AN+q+6iTdM0Lh1yaDT/LAN9uWHTyIx8brmqj8A9pYQTnx8mFYPFrnM53R6P0YtwB
VsrUzm0HUxr4Acq0Md+PFJrOyRrIDqFPVTaevseMM05mvu5TTvBdY7Fht0vdJDIVzwCL2z+u1l19
0U7PJI4S6jdFX6JhMk7o29NroS2+D6MGtbmM2Kvesekvxm92MeI/90vGcDm65dUM0Rx9mgCZ7aTN
dsAStXaWi1pzxmk/M13BNM3LtMkvgJFxoYOnuYwY5tc2u0oWy2wjHVCbdz2AIEBkN//m0nl0yz31
q1vPxKK6HoybiqDMbo5/sqMEIPJ/XwLVdB7ga6Jyq3PyQYKB+VVFZCq5W8dH/xFBEkp6tsCZC2VZ
7RSSGQ0Cm7bCZrQuex9BHAvgBgJJAWYP45/Uau/SRPEfnwP+bQ7IVKvBEZeo3d/KNDtRMoQndfUn
w0IN6YkUMGr3rUFbfHpcIIh6UNrTdoEBPM1l5r6pgQhMCoLZ4tch4qw0SHYh0q5hei50GPhjPOzn
1o7vmqsHt8fWerQTcVAWiZmaD4ihbRPEo7OXLPRw52h18hgPeMuM4H8GBbQhz495ZWS53hEZws2e
h+BZPfD33X1FCBSY4QF7mtqr9XzuV8rSx7UTr3LANyc//6MWyU3P7bnGHl71fF6Goj0BgWe7NA71
tlqOzzQ2XiO9TA9ekhRwR5sJPOl0VOWGjScBzi5KzCAhJqfwOQcK2uyMKgq83FA/bslqpK8e+KRV
5EdTFKpyQ5ByxkXJpu0x2R614d6HULuwJIthMSLoqNRx6I9bZbtb97R+rF+6H4RDv+skPs922l+y
MW/IHx32kBVXD+mPU3An7vHoT5IQTCgG72zp8Dotu0O8ahZAspLNzrLxCWe3XTU6ni9cYF+LyOmv
Q4XsVitJHbYbjRIEsDbAgXEakY3H0VZf3jP10KTUmszSIeMsn/dAs+I7cNqISRhbKwBRrJ0CK1ll
S+dp9Jq8aMGRI8o9YQR1T+qZevCN8e9Lw9dgki9/qr4mSwJ9Xdn4m6KOMizvMKxPj1mV24P2tfWC
lKzlwkJGhrm7wNNMPKdzSmR0nqWN32Ng35m0CHasyTX2jeElkLNRWD12QCLPkNa7BpSdRP+J9/DR
JGhZVj0VWXtRZ1vmbhDDkZxikoxatJR/fQB9ME7RLT+etglNRQtrZtNH2kF0gIT+PUCnoUHXsaZY
eV9xe3HxJ9KJjJb3CY+f4yA04k8EJt2xaTOifQNhbODqjOW+cI/CfPPNfvrB6ZiECXcCJnK0XAYp
cb6e7kq3Ta4uySQbitfphzVsnGb8HnJrPShFxb+11uwiDYl95P5BC7hZ97mu0Wr1Hw2RGjO6tZeG
svO1jnICZhP/8Kg/HXKGMM334VVpYq2yeS1D7unp4snLATA8GgyCjnAdLCJaP3S1bdXB3RjM7rk2
B/xxOh2NX6KIDRgWrubeSvYSmL1ayfY270iXkto1lwmjWWbW29k0w3NsY95Sz8bl5cQ49RD51kF9
He9/QFwnN38yyi1jj1JqYAgC/UWWZnNRJXyZM8N2imbzqG2Tcq4I1cEYz3/h4sHz/7MEL+NtIz9q
eb+VXp4i5WSepsZrhc3CIZmx9/HuULtDZwVDgsY5KZ3Px9WR+dhJyUlQF5e6zBLbIsM5i1mV8Cs/
UKQz3GaSsy7SwbpQIV/z2KnZko5M4sjxE1cn+Wog4cC8jXY4hAfrAYj+14OZoCCzQPTHeKp/Y26Y
dspki9UBsMNSPPRWmazV/l3Gwr/F5HmwzDbTtS7FK4T5GEctWlMVW9JC27mQM//EjKsLAd6A3Uac
qh102uZt2iMPMskBx7RHD8K0iBw5cE1qZud42Q/sVvJoswfZE+8UrR8tVOMSXGgF42rMhukrZ/KH
77HRzLSZLLiMFBu9z53N7Eb81MaijnrcB9BPvyqjsbrt4A2l6KYgcSySd9WGUe0bg0n0hGvUA2t1
WOhObdTPMjbfMZKnx2auzOMwYlgLw6a4qZEMQrGK6n26WuDkPi0blZVWeNFrzxZxl9SiB4GwaDvy
EaOr2/RvuQ8Y3rfpAvumuoeCqErem+YaeBEJOWkFQyl1yy2KoGYttL4kwhwwJ4GwCPSwnEDV67xx
+pqQz7m8MyuOZ1aFnUdwZhMR7mn0xybrp8/QjH76iZ9frCJ9jI3/TYZF2zNUc4KKKFY8WzTcM+zv
N4Rhh2rsoysMK2T/bHDX9VjIDyCegCtx/exHF1IvjihUXbqNDwQ+k9fMpKmnCff70juGWiXvqT3C
xy7w5Pt1O6P2wW/1t/1lELDTdKPfzwINHNUHm0GvXhV50r4VubkxEkOe8Hnk9zKjPX/UcFM+8yay
2iwsv9o7ky03QZN+Lwm8hQOo5XfbsXjX4pZC0dPIF26oxl3QAi8CngQFCaMKdSHZSVltRqsgJg0D
xFubNwSks5gB48EII6yGX5UFDkLNAqXufK0SuiAUAnOxQze41qAXXBoDGW9odv1OOCg91MuyNWzE
UMmqjSnt1VJ2zkr3ecmjV304Oh/MkqbxpO7zcwrHmaUpugU6d4OgiGzRybZRPm44dSGOIR0hPKLf
tVUHyaESJFI3YXKxFz1fbjfdwZhZ6W2McKNEdUMlOvwCpXVpphFhwDJnj01JFFDxqflaeaiWUwfG
oHtVQuBoOY60DgYi/s7v6uv+Bd5QDeMW3aCDZWBx/dMLZOvCEycrR5mkfqEkiTV4lOuDjRznb4U9
ha9mCBo7yvBzVtGkXae4RYjUkhZ6dd3RhcvU0DnA299KktUuan+u1ulVObVrl14DzKaHUM0DOo2U
sT+a0saAKDIBpssAybV862o9qE7S1G0+9MJ9c6K4ueh5F7HcKDGa+2O7Kx1nfCknXZIrFspvo7D+
Pnt8bbSjXWSaAtDuPJ0Liio38XGYIRhho/TJRR9ugF6652FEPBPq4ddHYTeWRbNkv42biFvFhSyE
fhtH7B+aZS3hkdGyTzjs1iPkT6Zt3sxMxc+ttZpYeH04U9REISq84IOcqOxLjybftXPvK64VACwC
DPJQN9ZVkPq3Mqo8fF3k0NDk5Hd4PtGNNYn+HuIbRgtpInEcqzcvTfCoS6AwDBjPrc+aDlD2KigJ
9/IXW1Qf1cGJ92+vMaS/agwhAGO0IFokosX/e5Cx9/dliD5nh+TB3OjMlQlRIxKpd2HgqRuK0QXj
loFhsfaxn22rFFIWfvPZPbghWkllmPEAcXIIuOB2a+cFv2yd669qb5GEmO5Rj2w6AzLskpl4bcrO
1TfMuJcwchujl9VFr7MZ+quHKb4x0VCOE8O1xAJQm3uvCH8Hpq4xBVXuY2scare7Qi0f3cTaaxmp
a1nRL6sAGH77Co/QelqEZkPl+w9uR1nXrxjuCVuTFU32whyg90hf8hGxERIHfx7AcjLaUg/NYh6e
TAe7wOLGZV5b4cZtw+1jNEQNewJrTiE8JgLHioXMVr30RDMd3q0YpaaSqyNJW1U2qI5HL+FGQ733
aFt5l4byXHXFp185V3UL7nv/B+JxcWxpi7B2pjt+r+gKx2hAbUDMkSqMVD2knrk59/Vh9PqV1bSr
1vzmMdn/9BllbSetE8dOz8lziUELkrhS77homPX4QNhmfI4IdiGeTMOHuuGqD7IbufmWDJl4lRIi
yU7TtL9Lj6Y0mZ8HyzzTbeRvcprdi3Dzn07dRld24tG28gTMSKvtAUBna1ZHISGRPYdSuaBsAsJo
axRSgkXycp0XsvmhaR4jq+VV7VUo4rOk23WgPLHzBzQui3ucs2xbSnFUygf2JfG7xbBqHWpwuxsP
XSUdxHkmIeYxGcp4hd3WhOV3eMBCmAA6ZHeQ5uPVJLEsY9fU8byntvutZoTqoRThNSFxDU2hzI+l
Hstz0s81iIz+uyoafcdqznIQPwMuwvWjBOX8ZUmNM2VNILPzxPh/SzLi4iMNS7AVXGDq2b8HE7s4
yUhYm7Risu4t9LA1mYDeLl6EwY3Bwh4H7siw67+yUsyt+cWa6YLHP0NQTM8a3JhD7OmkLjXFh973
sEPpjy+WAAAz50Z5bmP3y1D35inLiW4PTLobpL/fMB3RZerGryhiIh43rCksgsiOLtHxLziqjtpC
58S+TQpHFTOCA8KwCtOZN2TZtoQ6I1jl2nFcEGtsC/SXfirLu+fba/UqZ9J0CQxTHtS54xSMwe0K
oBK+5Cd+4fu5kuZRDaFGq/5LC1Avu9Pjs2GgcVN20YqAhU07MYEaJy7lbe932Sb0BMbROKrIYNbk
N8Id7I3PnfHY50QShz7mncd9BjX8+79en4ifslrFdvWrR2q2ry0MabkZ/q4WZ6t6iJJRP6kFJFZ7
pEkQNJNa+zJmfbTrTGCwrRi3g9F4zzqiYKYiMvsrXC51baX5jv9N2jGjnlgG3wZXPxplAw6viS81
tPgv3fj9sb3TESGUs9P+aYCP6z5ja01K7UokD3JlY3JuTfyuCjlI49HBJZNpVQ2Oj2M/PdQ2gtWK
0RUMC1hueb5WkztOTwZUS6g2Pbo/cDZ3OkmCRR6CUki4i+VdttUHNJTL6l4sXYYiqcwj3MDZBnvQ
pmgNQztFkqCutsrb2ob/LU4HCad3MLbjWI/7Ae3ZNQxy/0rUNJtKcE9uZVYYburwnCEEoSlHjxKa
+XBUbg0OTTJOLAYPFiWIP+Rf60FaX9xKHrXQdD5i172EgSV+YWe+FE1HLpPpbvowqTdj/gF1emPj
I7vqy/cUuSBWROqxdFpepnq/aJ42ainpty1SPuyVF0+bW7gT2XRk/i4qp/xSW2z4mqG7mySS4Rtz
vMdQpk1RHcUGUzVkq1B0/ttPq+m4WlIxE95GkX4klkuCEjfACGi+3D96CMfkkxaTrn6oTNNC/bbY
sml5VsrkSryFSfIKv9k8Qhj/dzHB2AL/XFrce9uvt5Ega/PxkS/LeY9yFI7PIkmLhVU8OTV76ckn
ZnEZ/3IP5sctMS0N9Q2CICgd4uCeMl22B3dRFOfn0HLhKy/CYifVuIPGGGWCRR0iyJYntWRiop0N
nrkFRkrJWZvob/uK/c1sQWCNfCB3JCxVPe0wdIMRQLFt1s7FqNuTwfjpoOTK/9TLaaUzl/HsmJuk
lYT8rgNv8/jVaMOAyNpNyJSPhu7sy9bYPcogZwKTwlYqO5RiCUgapwIXnd9qr5Qyzfr/2+WSnE0a
H0MWdMXh2RwN+6YeKjGh+DZgtquXPd6u3HHkZVIkEqo88jQS9yOYJXbnFvHoobDvUjft/b+BhHom
scitjAlNmZr0qp2BTgdUjfz/lBxzpLfZPio+zdGT9b+/l6WwLgI3P6rPSpTyrTcGETA1GJ0mQPZt
W2n6VmnOpo2pMRtu8tDuGI7rTOI+1LO07Ws8hQQYDYshfNINlI6uZd3Vg9WDas2KIBBfYyMLN1rm
ZGwP5QdqYFA3tpFElz5uo8uQ2n8ykFjGpsv0+qzja1j71FvPZFhab2rt4VXoczhKzpWXlbtSFOY5
aZeIBuZxjErMDxFF7Zf/x9V5LbetRFn0i1CFHF6ZkyiJkoP8grIt30bO+etndcMzrpqHyyLpcC0S
6D59zt5rp2nMkWWKzfe0nd57qUGkDTXsUzFyjCGEPtr6GjC+shX11a+jwN/mqQ+B3Ed4a1TiIf3g
d8Z/+XtSPIoW9HphhsP30UIpOkPeWp+p9+jUDptRvrc+09PdaIAvhu2akB57W6eoiFqJ2qRDxiE6
CTmGmAPB93H41AyOvSG3jAxzTfS3dvLfW0g/586MDEjj/+u0Vc8cglopK1ELmqQviagf3lrCUV+c
uF5fuVZRbzkpzTMyF/Y6xB8peFLVOWxabOOziQRHHYHqjvuGEUq4U9epPZeUnfL33EpjKrQMmbp2
D5IaHGaHQgjh+B+984qvLapqzkj9zDR0/mMUNdwtaSHvQ5gc3UJlXw8YH+F5JLSClmpXpcu3JUDP
jkCueugR8ogoIabUo9vB1BWlNFNhcWgm1G2eJZifySXCa60fnbo82PXBxS2QijdxJ1qcCFRtDSkE
VstAUEkAE4FgSe3jrWUXlwJ0P2TepcxPGO+w0rIF2wByzpadu96KRcHyBRvFMr93o1MxO5d0bkiU
/MaZcoYl6WT6k3VZPxbRMymgAp4PeQ2b0Ohq87AIu/Y3iWM796b6jR8oZhLTxi+VfNYGBEu4+cYR
hnlQI5wZSMxG6uBulhFauy5BcPFf3QzIH52a+FR5sEXvSBiNkkoZC6zrxBuOWU5+bBuD5P9HlWu0
ycNvgdOQvE2mHuI8yJzhZk7Sa4FslcZxz7+qXX4xd6Wj1ETT95RohGhKzusKsJIZTBzkFLVQzwxs
3oe4B4DJlO8LW9i8K6tOuw+T4RxTz9+zTUreFkpZ9ZAn+EVaOO5nu/nelpz4bNns8oVLfrA6IlLn
cDKJKkK4y/mH5PA1RBJus9nPd+b/TRqiNCq3Sxp5x6o2McbWjg25u56Y3PRfIsv40BJvenFH95M1
bMMvT28cCxnORYTCtES3CE1Mb7pY7AvhFI+KvsV18IZXNYytZZ6UepbWR2YDOKOwmw++jsgv0q5q
Vh3PTrRNSCtauxnksJ7KZHTgoQBjGouWgmNc4KmnNdQwZsZSnWVaffekXgVkC6KNliomTJ/WdgyK
AjaYR/kqT3xF5xNeIeYDc9mXcfaqj9gWLtlJBCc5Nuuk0jwLY4CJRMxcmqekl6hhi+8Fwc20/Bsw
mPKHq9tk8wjQ07Vtglunv3kWEo7p6s0308VGvVIWE+2H6ty19PTBWmlbVWibs5O8lD39hrG/F33U
flZme9cZsH03fAS6frJVk8pKT6tTzVSPfZZ+8JQY0y6Uav3Ei+2NUVhPtSVozdh2UgGiNdtnK/dP
k+9w5BPJ56o8AcMFcyBpL6vcPqh/96Rv3qfmHGtadPvHWgOLM964hYJjsExv1Lkt0XyEqpdOyXCp
NfDZmUJQnEKqmQ2PvHHe+vd+at7mOKgPNIumvWMScavRNt/5SCg/q05Pz0x4x5ORZN9KsbiPmKSh
vdlnSL+oH0JuN0rb1gz9D3qucHeH2P/Ax4v8q6E8nZO3Nh2Xo9EB1zUZbgOZ8c/lguLASPQrw3xQ
8/3UPVQnOIEDxvxpGzPfeVp8UAKxR/GruXwJVUZt6BkSHu9NX4sI8o1EovRGNTDPhQOKwUHgPuuW
t4Ev+SUy3D2hDctbFPJWJUVAYsF8DhioYbtt4ptgPT/9v2fjRIrAWEnSWBfpjBvxVPWY0a9JRFhx
5tJoa/XBu8kSva3d/j+mvUdaiaTAYTU82JOHpxKU3zfdRHpT44H4PQb+wUpi7YdXJDNEHK7mYKaf
3JccquYeMItruPZlxMq0QelUP/eO7mzrsSR9XY2VF93GiCiVOp1BBygKU+ekWgbR5L1XqPe2g9n0
58VxxycPkNzY+b+sgr4e950tgnCXwsy+Rg0c2krDgVeHKOz1/CtJC9/b0bv7w/RbnR/6knzrvJil
nJCiF5GFZHA3DFe5/e7ZDI/8/5at3uXiIq2i3voGyRhdElZvbTO020RDv64hV1eDP/wR+Xn0fjnY
aoksMe2LqOkCe2bhAP90LXAzoCjU8DJnl2fgcsVA/vApuFZJCpQsB812Nxy1COZUFVT6Toxj/WFT
szCU+KL7WXNVSyYapYRYNX/YRz8DDx23auKnIFT2VYQYFp8RsxJbeyIMPky3M82Bw5B09c5CwP8w
bKtDt14aX4q5RyqO9Bh+XCVM0sOTyX62G5rWxeCkm3TMMB3Qf8agQROryd64JJwz3uD2Zd6RMBMA
bwBnneH2Z14aHIGFr9xGIeAqcKd+b+bUwqQdY01iW0VmN3wdrcV68XsLmkaZYt/hz6xVLylzpBTy
o6mXvV8PFyRnV82OQ4zw7odaPlXbwpIpSXV9XIB8Y8CDghXWnBMs26wOHZGDG9t2z+lcEURhBPQA
ZftPFbSOx+mwp5mk5mW5YXxOQekc+tC/KwVxXM7fMXp4r1GMN1fCFYa54/wRzet83p1aRDZ596VP
hexvx8b62Q+N8bcIjQf4xiKfvpU3dV0AUn+ufK/Yediy302teURi+JMmjoRIUotRDHVgHvLftIL7
6ceSjyCB/8vH8NC5vcdaXt6biIQgOjyboE3BMfRGDQleLqp94L6NZvnqqDoMwgIxSpFc9WG/xEV4
Zzob4ymwMMrEXnrMbO3kvy1eqgFmn9rPqR6xtHQGM9sytVKQUdoXZ+jf48wMz37XAwNzEpjZqs6w
U87UnDXQvVPXoAo2ntSD0bchXeCM8NBULJ8Vf9+TnXnjOerF59zPDgl2HL8tMee/QZ87TU7cQcwE
xcCRAYxUIED28+LUWOYfxEz9/d/76iXm3i+FlgITkdIp9WCny9e5tLX1rdDtrG3VkU8lxiIj0brI
Drbo6JKPmhMfgQGg+qfjGXklEHcKDjVii34Se3/JY59elqr8qOqdm506NEohM4ryu0UC2FH220bX
6UCZ25Irx7MRHMSZ4hOzNeYzAjHQyDTdgKs1hkxR9L/MPOWyKQ1xMuf5+3ruVZt2aVvlToj5W2l6
9S8yHlXRY1Q28RHLDANdHurbCLiG2wL0IjvEPHD5datJ/9/hLUm88NC2xVO9TNXVLbwrBvXz0AOB
NDSaRPACmKINGtGLI8s8ljt6HE2dlbugih6o+5snXTbebTRbRkrjZPCFxTJjkg9QuJ9dOn2wd2CX
CWDrqptOd+LlySDXBQozGjhZ1BDVfk3R5PHVS+17ALgpDf5rGb/JqU73CCCfoEiPTpafaDJkJnnX
6vhFj5oJW1uLdEDX5ttAaudGVRzDgPYWVBwdqp6qF39YfmbcVm7pdhuHwjT0nRvQfgKXk2z1WXOO
iZfPN6RYOxduwh0FyVdOmohlhQzK5PCLcApbxwlSW73VXcrivnU+7Hoc5TJPpISn0z5XDkZ9NLt7
qWNi7wzSw1nY3hCIMxarcrqUEqvgY33ecLz/jloUI/7wPJP9RBwZGFlweP6eAJ3prRyCdbCGUeGc
ENB5xnse76DauVLRUkIXQSm72BqG65mJiBOI+0Dr8GzVDXvr6BknfOXitMp9aVqd+plcPbVFxQun
QAMo6ymDpQszNc0efbG8Wr2J0S/D1JcU5rNJd/zKqBhfikOiWGq4v9rYjHHQsXOpQdwY6ua1s7Pr
2Nj7VdE0VnRwhtiZ7oXRuLvQRR1bEc+hCry48be1O3Vfwyy7mFHlHYOxmneqQOf8uR0tLOhcX5++
MT0VhbV80vYtf7XC+q9j8HZVUwwkHdalmtxyoxENtmnj8XfQS8aNWb3WtOuflOAwBNuMnKKbXhKD
JHc1AJgKwEQGgsmdbcFWjbryFHLxKfOLj/HjApsAeofljuC5E+sg5LNC5x5WkvEMje22D7zgNDlZ
/Fq4dLLkoQll97tiJTWMLwqnyK7g5ZyNnsY2wU5Odo4buzpllUfsT0OU6tqgoczYloZNAE6p5we1
584Jim08PDaEAKGzICXuTm/xnvoxwgGRA8skvPqFvSfCn60PF+XHQuWIziyGIm/73hGOcfRrSPQF
1fvYHudwYPH3zP4Pa8KzV5WIxaKi2OcaJM5/iwDSU2QvyxLuSsw8e59kjFNsQYrHkjD/mOm92Q6e
I7QZ5j7lan0qgqbaOAMtb67T5KwPVrcJEbedTOxFzJQkBndEXF5TPFObR5wqAAwp+Vzpiva6CmFn
NPN9R/gYzSP70XIE4YTY/Vhm1oStHiI9byD8H7laOdNoEY0PlDu3TAYARuTG3dw6Y4IxkdUlX1kh
rCrXI90eM9FLabXRr7kb/A1Wsu4SlMvT6kwX+Q9AF/hpyTT6K81uUvM5b8ginLz5YqaEwFlKMKWN
U/2mJZaJGq/pX1a0rupdGIjKG7zMR2vIe5r6RvaGnfu1LAyylxrzrbc7iiFpnRiBLCeSZ8N5RefO
LflZ1Ev5oJ71YKr2sYbGLiqM9FUrLH/DT5B85t0vs62jK5sHggqJY5+zML15Td9g35CKLuJxvjro
hfexpYv147UKsV0/3ToIp7sI7/XAeCIpqxFwOEIVY5hQK5bJlyLSwWVAvDHEgKZEjiMUcRLNIcWn
IItIGvabiPFzXE3eqoVkFlxehqL7rr5Lw6hlGDTCx43H/X8S7M54HjhTLf7ijrsEwTeXG05o9sXt
+p6NHrFBivLsAtFQgPjsTJs1PAxVFb2PmZVv5jD5Q0Ze/D70Ot1nHeH+vhbRj/X4R4RvuOfvOtll
auA/YkY8iBFHjzpdae4NawuIzZFYHm/gTt8men2sOtL2WscMr7Rhinegq0Srh1gQizi5RT0ZZibW
XYYp9XwlhuEZPdXCFAoc9l9XdU9E61IF1oV2BR5jm/a+36V/dcSpkR5bOdsUONV2DvFfW9UuW3tm
0LkAgDBGNvEQ9prIN12TdAQN8qAleXhDxHdypdZMvbUkyydQBANpVvqstjOmrcmLepVBkl3Hbqh8
xnWuWQnB4FlGYCijR10yDS2yueQ2wDro9HRTkzbUH2qcpLvijxVp8akJS/ee5cLE8MUPmrvDW+Ah
NjeHr35qBXeljWVJCJ6zYfxWVbhtMfkGm1XPRvfIubXaLQyrZRVU/23JB0t/LVFL0KNcst9dZRwZ
fWVP2hT2t2FwHhPpKn9sKDlhN7xzhyOTqIcPyEXFcRkhdEVpcdSaiU2Bb3djjmb6OlfuTJaWe1Lb
q3oY4wRFTYXrMy1/zp3RbFQZgeAI1aXSUydcZUqUqmfY4cnb9cdt06G9U3IHvkPmp5R+myg2oIjJ
Jqd6UF+iYdADrHSjJi8OP/UQGwBnFEch69HEKaCuejCnADt6Un6MdgpzVUprPEQU9wgDlIdodqfp
OVanJIb7r8XxYSroDinDLpQ6ck7UUdzTk3pHjy5O58s6aaNFTFwMMusSItAqBIm6DO8woHlOVRK9
LbHk6sEj3gqKOe3Aoer+E5L0k0SJRkLbPB8CSfopl+53ZO2c0mlxdiDedwAa7z32QpBrfrT3azpC
eQfOA2Yi/9Am8G6xQ/ZcVxUc5UUa/1ra5Ut9FGmb/Sz79jdDiOrnElb3PvijtCVjF2dXO48laDAw
boknOM9oASbiVeBTzcXOwqNyFVruPGlflERBPShJC4GniFs9ou9K8Lq7ZBb+K816rMbkfGMJY29H
Ff1GVOXCTjFzu5fBtZyymJRr/Ua2iv21zsTv0RXPVux3N5029jlepk8lN1fntYi4tI2JluGsRCOt
VbqYavph18CqV/olBAvhMQGqtIk9kfwSBM0i6ZUQGzhjdYY0wul3qUuSpaUttzFJrRcx6AtGnPw3
SkXnWor8Sbk6lvyhGsgpYz09/MbiOh/bztZvhseuWFl5sfYxjZCkmtShJ676AwGaGeQD0qU6FaCo
WHtbSD87Ve1baaUfyyPt/PnNND1waLH36PPh1FeBeBi1EV7GPsqhIZXx3grmhouLCJB85BQn5vEn
Yn8wM1r9c0rFNRlr0ApyYl/OjkEcJBW+KpoKurUbVPQd4iniolZdmVn5DzWXsW2MNxCCGM461cZA
7X0T/ZLhBZeKnBZnRZHa9q2iU3L0kxqnihqkCL27mt1AjxdMBhlRWXwqxtrd0jIyiCubnMu0kEeG
2QHYQM6yVc8I71HQySCgOXldGLLh9G69cyuDNuoAc/tGPRUyaCYfbDo5OfFEGz1PfrGx0OshtqgJ
SRViadC+2nbP0X2kt6hexj6fsEeUoitrcSoGtOM39QMidPrMwjnZD6i9VuudLelya0eU7OphNzrE
XHn6/ByGtvyJoiQkDBnomKotMgM49Vyj7YNC5ufGTWgtCEgzsg5oeNO9qkc7olJD0EWbgPb6SV2O
5USzZf2/LF5j7H3ycmWHOtHS8NVYkEC7rvs7J0PiNdKWVlo3gh1Je8F+aNOFz91C71dXz3NWYpWx
l1OM+OvUBnoJ1o/AK2GiOAsGXITqwUcXuz77954nfzUdMWVUkKR2/34BfNWJnMZrN80lXgH3MSrt
QJxRB8iXaj0GimkRROuyOGKdvwPtK3385Cz1jW/9HKxCexhwozaFoTNsdPIXyFIgQHNqFc11qFUn
/MelzPwpEh0hRlx/WeT5FbGSLvGjCPXlS4PDQuMnDd3ceqajTOgO9NCt6ElTMJfqN+X4eBB5m35F
KZcCRUyBDpSmxmALpPh8GE/u3NSfqdS4GOhoNug3D5DinO+FCT9RNXW8Pm8OS4ZIpZptFLVUFqeo
65YvGW7a30PX0UoJA6ytGJ2SyGgfyxAzVAaNfjFRxm8jk7F6QAYChiwXRSTF1VM9XVSnEDi1eStz
96tqZ4Zt+1mGnifTqJieVUP4UvpsZUPDycKeGu+czzkhRvTvIl8AeVic6QUyZH1p4zTbaBYUelox
r2nOxwv+5mx05oah2vDh6CCzw7kZUM4CuFMrCAWjdQvRCr328BQ3Td/5HKQZg6qlqSsZVWVp9Pg3
46lGtpxRS6eDcNPpyYlQ/AxmugqaZILKsw6F1O6mHtlyMB2X3vtS+1p/XG1/eNyfBgS8z6NdXbOq
Cd/UA3idB9Lj6K5eabAEwE0CQuqCRHurwa38VXW6SdJvjM7zXius71oWVB85Hpu/92IJNrQlrqtm
mxIj2kcuHY28JLnvNAwgEx8UlwEwb5fh7fsx1SAbO0Kt8947/D/cQtMhxFzFY2AVfiTgvd5NgoBb
W5//rko5Ka//9AzqGZ2AugxujkPMip5Arhd93Ly1Boy9ZkaU09Rm/ZYEWJGrQHvXfdt/5LAkpR6u
rslwtDHRrG1hBJ/tYaA63RFAJomynXFc4uS0tGbwQ2hgETluF5vKbEaAn9LR2cTxcmhqNAnEFWKv
1msPI7dunPKi6DkxhQUD7SI6Bn0w3X0alKi/Y+os6RVbChm1RQ5WZo/dsom5FzdW02bHIkJwm1Mb
IxCSdiNadyNai2jegIaunpGyUFMCN1bA48ljCty3OL5QmpbFdv5tV838yMLpQXDN2ypk60kDrurx
AcCBiLSRETWJzA+XRter1tG7Wnvzqd2RMh063VUXxVdT8+msOF6xzUf0bl4u7H3EefEVNrKARKYR
wup3ORla/P9ukdf8dOamOKpXeqDTwckzOrDq9UBw4q6HlrmlRzff1C/b2ModKYufb97iOceY2WaS
56cqtk/DciYiEry0EZj+YQmbdKfK5r7VdlHhHEB7w9UyZ7GLwMue04Cop9l69gbGHpx4s/ra43lT
p2M17f73oN4boSOA5m4e6v1STgraatEuZsu5K+sZsdT+kO5bm0nAJupdbP0BtNP1dZ6Mv6c2/S8s
SGtbKyL+le+u15uXqHSbS1HX0Y1kD84zfWXjELfiXWv1X1nuzDfHTX80+M82Oba5mxLkWxbK+uR/
iYNORBfLXQDYSkus6fifpbmQ0M0QYxeFFoRdisT3tTgdKq7SJXSPupsD/MaVfbFCq71nmEN2QIki
4pn0noxF4ewWZK3XuM8I3k3JQl0bH0JrOLCbqbthK//dB8PHXGfp3rHCAGBtdxdEeb15S+wfR52M
AUKAL8Iw3G8EeZwTO7eeRnAs/4wsugZXesofo8zyWBjp8V91Z+SID0XVFGGCldXHMOVIo2eggSI1
DeQYSlckCKObYmtrZxUhXb73jS1TW5mC//Q5iI/ZJvolR8Yg7xqvJ23FFvBdXa/+hAZH+WNri7lV
wKL193QgDTGTVfuxBonNQMH6ZnkRPgvhHTrfsp6z+gb1YQPDPaE4Jlmt2wxW1d/WpzpMyo1xFj4n
rlUBYLp5yPcqJ706bnA1bw0HzbvQjgERSwPRs7TgEPh0clRISgBN79Smsbu+dGVmCixbHN9Ydfde
nnxkHdrIowWJ56SgkQha6amrHBentt58bdZuE7SGB/yHX40yPshUc+wMZ28atqsIlZyEhXhfRHiM
GVA/EehWHRKd8xCjVaqUboq2ymRmWgLPkHqaVNquJ9zrPg+gx8GbAzFV4uLwx9qwahqiRGD+PIfT
AEDHFuUDaVt5p2d4Vq8W+VYiuNpEWF5LZ/gTsQd3Ni0/ebKrvCrb1MZk8s9xmVZWZKHkQ+RA2cKv
QaiJegh9rOPEWDn7f+/Rk05Jp8AbMvhOuesRiJ1aegT79RxWC6aKo4NUszZAT5XpD+XoG+vM3bYe
+O4CodBTkS84GpAUfykQfyRu9DIZz+suik7kmJrpdF+mnql7nWf3NAE4z8d0MebOPxTLkl8c1H5n
i8Rn5aNFFkE+I4B5aCdybZ4TLT4SkM2k1A7858BCgBkFggtT+lmLDP5I4IT2xV4clmm9pQkg9a6R
0JadkxIAx5XxaYdkkairCOnPNetbd1+GEzm00jNslDKD28163M4pst/CDC6mwQHNboKWzNZU30s8
Kq0xA12SfFYu9i3JK2OfVVAz6E2bL4h/wRICa9zMzGY/4iJ/yb3pqO6rMp5NlMhSXaeHnBSQebBd
woVJtPHdcnP9NRb0nriUFyP9QSClt4tmFwy99akE1Yi4Dn2NCa+yhAUfTRIWJnt8STwsJwrIHQQY
dRPtlrU4n9d7lC+j36hKPySG+urOZGHXU05yNr3YwYnjX8nUoQJND+RSPAsgIMdVnt9kmMqK8T75
TfDEIL+8A6q9A/4sXzQa3vt/z7SxQ0BvQ7BaZS2ByZw26GtCwCtLP04u2aJK1FWb6HjXBSrLZAa9
Gzk3v/fgXAaWe5k5Nb046NKYyDiPJCi7F1rC3UsIKOScsdZtPIo9pejwgHed0Nt4+6LsprXYo6EJ
RngJYmJedCJ6HecTfBw7ztiHL71VvmtJ7XCgz+dTqS/fARvUhxqhFgm6hdj7IUuKZgChUPi9sM0R
xgWQU6q8OIgMRzyZffdgSb6JMdZeMTbnx6jS57tlQBvGQvDLw/a6QeDMxYpTA78ky9mAhXmOXvQ6
/WSjQqjgzM47yPVxS/M3g6GtOe/jxvrplsUXNZR3dL87slaGx65uWSnhi59ypkiHtcODDJ3ZTRac
4G1OH0Zsv7VuVaXkqqJPqWMag+jf02IhT8mYtD2Uw+kKtBquz9I+5+IHzZjmqCYKgfmGXww6msm5
Q7V3PRJjOntgqtYM1lNDvUKOK7fn1UQOUP892ghP/Ff4ef5cYvRzR4OAQwxeeKbtMV5NIj63aNCI
Q94HzlMHGuG1sqFNwgD+ui4nsSDhRNoo1EU91ogGGFrVp9onoBDFqsUfj8YrsSX5NpUZBiPHK7KU
50dlacxK5ATSYDJ+6fgMCZPhNM4QIjsGbpvihwm6azzWyBsGj1b6AqOJCyA5jtAe0YESqxzJQHsO
VpFGHnTfvIhY+/Cl4qZgMHbwFlGd0iTnZD0uw1UdwepfFRiybSBXYtYd501Lka0YjR2Qe1KT5byY
zCvdvtmaGYaZtlx6zL4ZnmO/G9snRs0tlKKC1oF1Vi/U25wGjUM9APnzZN9DjewNQ0N+i01YvRVb
9eu0YHCaSI84dyGUCNe5FgXsSbdCOTtKBeC/BxNQ2YbRW360bSnngVpxVi27HCzYoa1HaysIldgg
DSO/LKzCZ8qy/hZ1+YGxuEE2qensnJDEUF02wFKZP9GBU0W4CkpgWAg5JRHrsKqNbQMR1Oz/0N14
PK27Nbk9mHPDZyfSIR1yTt6p/zsxOWgN1F2lWkSag+pNYQwKk2CfupsNWKDle9nXo+DzJbFZ+UL/
GiOaRGwNd7Ep9wUQ14CIUc4YOLQGS3f/F0tjg4HAAWNiZnfei5JlVl1ctLYkWRhhI7FJ85ZVOnu1
J/9Bt0J7l7UlJemmkgwb4kQr+qn87NowVc/qWb0gPLLHY5cazertUQafDnIHbO36+4p9pShPKPqr
+buZoimj5XEAMWi8CAgXG/7k/DvCiLn26flS6il6q5ZeO5CEucEavmgW9y8znTchBsrp6Yb5YXrt
hBFirV645ksZmk0ckvrIAp/MOwXjYCZNpiNcFDifgzhO0gvq4Wk5sypQLs1hvpG8iYtO8T5krXZf
q42J9uKEz2LoCPpUYjz1YMCnP8DDwg3T6u6l1wxQALMbfdRNhRigDv6KzPM2ap7zTJ93oOW8Pa3i
M5phGH098APgABlHF43AE/mWF8Q98wY5jNMma3gpc24OFLjxGeQQ9BHa7FVEcjJ9rCfVeY8c4Afr
5RVr7ixBxcVumXSXFFYoBrSqwCwEtLafSHWWAV4U+c3FdYf/1l6YodnBIbtBq9E3IE/hvIZ98scp
GnPTdb59xwVp362wIrZtIhZRmRw9O/uVGl2C7nMMOfqPvwzIwI+CiBSxwYozI5Glf1zUZDEY8QLj
pkRwb/T4kZSLzdKGv4ZgRmjwr6zgL38qHNhegEBtVfeWYFSqMaS1R8WEm103oD1XlPRiWbHBB8cI
zYbiqGbl1FtALdUdo1E3rX9DKuOehpqhjY9HmbOL6b8YGvhFpd5R/FsYj18i2b3XyUFZ2Sl5gzRw
8glZa4b5vbY8SUhMfVLh1DlBanTnxUIVpab6M237e7JQvo0QgMvSf1bzE7dBchq7CUIIOVOJveFR
cPi6Gp1vHuvANje8He8SyvX0kJDxu80D492qnfCps/r8nXBFwOPB+BjgpeE2YYavZFwLxyxSg5aX
NukoLtt8OoX6nNxFaj/Ucmj6uCrokoC7kTVOr+lklpK3uws5oD+RGthzz71S+3mHqHKNa4ZD50qX
ALOK+vTwKJ1MGaMUcGhggTCgoFbm1dfqaoNksJHRdkz6y/Hn1BIIz+3yolrELWBgXJkAaGptn05O
idWgqS+xMVBXE89AQNIAKtBvrcckshHp1/DkRTh9Q9vEVD3mGFhWlWlQTs9EBWjC8F7MEOFET6j7
JU5KaOFDdtc9+D2NaS3MoKdyp2n/aQi/iIFzfq0rRgclSX7r6aHrK3HjvHmahS3Oo8MgTKVokCo+
rAquVKpU+ITtNX451H73zPa/NI33hOy5fxX+on+pg68hfaTz+v0T9R0e17buMGYnte4agDqvRCNH
u8bz3J1ae1XA91CNV9UIcvGtbobxozSz6BDEbntZdAGHBFzfVqPp/4B8BAolL7ydehlMpLMzMq/5
LBMA1vK7VMdGuCTzMacoesq2Ff7ZD/TC8blCg7N3Qit/05cFjE5gEuDh+Ds1aMAIfEZBjd24KuA2
QYbfutKZ3Sz2dFaMM2PRAfmkzXs/uVA1JoZ4sd98W2rDepqpgpCC3h10IEdIytNGvVQPmg18L0EM
YWbzfPbAXR2j2p8PYHhBaNRzvikrI/l0OQ6KuRs/dNKPmGI8FzMx0pMsVAf54LnJdDGr4VssC9il
iMLbgH/D+T/DlPJP2V7MrBJRY1wV2SvDi5+q3WcsnQS3BzeahO6p0EfvFDMmPBQlud/NjLMk9paH
Z1XsM2BJlMPIrbzn2OCMuwQcg1VvXbcnojvVvtel9DjdGe5nV7NLQPnYiA/6rIG7cSM9lvkrsP5Q
Vn7LJ3BlNeTsgxkjyCcUVNiufS/pZxxaOtZSyVxt40a7lfTHP/u+fJuiAMhYFUP/t4m4yU04VDGe
gzgsqnsXCVpalu/eAtMMHxAwHyRH5b+NpfwW79ZZPqExODLLjwDp/CvKPetuxu68qWTu26I7wxZM
zo9EzPVOTel9Dft8Z4lH13LhZcbyE1NhtZsin6DWKTN365ZsGnG4V5PJdCChoo/Rdck5ZTBb0zP0
2E1DEs+2lo468sHzc6deiumbFdElnuX6lAFAxgLba0dhJyPmseasrL8pPt9NnQfLXVuqPRnIH3mJ
S5S0oB8Lyue4ix96PzwDrDGR+VF4uIxtZQiVeMpbpo0kbrcHFawwWCmp5CIHNhUA72dWYlyjPqlO
nl1eB1eYZ7vGByupX3UG5IlUFvPizMvGdW3rvzRpXpVGFk4IXMvCC86F54Lyykz9GWM2OXPYSFPW
2pOKeikagOddVOgH5MXGxiIQdWMo7QDJ7dWx9ASZiFXNdj8v+6Yd3MMYWztVJ9c2DWqQ5Q7qJTpl
4HC/BNA2Nq6W10x3eioTgQQLYBVcMeHMZOWltP4d3nfoYrqN0byOLSSd1kkg6IDP3pF11Z0tKvUk
TdGG5DSDS4dWe6Dlr4Glkdpl+Yx+9YiURo+sO1Nqq6dhIPZdvpzDMCUAjGKH1kPTnJukLHdO7CKQ
99+bOKOLaKDJk8mtWu+jm6jCiIGJF/1yCfSoQmDAfUfHXLmFHaKEtiXef+kEteywfJADinZeALg0
CGH7llFMn/SQ/hFCMPHNjagkJaNTtHBHi5nMrMkFUwo3NjmltoOfB2Kkth3K3mCf4sxcxd1ZXv1l
kjL1mS3jnmkNYXUCY3wixuAASbk7zFr1ORr2PRxIPoKngRUohHy5MTyyYQoPU0I+TJRePZS25q1p
O3+3zhpX4CIOqww591RcQNjMB9urHtpox/yLloTec9Rt05m8D5d/8M7GGLIf6mnhLkQ1EhAqu1u3
G88oqi9+E94Kh3mRmy1QKSSwFbN5tLGXVPuI8vKQLLb3DlxoOocTIrje5howfJOY3US2IZO3pves
M/6tYyv1vb4dgrIsrWhX65wPaOCQD4Wo5ynCu3sRIv+ucENTwe9ovIIsVCkLqWeHbsDEQsYydNMb
CCIDRcdKQ868Lj0UQTC9oEhDvjd+CR1bztr6+hnLSf4jBX+hRrSRncwHRTLUGYgBM0OW7wYVrXgz
xl1iVP02cPn7JRcHq9tmIQslKKCTqfl0WzfDJc9seYCZmks5VMmhqBd6+2WOhBedtIvcCwZ1md04
Zf1UxCV0o/bGjRtq0f9h7MyW47ayrP0qDl03qjEcTB3tushEzgOTg0hJNwiKpjGPB/PT/x9AVdmq
qvDf4XAGk6SSOQAH++y91rdyoydOsv8extlummLnUgOKOXUFh9Co9u2DqGAeQQP09zIir7JLA3+1
nGVmGBjrxozKlVpYL/gCrd8o5Q6KMr0yqUdtQUD5oa4MZ5PPAGklSTyzni6lqRIW5Az6IUSkvK7s
7L0Tnf4Z8Ql2lZqJaBcQI2fVKcXjLFDPcpZ4DPnfPpSMXctGiuyIO9kMl4+hJxrRduMPriczPzzm
0diuEVNsl9UzS/Xv9hRei16aTzDV8l0DsNlb7sZtD9YW/NCqcZi/uLHD+zFjSZaRJ/7NALi5YDNn
RvFOHxggFnUggMGEzYmGIulAJLreB0Z2ynsFKcl8LyqbghdMSiXoOkNX53jBGePi+P3VKmyEX675
OBqBer/Y0hKF3W4UT9mbgvS7A+hB8vtliaQFtztdmJ1jK+fUcNJWfl6+koOYbuHE2iXssV0peaOs
I+stNqZgZ1ljSUrWPLMfcxLel0KWmfoSXdWA8NkDbyP8DbX9Rk8kacpCp5Ei7X4TJI29d7V4ekQg
+2CE/XDt9RSPSiaONsPxS6k6GoXRPMsbcNzvP2KamW9ExYqjFcUbqXmePkCU9zlUdiF9nD4OCZOa
D1zkkyUtNgJgFRMjwjxnySXBcEHXJie0BDi9dfNsq+5dgLHlFsRTxYTNgNltQhdZjtKYrIsNe/nP
FXkCxzRFI0wOsbzYqvHEOcnYpOm/k/CnPZQhWn/kshZxyWAA4DtGfAZDraqfQRy0m0W7AL8k2BpN
3ntRUToXn/oZAlIXn2zytWLJIHy5LpSKfzQnoK9Bj4naJnBsnafGzYCH/qW1T2rYw50ApnL0o+p7
NlMSe9SWZndkLtdB4bs6ds8+19B1ju5J8WzatNsPyWJdSy6MXXxIJGTs+YtALRibjP2NOk5QQQsS
FFv7mgzwtpvKvRa4Cj0lHCi2S0Z8J5x2DBjYEKzkQi1SnIqW5TR4RUpmz+JCgj7WAL5xzgBJ59hj
vEqLRrCqmTEs/T9Fy7KjsNRwZSvq9FmTKaGQykVt7xyrK44VXY5rMSK9B5KxjvW8/7x8heIMicwA
kCjRtOjc18P9h05GidXsnGchBhvVie8UJd8FjdGxvubJ3TznUaeZ5DPaVrVNMQGtOyVDVVl6tZn3
b04REvzhzyx0OXDCOcN9PGFe8o3AWtOmS3ZRNfqPwAE2H6NKH8V5112SSmu/spQqO8Y4Kexf58oq
i6q7z8s95A3GlkFwWEpYqdIo8rnW76LRPYH91ZkYMqYychqDFI4KZW2NQ6An7H3xoQ7ATalf9A9m
GFTsx05vZv2zdtMTCvg5D06FmIlOxe0atu0A/sqWJNPWjh5pHCYbUWCqapvykRhv43eF3hf/50So
pQyYlUTcFFLGV7ojyq9laKcbB3bxYWnyc/GBZGJCwLEbSlFhVvcWEcNetkxmWAIGtrzBzbeC52Gm
g0FJrtc1eNgerMxBWmQQKZWurUokVAvCbJwjxAxhSbQDuifH2vfKLkfe3toPHxVLAVhOISckQYp8
cZyvbcxDdvUYwamkKzm1gBm4oEarKGN3ZeMcfBypIynpplc6QyaeIhI95qbr2XftaCWVbDxWs+V/
rgmOqhxfzdLCPUe6xdIa6Btb3qWSDU8nBdT5uRJ24iK/wij2IILRizYj/aTYU4kgEzV2TAIj5+L0
2FiivssZiXkE4U6bqqODVpRfTRPtUqZrwouaJr2Z8gmjJliPSo64wRhKuHr9WWHstqtJwkmcDgl4
l5/tUfWPISloK104NUcGkPHFsJE7qfy4G08PMZkmtw90RR64m9aPERZJbdPO8Pt5WQi7giJ2dL5G
oyMR1Wq9p3RZgN67PtGZUC5p3jYPhY2SzuqCM/4TdddN42+0VNQUy8A8FfowTcwFX9Lk2XFIDP+u
r+ujY6yZNWXJCoGnbBv9tYqq53YmYFVdf5KmZj9Wfola2dr3Y8kwfh7Tp1q683EUrqXRVefEqcsT
E1NnS7yBummg8SBPGOTZb/tm3c12VA0uNLguTxvz+EWztGeX8dNbO7hIOMAH5ql5juYuTjDfOCOJ
jUque0WIhrZ0pLirQ/7qlATfoBJZu4/VDrN9s6t6yAW0IdKZwhg/UABkrVT3GfoEPOU0d+0sMj4L
gh5WKMbP3Uzfs0sajcuRZxsvk53f+05aQT6f+xiYLemoZyUEg9khFtSqeYxs5Zpon2lj2LcFNNGr
WFRkRj00KLXc0U1ETreMydUM6nWXr8loSXbJrEmJ322c4tuhwxL88SesiEitYcppoc6Jwl0u2n3i
118WwFhHQxgaaz5syt6oEGl2QMmsEunbzKirolCFq2Ts0QfW9wps2o1SyhENENDdD15VkSJTr9IT
1vp2H9QASVxRvyBHR1KH8R7kZkunoeq5aAmR7KXpPgdt9r7YzjTdIJnBKUwaUC4t/gARaag/VD7R
yraCQp1JVQtUFB2cY5Km4ZdJfkk150VXrO+LurLOnG2F+q9CDHeomITQajbdu2WdQC3beCjUMiYr
Oe1jNCOspfmTIUiijiuG0/PmcUKc8cFVTK2gpN8GL6pRcF+gH1mssH0/R85lCIrqpnmF1UfyH2n3
H7gjVCeMHLCwZsbAFHLegs43mhKuLc7FZ1/Yq/QSSM1+tRWuoG1SIwPE077ScaQaqzRg4VJ1eLBV
aIxf6kZ7mXh2uYIRTdviopkuH61o23SCBw6R7AfjnHm5M2NyxHcVuSmbmdmQqkt7HRBxeNHrikmu
0Z7VSNtVOH0apIl6xJhLuuuQanEYv2jmYKw+/fLff//ft+F/gvcCet8YFPkveQvIL8ob+esnw/z0
S/nx7cNvv35Cpu04uunaprBx7mhCM/j52+tDlAf8tvZfqVKNWkjl7bksmnNPF4cl9g5djPvlWq6m
029k7YoDiTFHM/fJcYuUadeiiUd0NXQrW/j5NTLj7x87i0jiYXaIu/Cqgjz4HmgHta7rkkixvOAB
ymCfYWwhjNvwFq1kZuOa65xnN0DdN5K8jgL4H7gOlrP65gPlGb3/zwtX/8MLty2Xq45uaq6j6T+/
cOBehmF3bP5iq35fXqoZ649Z4UznKsXeU5sYDuzS709m/SRs+k9JurUMAhwLi8+7S9Tp1M3fq8s6
2+rhkN5nAdkFcR9s8ZaRkBaFe6iU7Z2rRdbRZtxGAZXYz1003AufLX0Z7HSa3SEcgKDe/fXLE86/
vTyXADhEyAR+qbb6ry8vmoj2qPqsoaYhmCQI0+G+CoLPy0jGMaGkT9swDqddWWrJiypw35Brc2/l
6UO9zE717CQ6hsZEG+D91qNTZlTputLrr39QAt2O9EPXqL0l+CaNxBNte5YUhPuLD5YGdnQ0KEUM
tU5+wGeJT4YBMmfsECQ6XColeVysU6APuqKJX5o22NhNOb24tX+pUsI9yhqurj/XluUcKNiXxEMp
Ag3dX79jlv3v7xjMa8FbpRvEdznazwcElZvJkjB1GJBntEBYtsC90ECsxlp0D8uNMmjKqkZkul/u
whaYbrn+3E+Hhf6LHiV6nCknXBkaguwHwoolkbRSDa/LTe/WAreZmnnCUKpzMTCRdzLbJdlHWIBs
5xvT7VZwnnMwTbV//9GxRxA6ffj1uEJl6zqp2q0mG3cjddEDJQrTVRLhuyqqOFoxhqq/JWp1Aa50
ygshr6jIyxetuNrqlD1b040slv7W5vPrm4mKU9VTsGltccpLwgGHeXnV6Z96Sk1K+OIkkUEId3eq
gTLMOhNMAduQffN5TKTEs5IMsJHlXmuKw19/KMub/vPyxEdhwE8zHBcXvzUf5n9angJ4i+gqZkLB
ZBL9ntjd3u80fd8QGyvb8WnoQxcONbu97JntGJMMNoP3k63vndJSb2EC3zmFPsbbHT4LdQoOQnGY
HbiF3Km11W9abKTrxmbe7No2maxh3z9U5OREfufclntUVdmhUyHnG+Ez4zADf2whLstXtMnU9ZC0
mFRCpzr37J4bArJoaujbBUshNUTcSTg63tAjwrFWMVM1b+n1d1GdnVwsnUkZFg85V7KiHPSbBGdm
OlG/6Q1DvxhQtw6BVnhdjZWKPVnFIL0/LL3SocGtUXbaaVG52KNjrSe3eXUnXT7YzbeOaac3kBVy
DYAo0KnMiXQZEKFAM5gOTgLiBBHvXVuqz8vDmUbarEauQoHrFgf0pNVNJV/zeflE//unK45crkBv
RTliuQ6bf7n79yfCDYvsf+d/88/f+flf/P0SvdWFLH5v/vK3du/F9TV7l//6Sz89Mn/9x7PzXpvX
n+5sII8SHdC+I0l9l23a/OPKOf/m//WHv7wvj/I0lu+/fnpDat7MjxZERf7px4/mK62mcQH655V5
fvwfP5xfwK+foAW/5r9Fr//2T95fZfPrJwbLfxOureuqaiD6sfnv0y/9+/IjXfzN1NnLu6aLBtBV
dS7hJHM1IZd362+mUPkRmZaGZejz6QWxbvkRD6hqhuq6lq0KTdWsT/948T/Kho9P7T+XEfrPV1NT
CK4x1A+uUE3TBQQ8lxl/Ok9jkYZuZErQa2Xp3IfCubijSM7YR49dGOegPVsc4gku3sTG99Tk13rS
YTQ5gkjXCBdN3rNQpinESxXj4JBUj5VTW2uEZLU3qam5/dO7+x/qHk38tNrzhLWPxd50NTaytj7/
/E9PmO2sZUUDToykMfqjWXZQWC2smUJ91pjuMwjF6t4FjOv91usjk72jy+iAnv4KNYXY25qy+eun
NH9OfyrF5qekC3SsJEMJw3BVe75A/ekpDUwKMZbIWcShiXVIxALJAofK0bD+5XejFXdfFZSvBhLd
KAu6zwrNoisB08+tdHYAUm/sLYWht19dqz2VCuF5XV9O2zRMTzKzcB6O81S+NjgI/3mg/oe3Up8r
pT/W6Pl52zxhIn2wnli6q7k/P283Iyl1KtFG24O+m6w6v8NfDiJmiICM9DSArPRJsLnfWDZM80D0
6b0GmRvbGUSCnrk6mZUxXd72Scwqplb/vbPcszVYK3qcE45ySYJdP57++mkL59/fcF2zbI5czg6H
poT6rwdti+yYZi0sOQ5fHNWmcf7jJsgxi9MZJWf0H98fgQ+d1fnG0n2/ZSbGl5WBVxrvbLT+4xeV
ARMyZhJ8+wZGL+jXwymb3Xrl7NZbvlq+t9xtypjqO4Ss/McPoHEypkA5MQO8StTXdxpyVT+Kb+58
s3zbSFVaqF3xfejUr42vTveSUes92qp8A/OYIO06WadGh2HcFeHaoPV3MjPL3XLNcO/dhNaBOxXR
t1yrABy3O9o/2pdxwkHqAgC8iiiLjtHgy53jdl8Qeejs4ht915MFu/5QzeCw+3FfnZVrYtB+r5pM
25uEtlxlRKhBjjzck4R9md7QuCtLTYhXqEmNkDFHiGiwOwcOYdnL9wIAIGVUIXnUQkJC4Jmfl69Y
7DpqJT/DVsOTU3ODusoR7pELoI7UDTYUJzjNkhiPTNChhswsXT8m8w3878re1EHKUGL5blfn+Vak
zkslO7wUWQwHILOZfi4G7OXGxFVOMg9Klz9SWCFwah95rJ2pBKdgvGMIQvpRM9OVlOzFiCosd2pc
f1P1pyjUlC8NoT17o0Gkt3wbHa2HcbR6GVVD3cfGewwY1GunJn+eNFtFTNkpG0Q9+bNSkcIzmWgA
pvkubSN/rcmOgZ5paeyFjHMaDIlHv63aJZEiHwPW90sp44cuqxviTfhWNsNofcrE03IXx1UMRAir
ngRUHI/TwOCZtBjiRVqovZVz+Phelpl3ASKX5V44/1pMY2nbk67hLf+gThGRk6wcHAjL/VyLFCuv
Cg91qCZxyZDcL/eaFJu9MfovtaPCRIbf8gN9XYaj6dVh61kBf3gZaKnoOC/0gL1kgl7nU53RngE1
vtxFOTCPa/kBkVj9OawrT3GrCA55AJ8P0OopDaaSvs38ZdArWDPHYB+nColTWqRPx0TvGxQKA1Hq
IDCGtR2XHUMXbnxf4c2pG+m1ds2pF4bKkTQi/1ibVUj4zbemiK2TCu+GXGMtuNPbAKX/WMG4CVIz
WPuwYj0dxJR0GeZJBAWwQRrmCr1LLwBybhS05kNmumfUtvJec+q11hf5MXYV48KHEszSH2T8jFbX
ZZybl0F77rXIvjLytq5B3akHJyveGqeJdx3xumwRYrZvs1MfJWGzSa3GOdE1jn1xykwTAIBFhKdF
j/Q0xrpbrJYvie6RvFFhhrdN6pesSx+EArNyKAvygGfMYJZAItZCf5vb3eSNLeJXgUD20A3dpje1
z4xOtuRAjV9Hp1x1VhqsU0ehb2dW5rkukfKqOqdAYsTxteaKvybOw7/mJqk8TeDYKGO6O/rPNk5g
ZwN/Ay9xNgdTGCQcLHMpt7T0uyq3N2ki8iv20WED4zHaDD0KsBH9TAkeRs8C46HsHe1h0MNdIZXK
0zC8HYZC6y5hKUj2dh9izrXnxE5y1oDuCowvu8WsqJ4cjiRTkYjnez2wk5j92Uyjxwplo98LXXI9
NAtRbcC4V+INbspmE8b6PoxK4ukKCPQjiHEQnSUNXxxiuBqGHYONNyMS70WcsrmIyjPzeVTDtCZr
FHCbTIS8bb5VrjL06LfC9yFXCuPgd1m4UU273KhRkRzAzb25WaXd6FF+dQtL7nWZ2fXKajo4R0hI
AyRK1aoDinYyaZnmYRyN3hwD4hWKld+TJb8dRSae1PmGk2DNoZricmIh1NwWFk+IjD+ezKeaFalK
JaaMUL3r4ag9q2PyUik2HuHRRcgZzodHMlnHpAP1KWnVl7NA10mA5uQxwFtF6N8rGE10W2t376cu
+OG4+y4USH6WZdw4NaKn5YaZ3N5vsrULTh5gnV9GEJb19GI3MmXvhA50xb71pQKb+xQTCeYMeH40
2T+mA+ybgJBBePQmHELcCIvTMYsiGEKj8kD4yE7LxXhv9bs/HN1Cafch1/d+VaoEIS2GoKJN4Yy1
F+RV2tXXkW0hJXMusCLTjY1fa6WQB7YvAOlctF7dAwX/Ti7KD6xvkfuHKK77N7+2aVOT94cQ9Gtt
kTODBhGqIxIrmU23pcXauQNWy44mvsUsFWIwvVGyRqNdiolmJdL+gl/DQ9/BrhC2ERMSiUSh6Nc0
ocOrnG/GMkzm1NaJvsZ4Nxa2dUIbeIX7qBwquyf30BAE4rlqRWhJOu59S8JpEGH4NEYJuK8aJWlr
37vuFI6eBm4LxXEYc8hGKxAb3pJc3Y1uC9el8Dcq2txzWjRvqal/DVOcSCMqbBCECu4kvxN7UVog
NIybkVqxVwpQVYSJlXQDZPhAXMJ3RlO470tjPJGcVaFzom4lSNB5VMvUusTSfoV0Uqz0mJCuQjcQ
gTQ0B7K8FZ6apf0utNsbuX4KTZAk3igFf8UwBmenRe1Zq6ZnH/4C13aYQFOPMDPveu3BnxOSmuS3
JNSiC34cLxLj2K8SKuaTrTFqshT71GrNvak1RCeAIiNNbRTnYnJ+j+bhiT+cTYg+cxxyaNtA+ZnW
raDh19tgO6aU5ivbGLi8aOOI+dkAGQGneZuxYT5mLMETEhFkytG0GUMMehlg0LVaNW8uTDZaIS8i
nK5V3LueZljWlu3W2SrfVB16WIgpYUmzOGkFUAvsxZeyrO2N6wbMqcnK1Gbff2b0THScQkBiwH2c
+SxBHGYu0cTrUIT6uRHm8+ikoEKr/HMlpL3KfaKCqmGtB4QI5hr2UyVKq41Pk2Ey7Og+RRjXhJKl
ArbG2mqku3Uk1jZQWcc+7ZgNDelTYozOsQVYT4ZDQCsI6dnFHfzfg8olsU/a7akNtZfciuytObYP
UUldUQrtyuYkP9HzRODmBP42NK2ANHlkcvSgSqTquUJdhNp8Y9i6sjLcFl6oVknsb9/7RENOXn4b
A1AJRly4q3ZkAoeEZsQg34YrJ7bzJ9d3j2NIfxljNb5Ne/o9ULrkBGs3OZFuORLVhfOdGtPgKu6v
TcO2DkFo9ztyiR8WZYsWOlttKNpD07UkcJWIxbX5JOiCXIebejO1sjwpETEecqzerDnEL7Aif3aN
pBQMq0pV9GM+F5Fth9qCyjUjMG5dduFp3tbWSeZSP6L+tImJxw1+nHpcmi6LopcMvnOuFfuQDFay
X8qKZq4tIrF10tTEwM0AbDv0JPiGenRPFQ4nkG01EzXFucPEbBPS/jqE4XdnR9SdeVf2st3ZLlZN
oO35sQxbxrJV4KxRenbnThvl3ojap3E2wzdgZJgJ1/sFKC0tAy6vkrWeP9MKNSvpN1XBWrmYr2yH
hKeiTgENKG12+eNGiyGZ5QO9sWFUD2bQlVtV86N12JQ9pE6MfWZjkSXecQIlrjHR9AWZT6sW5r7S
v0ro3+cwNJ/otEZ7Q5XFAaDSbVBy5b6Wm6XVlo8Fcnmd4Hmm3qtqTjv0iy5eEVX4zSkIoV7U0EOm
q5tUQNsbPoYC4hv5u3tadM5u0ZD37SDXICNTnDbZeFnytsi/Nkt2baqTNNsoacjXYahAAOedQqEo
yLF/qhMT454InpnCvAGtNAHH5tAUR3tcd0J+wayNvpqBENUc6BVR8lLYnFoZbjgFf2uHAoLYNDps
sRbeF6I9OaTpMPuVctcq9deybiIizKAZt/VVC5XsUMbxy3I5ylqcRJhX7FUzVMbRMMw7Zv8uIX19
t55kbO1qyUUlImKYaQnKh9y6teIF2Uzz+cc5Jiz7HjJuDMnTmpCndtE1lW62kVN+GWvg+ik46qmx
9WOWfdV7M9iFhnglGuSE+wAXbZyIq02UzezhovSZx3iKHXxrxyxCJpgAO+VKwUdvoCwI+1xZjVjq
VsjW+71ZJLWngYrdqmpWPFRa+WXUAwfz3gOq04HqU+TnLoErwugLFrHsizsTk3X/bgk5fTOBq8U6
0T6zEdCnC7ltZCL3wArEFe9GwMRThLeo4bOYyky+kGP+Vihu8WY7CdSYWIAl95P2jCxlRPlD6eIm
cUhM2QzuQXNQVeaKKeHaJ2oCzRfkDbupXhRTJxoqgPXlI9cqrKE7JKr/WNnRuEscs6NbwUQVpWXT
bKIZx6UMFrNMx/rdcWQJlsQHqz4BdbSdvl4HhkkC7iTdQ6Tbuxw6vyGtrUVWJqGMqIFpsjIqKX1c
fCWdcZQOoN06ZVcwGV87Y5fzkTCiti3nIIrmkT1vRP8mfXIyKGF2nbEgJ8DK2Ltv9GJKz46fnijG
amaRkXOJZqG4nEChoIRuvAIu2BqVgbGeTNZkxAB0InKwsnFNA2l0WvMZOl6JwcC6BXWO0msOQ+vI
ZmZPkI7bLoV7g/+E1pARIM8Ny9cg0fKnwKyvi+hmYI5wlqozeCJVoJML40ZAnunplYm9N0Wl2ln1
IW/SAtt75q6LSuQbKwPO2TGt2EcEcNaV9sAYmZo6dbY9ZiwYHUBNMMJD0iWd51B0iLrCNvMiSWqP
6vZI/wvL3ohMYlqaeWfGt49DP9Az65Y1htggjEy8BGz/XW1EGpohrPgD9rq9lnyWmYk4okh/b2tR
kLDKudgQMMt1GBzXVMsjlg5Gy5MGoYpwqqjAqWrpE5NrbaoYes0praHzrASqhvbRlqfGCfZLCNgU
kSNdJfN6WJPHBEP8W6F3x2Ua4M9+YkMJj52SB1c3J2QOsfSx1N2GmTBZqQqHRRWYq1QJrVvXlOqx
Kn/Lh9y5B4O46qEhw1grH/SgAow21MG6qvHdRXgtdoZCtqOO+K728UgrcTIcRqsctkZPF0iVDNmq
uR5UsDyPWFlOy40WEtWe+ETgGgVN69h3Yk+rImebCbIdI6BPdOmS5kQYGeqRhGDRpZGDepVBbw7/
Ln1KyROTK9KJ+7U5QjQTKMovagzOwlAJl1KdxyhF42cFWvLY+3MnIevrbV10MKsSlaSLhOU5I3l4
MxgIQJdRRdLxx7FYnhbwUyAHxM6LM8VSRgnfayGmjPlzB3JPwyfVBOwEJqEHs2yuWUvX93djHzxa
ZU18LpLFBc+9ALk1SPOA8fXXSWvedJJlv2Me2OVmkt+DT70vBsidWqDEGw1qFTqp/lA2iLwIAs32
jpGHT01QU2RP2WkpCHzbhYA5sqqkJNfNHFhzfv1jPRJ3FodixwLjHpOguVsuVgKBFKqj8bYoHXzj
t8FPHTb6iBaMKjtGo1GfVWI0nbhrTnUzpghxrJexlK+ol2we2zY93+z8fViIblfabr/xFSG2pd8+
9GmWeblNcMbibayn6qmWVnVQyhEmrQHDJVRb53hbzhbS4uXK94fioCazIhABvxpG9qYn//BjqcRD
/y4L81qmGRuWRDwVY5U9mbaGsKM6jAqV5MeZWdanirzBi/+UaATTzPq2hFRBTxWAKVIBiIgR3E5T
WIkpp6Nj6RTG/YDDq60msq1T9a4xw6MekPcZJISBcqzxyNocplGywNjUDwK2fZd1hF3rDYX4mL+2
tLq4/otivzAgUqXsjzVLzWi2NzU6oy6LLxbYG/zo2MPc0NYX7frKSGhBu2ihTuPnplJRVHipgdfL
0MPxFEepC+aQXkmbdD7PTWFnYqN4cK189kkSeJbrvJloJvy140fal8RE9zUwzWqb+NqpdXrKR3Ix
gK9gcXHtS1Hi6kA7fmymJjy5ablNwQxfkOBkJ1XPPFoWwxo2gX6z6+fl2t+gsp8irV/piPdyuIzb
OlXeF1sm0J+6n5OKJGWzopYTkMaec1uRxGmDXKIL0qhX9qbsZxmaz2khlhX2a/wE2noAK8sAyWtg
ql4bu7YOWU3Ed2BL5dS7ceg5PWmhSoquSKXfTO4GopcVpDfrvi81qJaBH13NSd3jrHtL6ta9WegU
i6IdthUCXYRznEVqqZCvNLfekpq0qQxXrm1/8xW7PGbq7BtW/GEPUfctM8qvBaqes1uTcRPHxgpE
n6AE9INticP3Ce2sp8NHhZsUq7sYFoNT9oB/JdT9Jfza7dCGZlF37g2VY5OrW2SmWC9S3fCqmfOI
S8e5JIQ3tk7GFqAgbzBUOjgBTEH9CNpB2uUDtS177kNitmd0p6AlQmw47FjHu+XGZDh4Z7gvvF/q
CnKs75laOJ71eYO87JLbyaf32jpdzBvUjae640DrmcVjKgKVH1jqyVAy/YAzf1tBgt/nEI/hrCeP
ItbpO1SNzgGX6GvMz9AxJTiDbaUA1bIEQQlZqI+rYHTEXRLDB9bTST/6rVIcmcp/4AvabKEYmRQp
k7WmzDOuWd1p10BguRuZW5WlCuYXxSozYuoDeHXA+ZbizrE+23A2NqIll8PRkWuqttxGfd1fFDqf
YapVD27SeUWdRw/FkD3LAkDqsm6N4Xgt9aneVxztHNWw0I0wfcb1G+3oygXnljofO3/qmpgGxE6R
xssfRZMahbmHsPqtoYygiCX4Tq2nR6O7IkHU79GBu1tAfsie0O8fAgMtzWACGwQORKNOuERBFTWd
TOT184bFgIzSiqC7kYpinyqi1U0UsOCzbrYNnitk5gRFXufE4LisIRmECHudtHlRSv8eeLA8T2MV
s07PFPwZvZf1bF4M2YMlnFvAFlLp7TD6wWrJZMqEKXdaMUI/semXCKk+pFb9+zTSGVOmKqeJgON2
rbbx55aClM5XQIO0IurKCaNHI5Plund7xZOWaR5pq24YNRTHBi72Ws2F4/WlTE/k4F2BbmSM8hvm
FFHn7ywDJ11ptAm85qzyOEh6zNUR+coDxEG7M3Ou9LBpWuUyiYKQGJ1gPp92A77ce7Wp1b0KnPyQ
c7Fr1ebRsEt2H0AJfPmgsIvZ8ijasCb7NKRLom0Tkul2o4iNE1ErKnqE2HmcrFbfqClNkAhtFviU
I+bK8gVh+3eep7O3rPrsqE5HzkWiXSO1GuDWibt4qNVnJMvmyezpMbp5g9QhczcCbtfOD+bEHyN4
zQg7PqqB+o2UegfVz3RArzyplTy7fXu2I1+cW0VPaSmKxpMKPbJkUO8xQQK2VgjH0Qd/T5wycLsJ
Y3yghRxEUeLjJbkttUYL/Ik+lj/d7BboHXzyTZIW5F4iB3/ou7s+nKGvisjfH4LAydhpKs5Kaec5
WDNuIid6Hduw2+WW8mxPhnUozYjgUTU9+UkuVjUBGruBjdXOSp3vdZTdSoV4YqNSD3nLtgs9LpLy
Qqsorq3Cowct6f9PIxMfS55gdECXZIvoqZDD8domzX5ith31CLljpuq7SOB2Fw2+OmAxWGCPI6g+
taS1luotnMR4ujMmdCWd4sRHC13dyumg2gVRhrCoLe6MUWwBOol7LehjMIbxqlCNjZSO7fWGORs2
Ocz0ictlhT3U6KtiH7vkP6ajma0l6Xy45TV1E40DV18WpH3roNKiKD9AyUsOXd88uyj+EMaAigZN
TwDua6u3T4NuGKu8HtsD1Oh2q5NZvg+zZA2UfFxHxhzTXUZfiDlNVpBPydmaJ0GGGFqiIeh+acro
rDCesfsL0lMPJH+yoaqGpFutKK7M3XtdBPgMqNM9/PIo1jpamr2BFrObS8KoRN1aZi0ke4vZYc8O
HV1o/SDE6Bw0VVd5m5NXREXYKTs72dA7BBWeW9oFlnnq1QgP15DQHxKLLpvo/WJVmqRrpURarPvU
FeehGVVv8Y6TSWeuKmcE2aw0iudMQ3znJnTDczNIZ6kuxFAmuDE68vv/x9N5LceqdM32iYjAFQW3
tKG91JKWvSGW25jCe3j6f4C+cy52h7TdkrqhqMqZOdJNjWul+xPB9i9iiRNc47EK8rWuMjGK8dC4
GXSloWsfMNPYfqRGSPPnSFM36N5gqkPc7EtuBkOtc5acl/B1Kj93lPDBDPJS/lwZzbXxkrOum1QP
NobxJJtxxsu5R9rP/JB9/y3vGwa/ya3l1LvkpEmEBDk+zNE3LYn0PensjFg66mmiziJbyTumd9Kd
4cdocEBTRfjs2Ba/2/i394nrfpjTVzpvq1te5xQuT8Nfs8ga4MG4lnuvb/doQdPFqzBBD9GBBi39
6BDzDBT+jhdYetCzxT/dysRlCftzTGsxdxoIrKmKkKkjg53O2Hl7VXjTUQL03WUY8IKMTahPtmEk
aU8Y3aDQsFrhkBFFDJbM00sa1//0yfo3lPHTrJLsUhbuW8chMWiibiFWRdt1L8ZH5DXWte2aYCjn
6uppDAv7yn7Nl0A3hodXZV9rJCxOKsl40Slv3POGjhcCWPpZe9hd+zfWC+MyDN3sx9oYvRWUTgkB
DaxxDGMniqSjNDQMJFrupjoYPTM429FYpcV4LZMGDilBYEywHqaHgpqAaMoCvByYXRrAMFpjn/FI
O35SgwiyG0si/esnkyHYDObLMg5hnv1sprE/WsKc9laHoVlmkApqa46eTW9RJorPAHt62731KUdP
8AGHxTKmG1QcBh65H0mh/9KwPieqbJ645rm3kO4PZpflGI2N6WJkdGIuOtDBwe0gjYfD/KotkmpX
sQynqojh9IM43zVNTmt5PliwhezyZ0nC6BoNGuHbCJl8jsMHp5JxV9g0IyKGqHtn8nlVc0tBHmKs
U5s0KTXL3orsLoAC0ZwYZyJb6NbrOAzkR2110WAa+RpPdfgVEdO/niOXqSg0SKMVf6DkM3EvI1ml
F/xEmR/HkX0VXasdHCFxGtC/5dsVP2pW/BiKNL/XCR4NPedxzyp008c5eTHN4oXYuPk20jFRCQgh
9ZwwG4aMxZrOqE3BV72anpewgytLVBA4PFEkh3vpdN+nNvZudqN98ya73jsk486pwQqohe2lwMv3
SJtkbRoPz5Vd/uvstR8471YJuLXP214kdjlzfJ480slBiG/1S0qsZ35BdDN+OM1IZa8ZTrwz3q0p
0vHGuy8PEhUqqGnNWrX/b4LKylOxVKW/DKK+LHlPVlQ0bEQa0lcGQmC+BgznfKD8dhzf+UMIjvez
dpCtqV8WRqqklsv50rbqaEmO/TmNZHoENns7ATZRalHyUMUBbAF+AxmTVsx23kByPndVs5b5hggn
CtDopA20ycMfi1yX0sZobHgEvG9FYLFTNsGCprUnZmMFWYf5EiGvfaN3kEeXvEVZ9Z4kqUaDZpW+
WXjBLgmkidMygnyaszR+ks662K2xPItQP25npiaFEkx0kqczbePEp0gCJrP+tchXdBRGYSiOXAbo
ytj3BhqVcuvUAGWHJy2c123XQj3fcZwSh9aRGcKsqfRTQgjVX+wWp4VFHned3+Os8PzRBMQKnfBd
Qfqf1TON7G8krceH6iht3GJF8ZK+VF2uQZI24wfGeqKcjlivTs+hGU9Wt5BuXkY62psNg+PWD+UK
/LafWVvrwBRnbzeRC9oRgE4Dq4/I1EYgt8qJhIQBPXFhPxwwPbVfEvVjIFfuU3fz20yjdL+YXXvJ
Taf8oZK9VvRvQh+ap+rODqbvi8qShdiXY2J/yEKOSPK7QJJ73YmqEVeQv/lBMpNjVFN2r1596PPq
o1v/HDcW1qVVHs/ckNItJKT+bttwAMaKDmpCodmLFZYmzxzG6XPvLhdvStNTJhukjJBlBom8kcl7
AeKGsg442ib7S9zcZujrfQlzLZmhQ1XsjPCxpYeKbNKpaWsweS6CHPZvvJMD1RNxddPKbw41C+cw
jV7teVhOujqG7gxJJI1/bt0hbcfjwjL+mmWiHaOVh2Kwdt5dqHVDOHC2AAd8H9H2fQ/UP4qFK756
9UCR8gLrlyltkCMrfhk0Dpt11E+YYfOUKSeWHNqmYIgMwALKTkdgUIC1lg4/DIBHIuhTfmCUAHyI
8PBVd5Y7gBSup3BEn0eo8Sfi9ntDpel1aVDNOe3mOmimqoFknJOaamqzf4C22E9taN8njxp7dwH+
uranax3k/gYP51FVtDbGrSgg/47/DZCo33rLOyVxVpxVD+Epkt4fF4fVexQv+T6Kp4Md9zvoxt6H
tjByiIRcLtLuFbTYefwTbIJcHUYJyCnNRHPBSKU5JS0LQwLOZB0vtboccNcAj0sN7Uz5TsGa7szE
SFFxFA7+o2haIhBogL5c9JDnWFuT1qNZSovq8syMdjyTHbSpYS3hhseKdOFKMO6Gp5t8VJNBQE/2
f+dwNt4LT3IuUsMbgz7vRbMdxpr05TC9cbSrAol5k/nwcCa8gwZalB+W83B1MxN3yuRJccgW+M4G
U6oH5nr0AIsqDj7tsGm0F8nzjx01gfpwcpof1NKIK61c56qftFceo691yJyyGDNF5hQrB4sLNPqe
Hndyy8Zjztru0yY2Pvup8S4WQZB9LUvD14cKfcngUJ8MvRlkLnITIYvKzwDB+JohiwAXbnN0EZ6O
TZ9REdBAothGOm1XaMc+YYjb2d0lD7P6BWcKtql+sfaJ6f6NJX6WlsP2BmSpCicPPrVwDHv/TavY
u6wvGBnVKR3L+3ZxwaJenUtEEDzNtG4kd6kdjxlF2+tTuC5pGNrYDvWSWJ+IeWscvkyE4qAFzs6l
RUcsfMWoYLK6+5CUHCwYnJfnrgHwMtvMHp21iS8aVP7wehQKSWjBnwhWXFxZ0byYUWOyxUCkTS9Q
2SL+rjQuNydCUQuBWIEri4Ghdi+Bogb0XFUMXsfhnUwBZhh2KUXqMToykGdNiYF+nfCIgr/VwC/L
jKbZb/KHNqbdeo1A4zUz8Zg9LG5OSXyXgEz9yCDTzh2Ow5qR4i2pbIQnTdMPYelyFuAg22q6u1Nm
n+zNbCR/ocQZto1+bW3jN474PYXznBTDsjjncYvLYySP5fb2xdMozYypEDpNnnsb4U9De2wnqCOJ
dawWPIpwlmI0lNj51sjofRF9ftSRVIIs0dmrzvJYeuILwzXaXoawpqLB/BshbFCzCJxy05MbK8rw
Quv6ESCttpMWyZFltOYHHR3lrk+i7pCm9atLPv+MkNGeOhbTXdaP3qXNWxAT6XKnQvGjQkjJotq+
Isis4/Sckw1lKCtTvlqMATh9es1YTK7jQNGTC0Z6FxaCIBt1UH6fq2doudcCr+QxT/vjmFpPY3K/
jTg3vsVGHNEwCpGUgxWLiBt7fpOazdFOpxw9DAb/LLFc5l3xZhYU1vLRaOws+uyV0UUXeNlkB7AB
GDm2ip+it8+2bNm3tCuesKzLg1Ae7TRe3fFeRd97h4OS7ER6mGBuWE4VGLb4RMkIwsgEP/vybEhS
tLWDjaX6pk0FzXlzXD7S+l0fJvU2yum0IJQeMaYB55MARE2Wo8BgoM6nADZq9E7AXJeTRxB9LzqT
vP56LXq9islFQ8np1w22E44V8arEvHTdGIyaEX9K5kzI8kPt8T4b/OHHGFrlvtCaOjAd5u+L/RgI
cfelo+C4s/uGxEUfgEcXq81vEk88E2rnLtdnRkR4jggHAU/iq1d7ddWZ5tAHGniL4xzzGWr2WtCi
mq+4vPXP46fVw8zQbW6gBufH54/kIfLTpj4yKztx4ce3sh2CNJJ4rAceYbdEwXI9IdIkO8ThZF+5
UXml39773AIKwpTXvCdmBDFzVxoG2EE0WNqDhz1jHWIo1uKcaau512mGESKtnl2zTAfn+3YEbG1+
V2dQ441OQJD4DaPEla00hRPlTHH8OrerAZyBJTs48U74uPqIGHKaKVF1c0RUpjD8TcnQeiTGwVuV
YkBMV0H6EaKIY3BSGnTf0nrjSVskiv3SHFJXlfvCLmeesEBtNqB/wzYhsBIePzMlA4bqun2l1/81
XE47reoZndNWecyA6nFpzzfbAvnVpOp1C6gOsUbAir3gMez/sqeIHtsLcw0APxpv0K5uQxnMJMPv
2KXqW9PTxuD4uA/EOxuvo2hn73UsjcA0atq/U2xEm03CEWFybYtIey0jfd4J3HmBTraZswIj1ZTr
+Rrp0bSfKzxQG2vRkfgy0oymCFGtdj88i2TAnpO37JwQIc7IMgxsPGd/Iitj45t3OUHG17o0/wpq
vgmTWlBQkFp9tw3rB/Rv3iB7+CWyAWFCt+jhmOvw6lFB52fMngItuW0Ah0KE37TYMu/sfKkud+s/
IV7dY2QSYpz1Hl2E5X8n9Aq/Ul0PiNIG8wyYxG6sVu2YY4Pg7b9kuTQCa0EkWyKq1SuzCFpZ/FnI
p12n9aU2s59tV/b4LOmXbESPuUb3zsLIgRvpFZXl1G2cNpCmWeJtdtWo/AmotR1eEZqmXaGZ2k5p
0j61hqavsCtzt2lOoPH6s2YU3jGtrf8m8EIRSuPBxXJxiHvDuWVTavtbaSeO1+4ikvK9NaUhfTBZ
f/vCgGo+hmhnc8fcIXclhem6Pe45f0TXZX1JYOTh0qreDI6YGPAXHUULRFKOTuAOBYWg2rjnyMQR
w+0BqSG7nt2MZmdJzN0j8x3Ztvtttme4/XHZHr9nrRT3KvxrFJFztxsWB8LCzr23bEKRrhd/pNHg
nroo1IOadinfMrjPtxdNSYzYuv4SVTJ+AQ8PuwXwzmkzLq6kDN+2R4gNHkq6NejIH2sUOmkMRCUg
4UhCLn5noS8pGxTeQdemgyBpMGAXM/5Au3xCpEJKit9jwdY80QgkCoiSTh+fur4Y9gliA4ze6auD
erHzSNBdbfom/MWwvMCam+4Ek6IJymrEOjHZl36ReRDpDNunRqDtuOUXpmcTQG9xsmYiJJQYmz8z
SoKSxg1Pk1PlJ6nxjIESKr/187fY7n7TBylw5Jg21CzGr0CS5EGPB3B6Hc7leSJNmKQcknnMf2kt
HBpkt1knxezQmGIGJsYuLH3CfuYjAoRdTIHINdpU6II45FMxX5Ya7duocoIjXs1ovh7R1VgdX5Vg
86mgiu2msVDBhH5+WlAbWIi84kYiALnEo6VlgxoPhnj2UfaeLZFx7rTehD6aUOyDYQ5jC3ULZTca
L/powJFkmkNJwYtDQpUZVTedtbJNALY1GMIGlwJ424ouyU8YaOU5Rcfzs/qDXaYR4OVRQZ/kFn4t
vAz90sgzkb2Fe9aAEm7qtLmS9N/FTZxcxWz/sNe2ViRdSPKq8/WQCt44nNRtARd+mGisPfRTOv6p
hCtvA6v7bp3LHCo5/BuT/if0UJBIlkNbt1CAUFAaUkLAsd+Lw3burj2NWO88T5esFb8qNcTUMdvO
D8BDMdpljctKhK+AXYNGZL9kwZbScErtTAnqC9NOmiUWj+6/ojy1Pc/h0E7G9y4S/y2atN5tjEg4
Cez/6HIIobHd6DMKD6XpvHdMidJhVZdS13zx7vRXxIeIIxw0GJbnLHZCMj3/XNK6ia4fuIC8lzDl
kLu47GxK5Uz4fZwo0BvdOs/o3AfWSr+Dx/rhLlq9o//QxkveZReSNMMRqUce6eQVWNHn3wwPFgwV
MIWmCceG4U3uyUyxOK7eZFqUTgM7B3OFhWixG7SOhvS+Fj+lrmvs1DQlAflql7088wye4ROtzXQc
V3U4n9toeZ1Me3pxsC/tsATLgLMPZIhaGW/Q1uya5yrZb9/EvPujr1f3piftl87TtGdS9h9WLkyf
fT09DFEhA9AQJQftXSSK+Uss6oZLFdrkElcIrG74JNf1RS1rEZJZ5nuPnp+3MUdh4cz0MbGboNrQ
Alw3hwcvDvWH4woACqsFJ8NH9Yjjwv7CpBBac8JONKWJgb8487iQysZpNdVpA/0+GNfnrrmKhZ13
PnfJwePETinCehgdnHa8OR+DXea3jeE3dAwPoyld9sQGjJs1DTToJEN53hZ+Q7I0M8q+9TGWHJCv
tAJ7S2CVrrtH3MRy4GbO3uM9hEm+XqjtQnaE6ewlciC4Ai4vOZTT0JJHZB1K5t3Xz7MX1UgHBQ/U
Z4IZQpnS+Ewnw37xxqL2+TNSDru2c6I/4CVsRveWGwoMyNw4EOiz8WDrEadzoebX7SScqNpHU/nC
J1Re8848NTZUVIzH+nHueQoPCwmJRa3irOq9F8fSTvkc4YlYOblZiuAOmnHyG8VZCdbBfXvBsieP
TkU9qgxLY/KtbkqumM72DmGaS83haCH3Pw5x/YK/IN61mfezthPtrVDRB/zO8aINbXvSXNaCscOL
toIO8ZF3O9Opf1ENrw6p6WofbAX1s5f3/Ao0taSZ7QLC6abDXIjyXFjtbzHN6s1uewv+faHv5SIH
VgypXUCpapcicuv9EC/VOa9qumijiLh/Xf2gpXQzIGcu18KnSEpR7YlGt+HdJCG7UhYV4j4ba+oM
Sr9tMQSPQtcoXuLwTtb7YTXAdQq3Nq64yc9weRafRrjmgPtJ0G47iMvcq/5kRoc48oKtaKvDIbYd
K8cS7FOCJT2y3JweKr4qalWcilF36bYyMcpMNXoKLSvfQnbzR6W6Gv2Ufe0ynL2GJL3nJF9nXXMD
bUJ9xPXV7SqBltLUfXeHgdPdLS6y6yq7VVH3b45wZ1hzj6ng/79EjqVfYY4nR5msJYerztAoWog/
v9y+xyox+iBin7NWUWiLaeE1MaLmhZI+whrF/HC6as8pTpzysf3p6L8HZSS/Rqch5l/RJyprdA2L
KqYjJ59vlLZhE+rBucbMk8uF4t/txAY0tLjmKyCgmlhNWX2w1TS4os1BOhen6ORl6AA+Re7Q7oem
J8LqCaBBc4lJg8bsYceqJfdyrKaTm8XDPfKW0B/rTjEhUQz8LJwtNMR8ydY6uiw1cr9nJPG/zAvb
BBYFD3rt0amd8CSGmeaYwbqm6wtJnJZI4CgOBeWtp2LVZyF/lOd5NaMmtmsdMeP9NTTECS+MDmYI
2IXj/I8qRTaPGW1SfUROr6huScp+ZnNVrPKYDvrpOnjG0Zvj/gubi33OduQ76Sc/zZsPOaNHbX2T
c5K3EK7gxox7rOLqUeWh/jq2lfE6pMZezBiYW9ekLdme0ocVuelj+0pTNer7aLlnt79LS9bPOFTz
3XbCQM0Rty5KjeSzxieriUtvQQ/fuSVPXM1jPkPGkupNzSDryYuIRp4/uomzgWWmsoW6TNIQZ25S
HrJGTS3bHD04kmvcwALxKfMCZtCUxFpxcy/G9kvEgW9OJ6Km4E1OGoYQLerU706CIh/64xCV7WtP
gvmaWD19PdxXiVkxnA+NF+DDWJYHwzty/cWPPqvjBy2Lt6yK3oZ+rapAs3gfsyi5ghMv/Sl1cp5m
eN4/GywzjH0VlaQHa11FLbCnUeOpfe/iCIzX3au9OPkl11xIpYD8VI6+++ld0wuSVI4HjpXHRPVb
Mrxw8yo6VSTmdsm6FFhe/Lux5oWSJ9z6aije8lTvsc23b4R+4rORxLVfQsh8baagVaV4JkzJzm7K
GKDKNNgoKplOhIi9V+CF3W7GcLOfm/JcGyGfHmSFGzbvYDWzvycuYFHpuk9DEbneNNYuTPXLlOUz
TEHF8UFrwoOM6VLawk2LG4+vuIu5JXwRwW01VoZ7V8T5Zcz1yi/qvj3Cfq532/HEGCjqNG38BoiM
4p5VWnSLLS4Kdht3cHM8Xya2COy6TpuZRyCY+E6dR/heHaw4zrDcxzz6NxOP+aSeMX8GN79lNyA2
gd/PQgJ9aKvvUfVi4wPyPdPqaX5wuaOxmCWGFK8Egw/TmvjK6t56bxu/72eyE1DnrVsHLS0ZyNt2
1hdFEiUwVO7ebHdwiYderaHRrsxAjJtes8KT+TpRfGclQ3ozZpMeqlizoYTxZsz9fBeuo14U09AT
B6bfVWYyAffGmaj5GunaStBsly2qLcYP6t+Z+l85MNA+WqGsbPGuynVPYaSxzCHY7dNwLIOJcOPe
djn/1kjAjIdWT83wTqwKJzVQGjgnhCIVHB+mstcUU8J1sKuItd/zdrnehB4UNbO79pz7iFNCayWM
yFC+br9G9OheW4qTmG8w1qbGoWWKihkD7+joe3XV3d1q6e6U5Xb3psLdLNTI7HxMB5c2MYHtua3U
YbbDvS1KedlezPUrZSyE3iamTL4oky+SZo1L1dseedpsTydad6Ki7V+JkAmDIWGq6iX8ECt7gQwj
YNU8/p7kQr6C9qffZ8azmQF+ggkYfditWV449nJEwfAGwnK9VCVAcDfPaCEyWz9GVNp38brxi1YG
lmsv+7ClwhEjtHbvUkccrAXqPWjWw2zILwL0EKFY/R1Rmm40iZOHKyfU3JnthHZuaeFgYpjHmPEw
sHmRNJ5Ty3IDh3KB7QL1056pjdATC8hU1TIPbzVMnJz4Vt+IFxZfulT1gJUX/cnT6RaZ3WlLX5IN
hYbGkH03LgxJuAL41/tS+5npwOI8cyEKwKqW0glFiug1K490oVSv3RJTs5fN13jdlDrNTmdjvMtL
Oz1roviii7Y7I03WJ9Lq83Wqa98iv/km4uZNG5nxbV7ToumcM+aH8a2xxpNmLVeDkAo+RM2fcAke
P9ei+E9pw/AlnvCnXfs8EeWinW4PXhDGRM6zpP0RVtrTZD76VenyFw8e+eDE+dJiLt4VlX4eEqm/
oQ/kfrKQeOnJ7o2Ymlgkupk2v0S7Jwu5Zp4fyzlX6bq5QVREUf8zNeYx1tpzXLdagAPIPpA8gsxk
h2+SdQ12jm+uMHJrgrobDHofkoSGV7PZyTbdrUutMnAFfQvQbL4XXZpjR+hZLwi5HxBGCJjiYT1F
I1UwqSCOuO3+t09NqaHZ05VnB106z2/zRIlk7BHicDSAdObwkU0lEc9e0UVbE40rp2gvzMIC+ONS
HNaEyw9HsNg5hvaVt6I8btfOQl3g4tJ4KZW9dxkCTE3xH57d6thZEn8p0LhxcYbbkmgntxyWK8re
n8TKylNF65Cfqzake4zi2H7EbqJnbXJmMxnwpktA11N3jNrcffZ4vCf2mCMSNIftZoGuCr2zj6m9
HPHOKK9klDQ0zVs5ln/TEI830OkkyM29YxTDhzMriMaMAEmdOTQzNpwZ7R56/FbzPa8r8KcrCKP5
n408q9G7BzxeonHH8j+jbzP4QxNMzHEcjzFB3g2Fx2ChOBthXh5sU8XHYoqLYCbwu7N6e77oo/qt
aVlOuA7AaaN5UJ+Ir1JBWT5s3Ox+p2ztZjWk/+yiZ9WlVGC3hLAw2r7ENgZGcu9ZeKMchf4F8LlF
3+fhDg7f71PKfCQ3dgNf3bSpdqjirANnyZ2tTQSOFIOsIBpG7dSu5sCmoqCEioT4olcMpcg9ukg4
H0pE5oOpyHeFDzfD8Rawz8U8uOIWNvoCGNzphAfxES1G/8rZ2d8e4E2pcFRquU6QuiL/6ZCKJSZx
twzq5lpMJvsJdMZeRKcmuxSjWbwRfBaHRLbxpV5X3N4dr2nuTkRGGCt5U5Le51c3bBhBaEl69Zw0
OU3JeHWpWboTZ2oOCXSH3dxyesywUuxM12OlkNgVwljRcZQ07Eq7vKcerhigOyJSby+mDkfCkuM6
H/1XU8705s2e9Va06outHdnPO4zyu+HNjMcX6u05PBa0W32GmkQLDT/S7A8hdNfDnDKsnNpugmrd
Ee01tY88TNqPmbk0UMTjmIM2h6ycHtce7ZsysHxX+hzBnIVH0mb6V91tRTBSAsWFV9QPTdLWOpfa
u1sl7WVTT3VTA/NsTdRDGP/6JDswFBu/U9zu7a2QRqtmHZmwSBwi8o2IM51uBsrQ6exY+0tadiSc
HO8etlhsR8NzyDSCQzg+dAo19F/F8BwJHL0UjpO/jLmgZWFgsMnj4pD2OG/7fLQvoi4ByZeM3A6V
sulPRjK7by+l4/3vK0NwsxLpv2Vdp5Ov5zOkngRXCd8ZohuO0NPoXrH77oomhTac6sO71qrk0Tfl
DyIiPNb+ml2BKdTmv0jZMlFzQArOmc2b2TifVUyuy7a9zwQullYSnhzd9q3SWvoYm79z3cKT5ul0
Tyvs6RxQfLMNuzfBuAviIxQSbmEylOsCY5FmnCM2LCuTU19080Uy4psbVIJO0fleDhR65TxTl5J0
EEFEtvuOgxM3x85/214Qgf/3FSoZQSJuJHvVebe9ccIMfWcqiWeaA/kZf8gXAR77Es7Z321SI8zu
b27l9nGbzw7rkDYxHWxDKfMzhMFnDIznbMHY9uv1KLFkrbNrQlUGfR02+2bmiOrK7Hfl1N+VZnYX
e4XRJzQuGyV34WmN77+YGouCHWPGGSk+XH/vzQm2vbiNNHhK8bMtnfEA6fs1ys38kK1iFQVEJpMM
BAo9jI/6NMpvXtpAW0UttsrOvo6CAERHRQd7IJ/IyAAberSOJeCS3eeyKflxPmmk7ciIMQJW0828
514nAaplf2IGNIfMEBiJnIp9QAU0BCH4kYVmum+JUrDvWyevuf22eTLxI/6/FXnwFqKXjXMTplmd
CG0xiMqdWx9Jear06tfiZfu2nsKnbro3j/P2Me309JxL4EdeqwdCYQkjR8YDk8ibZ5OOYnjLyKZP
3qT7sUyG8YOIOyNs+ASqr/ugsaM/YZvGBwf/zz5qzfq9YV93iBjsAnhIcbFpWstGmlnU56/f2n2A
6QhHRdf9yRkNVOxkrXAZ36EqYUIwPPkkzU+/mVs1x/+ZB9Zhvj6cCV592aKLrs1GJXLn/uh01A3o
OnvL2fHqYwVj9FQM83nL2wKjOM2jFxIiZfFtZxrJM+25EeS0pOpxOeLedTLmPX0UD0fQHooBQQEZ
DAsUC0hYctZK1bqFHzgxFhhwTP26jbu3Ke06XReKw5lkSr2+DBTucTK/JKQCsLiET8KWw83ysjvO
PbJY+Df92h7VcamIq1pjLnn6JdRuZc4nfZ/LhtzKmpchuEQ3Mh6x9cg8scFq0tVBPUKar39v/waY
1fqKr9TXdSTEppmgB7os5/xIZ4vB0gVyIM6gdkALt+XL7Gpg/rmpS2hN/qyEdUoXg/HylC1B0f0U
mqUuqjOjoB4mG5DKoIGIcMeX0Jr+98LFUhzGbsYqCPxB6jVYk8ybfZvtyQFOi3fb0uRKSX3ARMT3
PAB3ZWJzZqyq8BvBvh9DXtdfdYjhIYpEIHBWkoSynUe/AmXG9aV330OzARO7/rAdFoX1rBnj/ZcH
gwzUdXOFWPpXgGG7jCpyBqvjF60SX/mB3BNrD3Is/4Pr9pWU+F7MUnn+BhTeXuSWLs9wq+tucXG7
bPVurfHbkXULLKUZINc5l+1Fj+m1bK35DXAdgveaFYdT94uuEFQPjY2zbxj2eCxSAnRrZBI8/C6f
ocg3mOqwLjABH+bwo8PXSJ9PnV4kofTP71A1j2llI2OA9PhCdTWh/xJ3q2wL81gQeAPpqVt3fRTy
bDvGxdSQC0bH++t4tHogrhan1LZ+MlC2voWaWe/oVu32mBv/bSPRuugetdvO587Io4MssgKDNqNS
5TwJsRFgQgJyeqYCmQYySVjui/DAdDrLjO1npLASS3e2B6FGV2GR/ogrYHkk0hg/h5F3NOzsMfHp
3XoaYRriaYlXu3utZlYhWDOCBM/9Dj2cmDpFsQwYMkSlxIn2Wl68pz32UjPOfsvVdR1C9Sd8Vj1a
OzwqrlWfWcxHojOw2VaDsu64vPWu93ulrZwzG7Akzuq37Z/y/zMe27i0hyp5RsBvgUsMC1E5zLss
KXvJPO8A/hV9j+HvfYyN/CgMgimRWMbnQK+owPBTpXZ1VxaNPW6bYEpopflSqtvo/ibb7dezFN/J
ob3oEw5JtaKw+xN3JHEPqo1xLU3nQXHDuLFV7/Vp7WVEh6Ljx690PYO60ziXzUGF8YP99irVA5GQ
KDhsH5wsJqElHHMv1keVqweU0BQMKXr+eXWOqDwgIjeHp8ZZ0AfsiXmbPuj3Yc70u2sw2WyJFBRq
RoCX0SEKne8ZwozfuqSqiS+uFncnheFgZC8Cd8glat23zkHSCD2HEmhL70+bRbWd5p+yb72LO1Jy
1CnLPGmtEdhtPp8VJGS/KRpxTAXicC/cnzXT4LET7dc55/AQMoM+VWGFA3yJd8ik0VmaFBpv9Cos
aMmxUnwGn33LkvrytjL727JStyBG0z84qQHuCGPbbMAz4EXlyP2DfYqZG/w1y/ijC7u5Iir1x0xj
AKqV1T80WW8vdW66NKFSCOjTT/Qjy5ctT00MJ+NhwVcJHGI3pjPH65JAVLuwuadc0Vv7cyZpf229
byh2HWbm9tSMpcQSOcnrvL5s31qKfd9koxK75LjOHgQNOEOp8QSTYDybxu4PEjtdqgkdpSHy3j0k
FnZx4taP4kXGifdUZuc9S056XsgxyfOy0I8XzXrmboUf2cJykSyueaAaOtq1nPLxW5kN3ByuIiqY
KF+dlQwyrP8EgfLspM+Il/MCrymQhZUF/cCmX18seBBr6G0u+ISocy5OkxHO3FO0vSUrDRZn3rdp
ZqBV4znw9Xm60go+7ETTH+d1bWjyxSVrgvfS5PTr63lINKfSaGS8pcU8YSmUNa0gq7d6s8t1Runn
i8ovm1++kjYGRow/yf9xdy7LbSNLGn4VLmcW5MGdwOZESBQtybpYlmT3ZaOARDQJEgQoXCSSJyZi
XmPWs5rF7OYN+k3mSeYrkLBZIC3ZQkWbczbspmQlCllZWXn903LCC5A+YFqhnZfl4/MhRubI8Sj1
H0XvSleSouJxjxgSMa/cuqZjNzqahABukdUan2vz9JxGmCMAnhe/asn4VtNs84zump42owCZEkdK
K0DUY4ICLVZzhvqIZsN2tpi+82akvQtzdrwYd/V+fuelH+/upqglmurC/Jrsa48uU+8apKB++Ejz
0uiqbK+fZdqCAcLd34bU4NMiwAdRW6GUhdk4fWZQXRp+GBaWdt026DMwrRS8LU2jCZsCnmP3jrSh
TqR1RqUXd/izcRYTgGKCLS7l0KFJuLvQjcuVRUOs7NdRoYmuGIvOh/FxPuy6vxrtSX8+QW8Dv3MR
3QWkGMgC3S1pW9RGt7FmHXbTxfOZQTkHYRgXXKY5aFvdR7qH0ABnxcR8/kAdy4TAanJHRqjLiABv
NP/QTsanqU3KsywVhb/Xw+VoeDybPF+ChG4cPk7pvC6Nb88GH6Ubz0COEx3ko/ainyTMeLKehoxe
MmPjo0U+vATz59EG6fo2HUGkUN7ZDAY4uQvRiOi5dr+4eIrs8elsOGQMmD5ybueTD84yoa/PmGaf
tLaWn85JhFKDusw+uVQJv7epVjx0PDv9pM/i37sat545s9Oy/L1nujqwYswxMifZ6HwyTQ5NhoFQ
Bp6lTOGg2MFiki5jUQlc2vYzU81oNOoVT1l8AtwaMKgUFxF5IV3ogYw31LRzprL1zIzeq6no87Jm
GiWZk4iZcnp4xfDj0XHEWDWGueY2Fafja0qrQbyajUzyr07xDjeNHGM2PXnyZvbZFPuMMgjDofZj
xPisx0e6aKPJ+Gphxqfp0DBFDXL7GBuBKCvtn0Af9cY6YPvZ0GKoE6MAHrVyrJaR0OUTMbYBQbia
cxg+zh1gSMGPZL5BNjLOaGCkltB4pB2AkWbjjHxL1hX6cMJ8tC7h1gWZCEqMHZ8sE80mU+qbH0+S
rn5Gy0Z86ukT4hJuaPUcKrSP5kJXlB+sb3iOwUognIGu2FvL8wX50XJoREwqBkePcTJo5ak7zujC
c2dEHJfPiHlu3fXjok27Hsna4ZQ2hHzGYMI0JtBth977Z++XhETxZfkxyrTfQFCgSZSDfGY+h+3j
FIjQycJ2Lp6Msaiiw/99DPFajTt0+uOC6KM25WKL4kSUFeiL9Ip4/CWDaB8vMxH7dUcAy7qeLRQc
2dXlMwV/BP2fLu9+X9pu8tHS7OKUy/4QgJjfjTtXf+caVDeYzmR+PsZ/O9e9MfB3owRAJ3OsfzBn
H+dTC1MaxNrPBIiOkij7FWQwwur0AA8PjSKmFuVR4B/dhZ8oDilIjRTF4XxoBsPFrMAEmia0vvAB
EOJkjKFVWnvlh9nW5ifp/AmHmVIlAU9QDrADu4wT+5hNj71ZPP04f44+LO00Odf5P6D3+VHYvXsw
DFF+YAw/z+JJflyifz4CXnY2bGPqMj/l9GvqApF4P/OowIoW41+AitDBQOSsh9n4uDSeNQGkMfco
4DSB63ENqgIpKTqi6rHL3uvza4/RZfhF90/d6ORuNNN/m5jm4C6f/RFP4stipg8vsjmFeOVEnQg4
EDoLsVnazxd0AERHEYP6+gw6HMEMplUWw2nSs8Gp+nWaTUjL5trxCOP/CKth/EGfa8dDMzWvI800
r2mC8o7aGKSEcuYesHzEAjPiXFrsCBgicjixiJTaj8v01HhkKEm+nM6PNE3Mkg9pYUBAvBtauJ8/
mjbTolffpt7NxKKH2pzSla2l4utkZlIazKkt/2AZe+4l42Auyl+OdDI/U+3RH0ePd0ACUj3rTUdU
jeeJKyDD5gLZaDkFJicyPiwnuT+f6U9PFDuQOFr/750LyplHRLL84fhuMT02wtlvdxMmx44TWgi6
o9h7DyZEfvjIyM9jnQ6i48cppuCCaqFnEN57rkY72jNZtUPHXIYAGIzME2L91vPz5LJNjeplnnVT
A28Ta6LdTUEbGgPQ//XXd5rOUL5QP7GW7qOYPRNFl3GIL5VoFNCVFMqfDZnWqYkxyeOjqWsUR1xq
jIDVAc2gc2tOJSzzisnpThfn5ffyYxzNPpgjMedFm90vSkC60GAcJW34VKdZ1wXmHKEosP1KqX8W
nnEhPlLX/RXEiiFlc3l0QmX9RemR2DMPt+Ruuf5YeSmRnq9wtNeA6Wv05xp+e+3rXsO5byC/9+tg
718AzgUaezkg5ZY5eZgriw1E+O/6RxVy+m5C3wkQb9UB4ssllUt5iULks+JiAIa87XRcG1B33TYJ
nFq2Cdp7lMTD9a/BifeMrka7syb8ahINJWD2Boe+xYOXX28bOX+bzksvEJQsFxj5Bgv+gjz+hZc/
wgGt41iaZzsugN4OSCNAkW9wwOpgERoupYldw+BUmSCZ87w94oCuM+CiEQssk2kAtm2ZBm/qaQy3
kVigGx3d0ZARcNptjYb4/RMCa7Urq4ESb5ICs+OZXc20HI35PibzCCQWtI2OrXeZlOBSnO1QEqsB
tL9fYtBl05pJgdfpAq1ounxqQI524enGQdDtjmnqLn6Qo7k6wrJvDNC9xqoAQad6yHF1QzdNSnNk
Zah7jL/QGFngOhbQwJqxhyxYLent58D0Oo5rENu3uxp73XVlFrS7HY/fe/yOYUeOwxDcvROD7ko9
vZ0HttExLG5D09FtlL5jQ3DjINgdx2B0JSWxqAGCHd2V2O3RjaDqTrQ45RaCYOqyKijvRFMnoO4x
Bk4XA5b2SxeajXWh0ekKAef1mb7pMktKEgHD7himrfHyxDtsb30B75EEdFfX09vPgGNx4XnC4HN3
SYDhdAzcUQ/R8FzDQmHsmwgYWlPT2LI7rulRFI4uIKLtuDUZwDSGN0xVsgyDwUD6HmrCxlLAhWiB
j9Nlh11hYGyoQS4KwANMLCGdEVIE3fdPDa4v6LefAgvvSNONtT20xQIXLaB53A/cBLrrWutTt096
oOkhsF3sAeDnDTaYgqG6PYAidM0us5B0x/J0x/P2zjtyV8eykQzw9q6OoHuM5ObMS8fA6Fg2asL2
7C5g691ud/+MwrWp3oAFbqerdRFvm7B/aRVKLBB2MfV/moeKsBgNK2zG/bIH0FPlkt7OAhNBp3UO
FYAt4Dm8r8wCq2PhEKAJ6VXtOjBr71hgNb0MLPxDOr0MjD5dR+nX7gOno+E8eoypIJri4UHtnxRo
jQMlNvchsxFpuimtwhoLdKdjIf0mqhAfCvNo71jAqhoeBK5EjB1knBuPMIlZZ4HVcQ1sL3Ehkowx
xXy8/dIFbF1TFlji3idWyj6LeGHdOdA6XAXivjQ0w1nFUfaLBWtT9e3a0Op2CIgyvtMiAkDctB4o
scQxIVYGh7CLbXvvzsH2ZNUfDZzjIGEOEBPfrQrautuxYYxn4Dw6BmNW9u0cVAb726XAFhFB/B8b
TWeSIxAewIaDYBBSpd4T81AchlVUeb/OgdNUE5A9IWSM5UNsfGX6SBzwOrjHmqOZBjVjBNjdvQuc
2yu//e0ygF2k2eLKN4Fx3r4OTLNDAI1YIQay56xU5X7JAL57w+vAMfCBXAyC9SvWb0Sng82o4ULA
CAad7+GNqDc2DbWO8JE542SJtk3DNvklQomuSfLIQhuQYdg3beg1NQ1NlzvPpTZCtwz6alxLdhCE
MkRPWtQHE1vXGFa1bxwoE5+czbfrAqwCXVwGXU3nWuTcy3Fz4SZiL7k2CRZPZJp/IFbwHSGVL0n3
3iiMBmVOPgyyXVn5b/2D6t23f79ORYt8M9EQFyPfIyCCi+MCpWB/GYJe/iGgsMFqLasktfj+94ek
iHOm5ZQj3svk8cYvq2Ty5p+vX3h7KTsXWf3wJAxSP30YLcrXX6yXvZoWz9z7dCgPixcRza/r2BpE
/0UYXiJ7XWSZTNXQON1Nyd6CUBIsKjplol8E9V8mu4tpX1L126yUixB+/Pfr1YjFmWBPOY3lgKP3
9QVlmcl+jtAcpEOxotivWC9eVnj2X9f5NrFh0kf4VJMb1EVjsqm/DKOKTrkzaJmmVIVoBBUZQdRS
sNReEiXTe5kFwlFqutj+Q+EPkrQiJJYrFHFTsu/SIH4YtSgk9mVpEOnWxsT9aBL58aAFLDP/ySqK
YvFdTNSm9I+LRW3VhKmak70pUo7GVBINXUQ/m673yk/9YeFL+o+LUwHhIC0qKoK5RPGqr+KeettZ
/pQW9cVSRdGc7ucgDpZFEPkVKbFiwo/V12+t+OddA7qGheu6WuObYPMV1gbF5o/6ovytsm6qy1+6
wKofvnR1H6TFvcRbBZJ7wMoQhpY4zId+el8MpCcoUMYH8ZAWclkodAVHQ6wWxSnpHpHYb3qWb0cB
nBj5U18ibShgxaX/5GeZv9aa1VLFKRFlnE0X3vMXUz/epZJFKqEx9ZrsiSKbpjSPkmkYhw+SxInM
jyq6ces6mBX3UfhQ0RS8dhQI3zG3qy8fFRFTbbrw1aXNVBp/EERJMQsqkmLdGKyNH3Dio4cqMoKo
rsL4f89hqW0jdXnVY76l9leO60sKb82OC5/ZrXH4WEjsoLS1+RMukjjPgjT184pWyRRbgYhcFUGa
J63r8CHZpE2Oofr6dsbc5K2zMM+zUm1fBkxpqGiK5Rui2LWpKN74YZy3zosH2eIlHtCc9i1mWDjw
B+Xyb5N7fyizSNQzN12/cEhX/Okhm0m2Sy8axqu2yetCyl58DuMH1lu+Ts71sdIOYRzI22IpYN1h
ygHORjyS4MBOZW+oOBefbl58ggIRPkxiP0ylE22ICuam+w7UrP/gy/IkwpdN6d74su1liJKB5kTF
IesXWU6DRyFLiwhLq6GPpYRURsFU8k9sXYH+vBHrv/B5QBBXyxUqSJRZqVBCgrhQ/hJtnQaX6gff
0qG7rO+/JrRE+43rNXYo9jC0hJSmfiRfByIm/LKQ/ryNoAjyn3EbomGQypugQBHhpCWyi6bgZqSJ
OXuux3FU0A1iWSMYKi7WIi3iQViJc6nEFJDtjfzBJk2Rc3/5wLxucVROTSv5oyXMjR79f9KFJwoI
mz6kJNr6l6Pr3r9WxARPRJqsMWlCcIyikpT661Gi1/nSS6ZJKgcEVNhCPd4Xxdc6+CPFydntU6pw
GHr+LGh9DtKBZBTZCq7Ro3F4n4DRUW2d2EjnVc39OsOZnjDLJaIKFtt/LPw8QcVFIngdB3J0QIH6
6GNCpzJZUWLWVKr7+ShMZrJmVmF4injUsV/PPIjSlKYrPvbv5UOoIrh8PKppfIyh5ivdEgQit83J
9v78nzxoDf733//j9IkRNNK5o2iy+QPOgnghyS8tuc2pnof3dROAIgYFdANmvI+km0RXkRdgvTUu
qPCEL4i/Df3swU+rNxdqjRa36uu3XIPX9dqFv0jyXBYHW8GdeuFH/nNYra9croowKmRrRBWo4Quu
0gc5dEXnXLX2JrwlCZf7sawodRXX0UWyFHqyHicU7Y5NVeVliNVdkSk3ToVqL6nWGKHC7V/dm+3D
kGRDIa1aRQz5GpteDn0boqu4KYtvsFBGayOroiY4bQiAh8bESU0OfanQgEpwBXQp4En91nmQxJK6
oB9dAfFkWve3DQHo0ZgZJPkk47tsB21K9TaRnRBDIG80JXrz538mrdtk+ud/lcHVq/TP/44fQjkv
YpgKeH1bxGG9LspUINW3frysKzu6bppz5tNw6xQKcJmmDD8kbE6NROudn0mGAA32zYlT2BbWKmgo
w25Ot0+YQWSIKkql2nAUcOP3LbubBpHqKW+/A38Pp/f+/bOsMRwFjFjp0Jut862i5odpi61bzBdJ
idrmq/ro5wUAafmnuKeqrCjLLcSe/WCxJ+bi10O1F0V+PTws+QJWoVBIWgWxqOaq5FucItEG8/Xt
31ZudBHMazlQgEiak10lKK/EBRyUl8OFsPzoZ6lIr4wHBU/6FId5MGjdkKQJMom6kmgY/C3DSwTF
akl0kUp46RJlMd9V89vz0/D+PpAv/S+1T9/e4BX9n3eAdWAc/hkP8EF0X7cJFIjpQUwZaSqFGxR4
Pgci7VPzURTcVIcBU+CKqXSaFAThgAfGsyzVwUmQLoNh8lQrhlZRW8Di/bSWrlVg0h0W0ZCTKu3g
60X0r4czjoJ46qeTTV6LTrqmev00hQ3ydaHC1e4z87sWHegqMOV6y+BhJPNWhav9Lty6M0WrUFPe
vvPTJNhVsqKiWvld6lOvUi1SXJMCHaHpko/De66xXA7HeQp27phCqjiTm0sEbknjBQcp9ZKLilBp
7qjgA3aUzF3Rq9Z0sb00wcWRVIMu4BGa0j0pYnSOxISysawp3dOHLeVQ9nA3ppv7kbxaFQVp74O0
JmCACDVn7nuyhcSS5dIYOo+bUz7381o3Di29CsiG+aiomyZl43nTfbuJkid/UhNgFXnq8xC9TvVR
lgdyUQD9vQoYUsyDKbnTdFjREmpCV1FQfZFEA3gi0bUVqDVKWv163F6BoiDJkMuLVREJuQwoYEi3
eoh0FQGLyyR9rrXkqLiawcuuWT0lkGnTA3KVpHlRC1HrKtzva6LINXuqxNprumBxoinEkWSihKtp
TLjUmpQIywFIAYLSmPSMquaKTBkfEK30jak++Th06aCiVBI2FKjjm+dgIF8eJfpB4/U+h/lyderk
JSu48j5NUlgsGZd0XlePeXvIdB2DOQvj4SCR3UYVqe/PGFeitqcHMHy12HIblaR9aTIQ+adUFmgV
Xs1NkNYD6ipqWWjrDER12UUtZGTrhoJABYqZTN+F/xAM6p6e7jkq7LmzJEueJG4LXCNgDKq9/ZYg
/rxYFwhd9Gk3DVZvrn8d6978UV9JHyLdceKQV7wsLSIFarS3mNWCKirqDY79pU/oNg1n0npVdOGc
4kdLRFUkZ0+z1A+kHAsILdVTviW2r8eAWOtjRaXcMAGj0/QieZ+ktUyyEv1wVjzTplYtr1zt62mm
11lwHhB1ldMDoEBUj3k7az9gX1VUysWqyOR9ZFxJKlH1FEjBjV8MwtZB6tcvDQFy1FQabha12CWQ
Ms2pri9+seZWfxrSqVfLwahoNPwlyHKafmMpRgoAWPPl/xZMaxacitDrsfBBWidBOBzlJGlWOydk
DywjFUqTaoj7XdFHEKPQRio6XQ/ui9ZFkUnew5q6AqH5x3X/pn/9uX/0by2xtcQPW1vS2WUogGaC
htclMGUClvu6c7jrKv1rmopA68Jc/B7rQKC/IA9b8DNyGjt5IBv4yr+RMJB+Fp5NWXO/KeGiq6em
qtav/J3JUBAPgFwS5n5FZ6W0va2r4Afp1suHdtT6/hjFPmPq5VKnVUK00euvjO+DHcnmslqiEe0y
V7hVslb2wzWiuy4N3F7zCsapEW2Y7Nd2bhdkWO0ZxVd0MPTvV4TEGqbHLoWxgXAmnec+wvEFI+Q1
qKv1cr5IrkRpbfjLJ146zf8fTv7OY2rvdeenOPH/hDvxx5CejpAeZcnMVRAsOiAKde+HY5mwAqvr
IMXqkkOTCqxnDMRhBDJHNtq8OVQkii6AuyJFL5FVseBRUd80BUHUQxolg3BzraaCtfYotUwG8p6p
SGndpGHrHMteuu23bYgNhf6ddgSqXgZWU5FvOqGVs3UmPm4OrjdZrKsosT+lQghQCpnJjIWqHvR2
HxjKdaoK9MN7fyarBl2FR3m2SIeLZV2dMS+kORtWxtVZUmsv1FXAO62MoB20FRzpM4Jkk9E2SxSc
63Nf7sjVBfo+DgqB9reLG7FjP9k6IirQGMme0glfk2UVNerkTwfhkxy7AH1XBS8if1E/0yrANy6D
mdwxA0pw8+UKqERqQ3ZGF1Tg215RZbAlyCrKkK4AFQ1nsy1UHyXAlKS1/Blqo+KvMOwNFSh5tyM/
rOermYtbPeftR/DWH4fbnGbUigrSIS1mFZ2SFSosDIEIJczCunQwQbV61tvZ8Wl5H+xgh4pCkc9h
kINaWq2x5IcKVXeaA3kxWx/ETeo6g1AUSMhZEfvZiK6RFUis9ASG8iqwD25mhIOjxS5dYuoindb8
ogkHA1KhfT+T8hGrZN23qa9iAq+nJG5G4STBRN/BImazMZtsKyb143YqF4+/8FtntN1GdLpnE/Ht
OhwMJWVDkIbhmQqSu7chIBztcxF1rdgvJLZreMwcUbHnAbb8pKj2/G9HoZ8scHPC1kfwW3w56ctU
XKOr4KFHyWSQtP5G/9ME7y+cSs4EIycZmaNgp878IkxDKQcB7LHmMJ2oYuXbFdSV347C9gMl0O0s
Kyp6YmvWz1Cw9zc4yDsoK9Al5/4sH9WskRVrXtXdu2Jwf03QftW+0zQgtLl+sf20r23+SAobSs+q
flP98CWkTToawqV0YFWk1XoJd61AwJTOiwpruh+1bvzoqQ6crgJAEPDVPKDxWlrzdnLgxxUxvv1A
BJvlE6Lg2F3C4BJ/XKL8YufYd8Y4rug0lJWd/nrl/S7pfEFmq1D3rj/biJWvxf4hCvz07/8nAAAA
AP//</cx:binary>
              </cx:geoCache>
            </cx:geography>
          </cx:layoutPr>
        </cx:series>
      </cx:plotAreaRegion>
    </cx:plotArea>
    <cx:legend pos="r" align="min" overlay="0"/>
  </cx:chart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'analiza skupień'!$F$62:$F$67</cx:f>
        <cx:nf>'analiza skupień'!$F$61</cx:nf>
        <cx:lvl ptCount="6" name="Slovakia">
          <cx:pt idx="0">Spain</cx:pt>
          <cx:pt idx="1">Cyprus</cx:pt>
          <cx:pt idx="2">Hungary</cx:pt>
          <cx:pt idx="3">Malta</cx:pt>
          <cx:pt idx="4">Iceland</cx:pt>
          <cx:pt idx="5">United Kingdom</cx:pt>
        </cx:lvl>
      </cx:strDim>
      <cx:numDim type="colorVal">
        <cx:f>'analiza skupień'!$G$62:$G$67</cx:f>
        <cx:lvl ptCount="6" formatCode="Standardowy">
          <cx:pt idx="0">4</cx:pt>
          <cx:pt idx="1">4</cx:pt>
          <cx:pt idx="2">4</cx:pt>
          <cx:pt idx="3">4</cx:pt>
          <cx:pt idx="4">4</cx:pt>
          <cx:pt idx="5">4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regionMap" uniqueId="{E91A0FE8-A22F-4D56-B004-01B915A736B4}">
          <cx:dataLabels>
            <cx:visibility seriesName="0" categoryName="1" value="0"/>
            <cx:separator>, </cx:separator>
          </cx:dataLabels>
          <cx:dataId val="0"/>
          <cx:layoutPr>
            <cx:regionLabelLayout val="none"/>
            <cx:geography viewedRegionType="dataOnly" cultureLanguage="pl-PL" cultureRegion="PL" attribution="Obsługiwane przez usługę Bing">
              <cx:geoCache provider="{E9337A44-BEBE-4D9F-B70C-5C5E7DAFC167}">
                <cx:binary>7HrpctzI1eWrdPTvgToXJJBwuP0jE6iFO6kSKekPgiyRiX3f3+R7n3mwOSi22hK73faEPWFHjCMo
kVUAEjfveu65+efj9Kdj9vzY/DDlWdH+6Tj9/GPUddWffvqpPUbP+WP7Lo+PTdmWL927Y5n/VL68
xMfnn740j2NcmJ8YofZPx+ix6Z6nH//yZ6xmnsuL8vjYxWVx2z83891z22dd+wfXfvfSD8eyL7r1
cYOVfv5Rz1Xz4w/PRRd382Gunn/+8bsbfvzhp7fL/OaVP2SQquu/4Fku3hEB0QmXRAqPu+LHH7Ky
MF8v83eMOURIT3ieQzwuv7766jHH439PmJMoj1++NM9t+8Mvv78+9Z3YX7+M21K/7leXq3z602lD
P32vz7/8+c0X2OKbb75R+Vt9/L1LbzX+8L//xzTz143/8zq33XfUEUy6hLqSQb/Odzqn3jubMiqF
40jPFpyyr69+1fnfF+f3tf71uTd6//r1W83vPvwHaD5+ztLHH1Qzd49F/PhVD/+8CQR/B18n3HaI
43EuPPs7E1jsnaCu53lSurbj2Jy4X9/9iw3+ccH+hjHeLvDWKm+vvzXPVv37zbNvs8fiy7/SLo79
zpPcQ1i41Jb223RkUflOuNLzGK45zPX492b5RwT6fXv89ck3hvjrhbcW2L//91vgQxF3z19+OEcF
+lLmX5Xx3/j4+cf/hPh4Xz3Gxb/OKDZ5xz1CiQOsQV0q39Rqi78TwuaSE+7Zrm1L90107OJ2qf5e
Hv398Pjm0Tfx8c2VtwES/AcEyP74vOaof50R/puhfoWyJ1d5i3LfgqfLx6z7FxZu4FUpJYXzw9M9
BzXiu8JN7Xe2TQCePCZs1yEuLr9C5de6/Xel+X33/+WxN67/y7dv3f7y8O+vC99E5b+qU/hv9vmu
j/uHnH/XF+bxv63DaxP8mxbt/2nTtnamffs1+v95RPT/R6P8t5voX0kE/7F7DE7swzd99B9f/Ror
bx79IxLjNWvtv/z8o/BO6fSVAFhX+C6hf0tAfL37+bHtwGzY75D/KfHQ4UlmM4p1xufTFfaOOR6l
HnPw+7XBLsqmi050iEvAdRBclujROepHW/anS/Y74XB0hYQ6lHIm6a80z02ZzaYsflXCL59/KPr8
poyLrv35R0oZ2vjq9cZVUJcJ4kjpYB10oK5wbVAr1fHxDlB+vf9/DXFEhsIki66DyGkOpKODXsbW
05MlDykjQeiMH4owuY6XREdVk6gy7hPlhTlXXZR8nFr2sUhMooVHW0V664qV6VM4Jk+2SwYdd/zC
SqrEF09uUQVOPF/JJdk0hadCUr9nibmdBNvJpLsZrYarxW4T5VZuq6yqvc6tQNbEVayAVC5rpC94
q+Kupjpqe097JTl3Zj0lxc3ouFawRHmsw6rR1kS6oBBD69sRHiXZKP00d1qshJc4eXrmOe2hIfOg
O5MPKiOMqK7xDvlUJwoGs4K6sRolg6QZsUiI10ZpsRX18CkZwoNTi7PYrgOJfbIOS4Zk9jTwchIk
Ybi1I3wFK7aqMsNtLJtZERZDR3ZTQFHL3Um0ebShsZDlKu7r3bpUOzatn9BIh1GRKjlAgbSOXV3b
82bm8zYuxpfEbcyWVPq0sSSHFgZjPbgD89TQN13gueO5k8ncL137PWnZ2STCWGdR74ekqbSQ0GJr
lZWy80gZ4l3XIut0zfBmQc2zmGioTvLLZryYqrZQsRU/nfRCnF5VlZurUULyfOhuRxbvphAmq6eh
C4hdnU3MMYp+FGNsNiRqx13vfnSgSSuxA7srsKmaq4Sk00a0g642Q13sadYnuhqgcxlmahJFUC1s
32dYcqoq6TvG3vahyfw0mqUPjYyqoPLO7k0wNNUSNCJbNtN85daMbk6WIDUEdOWc+qnTfCRRlypj
eKMYGzcpTxtFJD/MtuupaXDP24YV2yFr9o01WdvW9lwl5vIuo0OxZV1aqqm4W3K+tRLIXrm2FVDP
+2ysSQ9SFFurLnJVjw33JY0mFdnJ7uTLxHOvSL7o1I4ibaWr99bF6n0LbDY3z02PJyznSpJ9ZtuL
nhaL6SzJVEkz/hoEXUjOzZTtErviamICUeAgBHlDhbKt84ZCltQTt6693BZhJ/2sapnql2JDkr71
l9X0TjZGqhafs8hsPJuqhtD7sfS2ed35a6zWtbjKHX5jVZNaP8cua5UzLBe077fRDAdbEhghzK1D
2cVPaSx9rxvPw9zZF0l4aHPnYNLlvRnts2l090sLAcmc68yWsY4ohw87i1ExdR1FhlINoz2pOMSG
sghJJNxnbvZoUqg2s9InsjiHYsaTE1GgaMugyfoh6LtmP0fz6EuHqpNPGOJc9cuhdWWMyPRiXayR
24ktdxyiszXWFzXYnKkh8w6SeGvs302wALKB49cTvjAFwrr0Wq6abrpy2mzUXttztfop85KXRrAu
qOvshbAC4ZJP19SZWv+UjVrefciH/tCSJNFpSZ7zLrqjXDA8iUyZx23rtzZ8tuiCkX3qDMI4rJMn
Gkl4JidGuWN9HvWFTkrnKnaQU4khz5ZwP+br9itqxzqZk13d98+F03m6Tc1DYYrLU3bsU8Tr6jzc
RZZpG4TKarvShJXOp0xlaZmrIfbuhthBjouth5GKj4Jn3Za1NT+bm1JbEqmtEItPXZtqt7PsrUXz
+6mMt63Xsa0Xd0VATfvAex751mxVyhPmk2P6xB9R0ILcqpUrlukqbcIL3n4sa9krWVvhHlznWTMJ
fi5e3V12jqecJlWW61mqzqubrEi9bWzNuT85zhljSHALMvUpqyGqBt3OKi4Y92d+iB3KlGOmRkek
Pm/c6MmYAYVIQgdTc5gG5yHLN9GE7bQOJ9pyt33GBs1q84El9hY28pTFcDmJnau5T75ULqLEtW94
3+9O5qzMUm2H0uimSu2zNpcb0shzFi3Vbi0LSwGr1dUkEeLZrDM32psseXpN6mtQp4qQyApO5dNb
9XrKisgpV6y9n2z7ak0GcoLU9QTJTqKzWfGkEprnrFY0o71qDCxPLPp+tIbjMmdIdrKqlR2rNs31
xEvVR1wiQ/ZdIO30fe06G9qEgcXh7kRCjhbCSg8xGw+qZe4j7+NgTOBK85oKJqE6lANVc+/AC3ng
YZmqNCmvxgbFu6fREy3nWIuyRJ1IntZbxiF6OoWWHY4PTtQrE0fXhNysNyctXmuvZa4YnH1rxIGP
Tqxp7Maawxt5lnIlanzlrBV94fhoFc/cMHjS4B5O6/Z9CfXl2XvSb0lJ7uiauinDQ/MqVJYigtN6
UHUi9hURrQqFc+WM9FjPVTAx3LyK6ebwkCW5SWHgYsrPc+58coa89XOkKI/wq6bFHMsq9Xrzuv2l
klcedQ80dfcObS/aqPGHtaydhCoMdlajIgHU6ZD279ftTl2VqIFgc8IKSneQynIS3SbxB2fA9jKJ
gnYSqJF9IBqYNI8VcyHEaY9jiY3KsFNhNu2k1xS+yVATooX51JofaLpuZf2vS8eNXTrvnYzH2uXz
sWyEyu0M5Vo+RuFSbGtT2kFXxGrdbo70t0Xlu8gb3/TssZsqTxfuzGFQcqiS2tPz6hp0YB9GN3rM
OBKlm0LBPGFn3K00n/LgZKZVIZbsOsWi4YrMqOvEIkA+a7Sl3VnokEy1CD/gkEE3o+M3ZfhlKaCW
2GtKlTspfJXf5lP50c7xdLUWMp5kl5Ez3pyM1zc8VFlo/KqBFCddZ2Io1ORWJzvOQMgBIU1QLibT
+YBSVEsgktjpzk+yLMsKrYj95BEkElgotCHLWsNOclRx3qmIiADAGqG07nsg1dniNfuhoTtR2Cbo
+KqgqrieHP5635ThG8sZu2COYaRclhcztyWQJta2enZPyvpSxuF5b8ZKN7a3KMNUWUG6NMItp62d
dpzPqGuLGM7iglAEG9a1Y/PFXYbLU3Dz1bFrMqlyGr9UOcK9dQBCkxdnte8kaLF114B5/WtuPM16
ssutJtdi6lq/MpfIvNentdL1Xa1VtP7JpHXb3tuRtzvtQ0bJwQu761Mxj93wQJt+0BzwpB7d/BQF
rTV6WlSTP3Z2qQcBKzZrbqoAgoKUhgcrLd97xL0Ie+vl9EK79S6kcG+WU4g6faSikemoLp/myQnc
2IR+2V6nxHtOm/4jT9FFyIEbTdNlk7cQNk97gKDmOIi41afscPJ6w9huyORmLKGKIV8sRSp1egCA
GQpM+r01iyduT11wEuR040np7qqiKhI8yPqr0q7VqfLDP4Hc5uqjYWLbp9Wy6aJ6UjOguZWmW8cd
zNZZgZSHXGJHyIxtlz9y8yAJvlxz6Jr2qso6J3Z8l9QFqu+cPSU9qrQdFb7LWamsEpC/nrtLJhW6
uFiFHg/PUkIzlXrwIs9LIuXEnbXrs+xiaWpxHueh7qrc3otm0aLhueLDkvttvjRnkT3vBlIuSspq
e4ra0MvQesTNmfGmIK3yWsVzN6iQpfCK+aqTBtl4WT109dxTW+YsbelP+WtgJR5CzIwjAGUpiMqS
0qcZ8V6tQKvhYPp8s4Zzu/ZBxsQFgPm4M1W/j0UtfTZ0eD6/O10+xesSFu9zWdwQZ272Vbm38ypH
o+YeYmCYNUVGljyjzfn657JWgTKH1UvnJmmHp7BGtpvX/i4fxH7NXDTJHryy2w15FpSz0CdflqnQ
GUsDq653Ig6/0AiOaU8GwBNPdPKwIr+1usxr3zGVeIsHseEvfn4jQ6jjFMOnbNDJaNFNaT7YBVHh
wqygcZMuSKci0ZkYXR2JOPXb0lxmjSe36GmlItwq1JiM12GJZqGuTaRKO4n8kDdyVw2OHzOmapab
QC7I+pMJH6ukQ04aE6oyys7qrGz9lIiXxZNn3bToeITXxwz/Nf1NbA2e/xXorltym+VDWGRMpRzP
JeGaEnqKN8EY1isujmZUo5M1mxQ1pp+L82wygYjQoffeVR95QYQerclg7zWFu8CFois9vf6RiPhp
/W1cIPGRqKKWi8pKeHI4u3tBnUNP5ZUzO/uTe0cRMLEl9NR4FGjq0rXDD6dQCXuExiDTe8sz+zmJ
nsIVdKwre+hcV8PYKxCKVmCfFmg1EFqA1q1C3j2nebGzkr5SlrFvfg2yrL0vp+Kxlem2zMzlCgkS
b/K0kzrnHKJaUe/qfkDzMTLkEsZSFctpUZ1t0OUD85+6UhY6+xWjoWXJ1BDlwRq/FaNfxnjfIWrJ
uWSi0zFz78Z0vjkV8PUWy0A4Oor0LAnRc6ysxlhN+M+7dVvrkC3xU4/WYc0EdYXenZtYOUUm1TI9
xFF7eudpg6+Pgi7p4jpDeHJV2O8Lh12tUrGplH4e2RvqFkZHa29VScSVF2ZCieRqGG+9tSVe70VN
XjaDdPcWB4JrRtxWlPasJKSKkgoN+oozVuA5fRJL//m0fogEOLuLskM9DXWsSA1VvfYTEdvNsWsC
Es7jxoqma9veymZ4KFd/jUZktaaWQMl0181Ls2djnCpusyBCNDsZ5AZjdFFG1kVZnnUDWs2GJ6NK
0KzqU5eN0ccHUV/TFSisml5SHvucjXfLWndP3UmpJAOCbb0xmFEVTw1wy+cE1M3tCSc7LZJ65ixd
4ABxxhY/DvFFVaHzLjyYcf1H/cQFydTAM07dbz3PO8uEOvEQMBZFXHHLqVQEqsIYYnS8xtCczmCA
kvlcFNO1cAviD6OpdzOBKiM7PVsdN0fTXVR3dQc0nUCzUtZX7hSlqocNGt7cyanbrttYG7fcWbFn
BUrm1NyvpEjtxQG292VxUeBOjn8iTk6t2zd04u8QdSsL9x1L5wggAwxcPWJLUIYgBL9l6cY4ovYU
eQLJjF4Otv3CpK7BS+T2MS1DLVwRfDsO+uWNr1ThsazmJjbRL4fCfv34l0OZ4+d0pOmvX65nyv76
6fLrYbQ/vGv7XK6Dr/btTSvP++taEOYX3nelV7/78Bui929Qua9n2/7GxX+M56UOxtW/nl37DdH7
3eRuJVBP979SvZj6CdfBuREbzCZbD458pXpxhUpuCxwYge0olzjH85Xqdd4RyTi6P8Y8gpk5/SvV
iyEjcRh4UyGYyzFp/L+henGc6I0PMYJDLdyxXWm7gggPQnzrQ2Q0uWVSC/AYbW5Xoz3O/cqZkOTH
QCz1ld02epLHRLJ9lVpqjh6y6Mj4rUAHQCsvIEXukz7ZVnHm03bajAuaWVLrhtxnZXq+yGhfDq4G
CxR+KG1bIfTp7cI6LfvHajyvUl30j27+QtBI3BTWjZiRBM6ygxE2ejq0vZ3ywKwtOncvPHKX5NdL
eD2XX5aqUkOxSUDlZJ4i+fkCDm1Gx1ypRDoqpB+mdud4N7bjTyD0qDdtnNDoebBUknPdxHxrSwPq
eS/z3G+YUVZeoivp1coTGV2iBxb8pjKpmlDRZN3oOEn9cZo3q3oia/JlydQMqDMP6S5M27MiT8Fd
YAuSBqPZNYJfpiTfxOA5p/yjTJ8A8bmOoWdHhqoMQX86jU4LSxkBiWaO8mWpBQRA5V4SJ/FDRlWY
Jr500eqIUZPxvcxAmkPuKRw3I3PPeRnt84zpwTObIU63tDKbvIzOTR0FfJpVGz7Tie49e8T2l30B
7nMwXFcm2vRRsgVk9lPTYgu1TuNjX1+YSKq+2w6gaABJ6AJat1QORzKxVJ8hCc6NRk+huAchTLoN
lwbFjQIc3E/GaBbfjsmDSHVVR1oEc0uRPz/08z3bJUAb8eeSnJXto7tCZlnrmFLFXfCb5X2DnoNZ
auxGP2f3IgMHR+8hU8EbHZZcW/X9KmUMomK2ap1HnSrN0bItJVKk4HLa1NSgfQCjkA1BEzHVxXSb
T4nPks/wqkaMIDYTHwS9ZnDUlFNteTdNNQT2NCmn0wZbmerj+o0nLJWj4REOUUNrNg47DjVa3qhV
I+jY2nrKF6rG6b7IjLaSTo0xql91lrfLVsSzWsXKYJYWpFiUpn7ogD6Px2DyqFo8y68Tg2Z89Kt8
Z5dSNc3nsr1vuyONWm2XnWpcOATcazR8u3hE5XgNIZPv8EgVhOmipIEd3Tnt1iqJbw2fpo7oPrE2
VSsVI5+6FoAbRlngPPDcBY1VORk/bOG1Rig5Loj1XBvnvkqYJmDfLFiijyBVkvmkOvbdVd2DjVwK
lcq919ynzjqBMSBeU3RTlnKnMThxOPV24JNfs0TJimvTT343YJOol3PIACM60BGp34jJX+jkl/Xk
rzob4Svr57jDZ36sIKyzzD4j5KK2En8qZj8DMmLgred5pcdwfZx8e/UV98ZpGt1bVCVLq6MzCxDM
Gi6j5PhNEv+d8roeyPiuvp5yoyA4BovzmDZZzzR9mxs5jgJ6URf3imUvbdn4y7VXjbAr1+kIlwuz
Lbw+z2vdF+vO5HmXMYSaBX5ub6OfrpZpM8PiA6H7cd4mfgGWzsF0g9NNb2xVdQDwJPVFW2OIlm7l
dNOQXTUPwH2r+9d6IanyCnQQ83ENsmk6xUBb3oJrC13gRZuoWVJlj6nKo2OGAJLk3na3OePag+Xr
GErs78MZTBT6gJAc7eRTvgnxNhCsdV76Y3Ns6tt2YhjGHEMJAhW6jmdMuYSjHOe6je7ybgbPsP1j
7dLfrTzfaBcnjb/Vbu/OeVra0O6SfUinQ526OgctYCNG3QTEpRWrrn7h9pWVXM0WSo89+21zIeL6
FdW8TmV/x87rQfHf2BmcvwOWwmY2Cu73khSDtZLeKexcothtKnrB4e1zpG2yh+KEh4ZPd+FZCXKw
88PZr9ubNgxMzVQigrIMXGfr2H7ag1M+two/w0ipuk3L63xSTX2sxHlt7a0YPw+cb4HnFXF2FemV
1V//sVLXav0tIoTHeoQR+Ou6G8nezG15gqP0RGY9iMFN4z31Xeb3xNGLe1HSRv/xuzCj/p13cQe0
BrRGvTf2a2jmRdGU92q0N2AA3dDPhg2GQ2JS8qk1r2eE/6aRPL6u993eKIAQcYCViGML+hu0K8lk
sRBc85pvloTt3RBhFaXbtKL7iSEC6bxJpyOz6o+W5YNsASb3Amu6H8de98YE5cR0I+kVHWo1g3We
reic0f5yzfJFy2K1pPcmqTDkrp6M/UDynRdHHxKebAsE+Rh3X4RF92F0aOJuv3hM05bpEQMIA555
lSLLkptWjpejV+/s4uhOwufzpsGUIJxu7T5YyGO9mKDuj2PUaNfeExTXFUZYLga7SaPaepu25/hB
eb2cSRiM88WQ872Zw90ERGCD+3Zp4jd5qprebLhzw4e7kOfb1vqU23RvRdauQ8zP9TFZ6jOW7ZBC
QdvDU8PJz90b1gPIDKO/Vt4YYq/lAQee1ThgKyEF92WpdbdmPLAU7NU96VFoKwwEbAzQUU+Q8lbU
gOMNylqDozEgTRK1JvombM76JzfBeDXTSeT4w/wwdKNyMqO6kakp2jIUP9tCY9hPGFV+2WbdQ1vf
dMvGDNUmSaQq3CGoUCQMcM9cbBpwzHNbq74uQPgL5S3PdoqhJAgvEN2sA4QpMFlOP6/7WgtKXj7g
tIBy68slBkkMBEljv7dgVPpJOrVeZa5R82Z0tStgQ3Ps29f9XGsncgM7xcBfnqUGALjEYglTkbC0
iwEFP5XJfgK/3Jk9j/MHUTc7ysfLctwn8+ATHu+jVl7NtrVz3FoPrYZsYPk/8yHStMz9LAX5G0dB
aQAWXUz+2u1U7uwYhBVNVRvPm3LMtkk5BNzU0PCWiH675BeLazYGZWVA0bQZVse8FkT2thwAVc9Q
LmPn8lSXQT6Bk0wf20iAI0hV6NzT0ARV+dxjFyHQpjNdmLbcreUa1BQwTuJX4D6tosF02vLXiiTy
YzpsyJLdL0mmadJt57zSoX1RVrd1EsMUGJoK+GJiDmnBARXPB5n4iTH7rjIHkF06XR3Cup97G3F1
N9DpokojfxDDZWeADQrQP+1xlE8M6JpaRrfiwpUX64AzBqyVT3zsVUEPRQ8mHW+QwNRw/BLCTcOZ
l2/Kdl59uRmBZtG6lyb1cQjGH1083J6teWAY2dZEU2DZbNsn3c6pxw2fH1YoAnTjmdlfozJuU7UM
Rlcoebx+Dw9QVbmzOEqz4tU6WcG0ggFrRAwNAdtH3o0rEE7IF25tAsCi0p1O1aoX1BdIgsTbNWO9
y/NG8w6kA6KsgbvMK6qeDnn3tDYRbs1PPUZTj4HLjilovlWKAlRhNRxDAqI9MQHPb/v2uIKo0d4X
bCNRFG2g8MiL/HJJVeRGIPiGoF0+pzFobAsu7Fh+OpOgy5XdH5yp9IvcqKg6Fu1DlVY7NgYRbzDb
TEAcToHT0b1TxTdtAjSA/QwWzgZgqugFA+UIrmwbURChUaabNtzV4r2UJU6l3Of11SaJqVqvrp1F
G1W+lRVoYXw+DH7mDJj/wVbVL40FvGFtHTxUUQ+OZjsAsBJgrrWUzW5FCGTpWDhB9MUKh4B+9DIE
YXcbT5piqjO7T6vOeVWjyTo2BfI+cKY3DsEwAmSnzW7tqHqaXbsgtZx6RjEC71WDL/b8Kku3/VTr
2uToM9Gx0B68F6YROC1TIos18nPYfy5jBygd2kPUN58zEP8D5lZJlO9gVjWN933ygRYvcSGA80sl
nMwf+9mvIAMZcEwo9EU+Im/gYEOz+F2xqwDpK9+lOqldtf6b8iqwOns78cseCLKMzrKlx4QNU5+q
uKk6cOJWGIRsBOwRmiWppt3ie1MUGLJr6W2dnoXRrsoOXn+eRU/2Erh8G4afY3GMY1uZQwdEvNp6
LOKt8z5rjOrtl6/ClmmhvO6OWjfpmPl1l+jYtTayxPwQ7WTDtnWW6HEUAHnz1q4zWHFUYes3fPZD
kOK1sDb1WnTJtqQvJL0wtNC906i6vhyycQOUwZrACIG55kOBgTVNNjYO1xAwxUX0NEC18QfZH5BZ
TQnJWLoB8bF1kISfI5ErmZ4TcxhtofP23ELeDKvcD7sPJT9MyaOF9IwKECJ80Kx2FyktFGbRqsEZ
hdq9KLJDPQWmu3ZSPx52YbRP6Zm3XHXl9YwMiDErxFtNtvT3btCVnaZu5tsswkGI2jfywgv1TKCK
ZeOOj57IfMxMdMo2IqpQ9AadGokzJ0IlFj0rRt9zmz3lfYB5ywfL1NfLVKgF01pQO4pRsvVIv+lq
R8fz7HsFxOyjYOU7akuoVGAHtdlEGDWnJvepNwQzYkrEVmAXCCSkP5q1116Sa5p9rgD8OxwSaqOz
MdqVdQ4ZYt3LiwYFwW0yTPkdbcMilZ/SB4MxFkbDabM6kBW0Y6dLt0dGTZEFzierRYIZkW4HjIc6
ndFduDwIdiiYrdb9Iw7s4ZPLPsxVobI+1kYPjvGjeAgme1AM7Gw6JHouhHbCXns4/ML6MeiTUrGw
00KEepkZ4EHjy7QNFs++5YW9YRN4GSTJPLno8odmKMEmeQrHwYLQQnXAEa8alPdYDhu3Q6oCbrRp
p11vAGrAd0WEgfn79cUNWtE6EjrK233OsoDLUFvjoZ9eenAgJPvY8nwfAbykcG+DfNimL3T5mJc7
zg8WGVTf54Aeh7FJMDN44WxQRWwUX6wgmzsYHBMW8bI6CkNuouHLNB5G3uk8F2g9eu22W1InunRe
Fj6o/8PemS3JjWNN+onYBhAbeRv7HhmRi5S6gZWkKhLcdxB8+nGG6p9qpX4r2dxPtxktqFZ3R3AB
znH//NR8SSqsc8BZlvNn6eL1TsrZ1vpLkm7pWlTe5ktBgAiFfNnEdkkd3Db6pYClpSM8E002E1Ow
vfQ6gdTAKf4am7/MtCKTXjcmhlJlFuMES74fFkLjC2u+sDpeNAN6FR/gZBw//n4GucbDNUqqbMHx
tilI15ldROBoOsJRmuKxi83aZT1egAhsR7/MUr6zA75omq2SBCAWVjsPq0NsQYPUX1w/rVpUj/Mi
4SmBL36qJd67kS+aeXkP+w1HSziq8Zajd5//WtiKpQn6ZdfxBSmGTVl4617gNSMowni8nZroztts
I2XxxU1Y6DVK424j6r+csOcWqpSBeJDkbhNw4BUVNgvnn8LmmmX5Yu72WTBuUKOMOscrka4z6GoT
83ZFa9d2Qukr4mOesmWfN2s6nMM4eRsitzHJZkrdsW+i/WTIF2M1VnW7BkS1mvWOTvRnUK+HdrrL
NFwE2M6GCIoT9D3D39o82cxF7ywbgu0CwTasuvIWASbVnG5tpXdMxZu58IQHt27HcTPLPkVqNjl2
c6Y8uHrT2jLUGaZfWfpHI/DK9yjHSbWLUVRiywY4aVZ4lOV0xONA1E7YePXQIMfukBbNsqVQQFCl
GUa3RbfKdLyqwZikiV50dAVgjOGZdvZbMu+n+yHDPYi/tyPZq05jp7TrFLpPK8lJDm8gJS5hHm/m
mj1OpwVsim8tsAUClXAusjJP77op3YZtdvVsc7Gs3U9dvY2j5I3Bpupjb5UX5v7oJf+W7p9+tHH/
31h4xOT/h/ufjQJ0zv/VdP9iLHz6mLT9Bz1//Df/thj+o+Ys9k/JU/ugyb3gPyDb5mCeVD6TDzD8
fzwGSf4TIIeHoDen8JCExDf5Gyfn4X9C6iuw31T9wND/XzwG+rMoITiMCvgLUL2RisWrKz/IK2Rg
RsoKK2DWl3+JmA3dYuxunKVrSFpadOrkP1d6is6Pw0iSalc1Ir8UfmeX8RDbQ1WV4s1LzFemp/43
OpQvfhYW5u8H2J0hsKsU9RljuBD/LUSlqQyyQpeQEquh28thKCBEkYtVjD25SsKHYK3ePk4fhxJe
blYX3ufags4zpvGeGhp4KOWMWFUz9us3BXv1EfBG2VVVq9GfqhWEvulLHqa3KhPb3BuaE+5b/tK4
olrGWVjsu0FdIzF+i2xL9qVsxSGRhOxBw9oV63LsYMzDulILu+2FMV9bndBlULTlhmf8aylQAgVq
iT4esH2EDSH3R7vqeAEoER33tp26/A3tN8RTiKoYBkHlVjk3LsYe+Crq1dTtqzw9lpP19kHaY0uP
4/RaGwb4ZKBf0kSar0B+wcLVih2VxfcOI/FGeWSAf2TwXPlwNLIAyID25C0PRzTosVVoKgndsBp2
damsObU2zF+sMyg3e0bo37+tASCuhA0DOMnomGs+Pkn52RkTHXjfuG3VyxCeOLiLcQg3YW28r+jt
wBE2/Z9cogbiXf8a0EqvJ9vtY8XMpgroU6TCagmMuFjENctfchKlL24dDrCCYpdyWDweGlNZmv0k
m3wT2ehe1oXFTYjucdi5HY39eCc7+ZIFw3SrOUTpgkbZyS+rAu16EcxU7Br2S7ztYzI+dbk3Po2e
LFakhgDI4OyElaEvzGuyQ+bD4HmcpjLKrwuvC6/+IP1XmdT6Khvvx1lPPHeKSX5QLjoksJjKpStD
u4zG3tvWq0JReBmdqeJj6hf7Cf6CDKbpNWmnZst5Ua9KewzTYLqkU4ReZz4U02Ahh5nz2EY2XlbI
sB+qrqx2ea/Gs+wNGq3Mus/Z1KGGq1LQjCJDPwtuhI+2vQE4GJ/SxHOgE+pFOY3BmWtUqq61ETo3
T+y9qPqzo8EE8Tor7FKlqF2CVpvvtMr3uiPB56RL83Wjs1XrQvUMge85TXh6rQ7GsebkgCiccHum
g2fZDnovVCjITvhgC4UPJl16IKEWA+1z3DJfeMdOs5c+SKZdoxZokG0tbwVP3DeHD15ip3fP9Ss+
oMrL247cG46lxHBswG3lciCrY5luEkXazZgadYPtI2Va3wzv1E3m4BMrUZyj2uuefD2lZ+7KGFo+
CkQa+XcxTu3xce+yKPmO/mYiuT6R+WYiOPM9CdNiH/btJUA04sgKeW47Tk79fAgLiEi90nzFaO4d
dewmZDggaZRKVeuub7I/kqHCm9zUL2RMjkkANSj2CHkdO1h6gZckf5Rl/RRlefz1v7aXv7fh/47+
+L+uhSqctwxGBYOI7H9Yq3U6OOmUbZYd1cPJJbaEI+hj5WHqzMdrqkxy1b4vXqPhjmSO91YH1afK
lPWW3vppQm6Eh8E14qEFGl/42ySBjOK8KfvmVPScdqV4DTJdb7lK93oM4nVd2vGsUOH9+w+Bsf6T
XDyv6hgMozA8JgxAqvv0w6o+GZn2lsCtnJow3+Z9chiZ53bM0AKOJWHbWpTTqREJfWKJkBur6nZZ
DyQ6T7IML1HcY/ORQ/IaVQgT8DQBAdPqp5S56NzkDE1q11FEPjjYoC5L9kkXBjv0NwEEOIpSzxTs
/vhEE/Q5Sbjqei/cdrnvvwLboKs8jehGJQ7AvXZfAJ4uG5+Y57avJjrrEhlWYNXQ5vY4EE+GR1br
EC1Sbs586MOb9dy3HIzY5wZrKSHJexEb+k5hAa4YKMW9KCWSWOaPpkfKoKsBrw0pMMQwLsK3vuy9
JaMo1eMMFNyEdXQZNFP/ZiuESHKT1yeisq9DEuRPwGTyfctLXAX61ij/2PtSfMpsi0YlcMEZ7bIs
iAd9Fwsp+AExrBIfjZrtynRV6vhgAq12QzTO20zQqQXTsV1n3HbIYvRee9bpZkoSvZs6NC1Bj5Ux
APzVVD6HZaJ9NI6Z24Suz28Ts2YlzYCojMrR+5LeHQQy2QuiCrUuvMyJRTysPXqsi97/6kzTLxPl
cXTnvb92NGLrwpj8yc6fPCzy2POj7FzzYYIUEES7Mknaa215uorpiGdYeulT3OfqoIpAbaKmqC6k
pfiEzp7VISDFkC2HWVJiCNlc0+xKkOl561S4d9J4d6YQ+7AwA+Hgw5PxOkZfEhYHy0BHdmeDmr5U
mQ43vidgWfTl0dMKLJzg1c4WfQefI1j9+5vBwY78l48yvxiodJgghFO84sHHcqyvpVexFq5FV7Xb
WEN/aZ0XAEUdmn1vJruYLG9OvELOoCmDPSE+JHtQ7DvV6niZFFTNC3H6OWbiHYASzCzdvEuT8k+J
gUrSR+Mr1268ypYvcNMW1PgHJA7HL37RhSsZtsV6yPmzGNIGDZSUGw9zl5JU9l97ircncF2+R+lx
8/1oOkXML1bhIN91Ja9iCOJdUUXm8O+X5IMBiEuCAhiTXbBuYYBLgEvzcwU4Egl5q44Qksm6Xem3
8Xth642rLDlNk2Zb0/lkWdLI3BJInpnN2JG4IFz19SQ3jhbJifR1vWFE7JTxg71NAnpMRcb2BFX2
zbNpvpDCFt+wM27ruKyg1dX1KcuIWyUl342jaM4mHYe1Hlq5CaZArNKGkZNfYJsWnT5GodfvVdQY
2MJwEdLKY4culsHp368EMqYfnw5JGOVYOX2O6UI0+HAphiEUViZFucQG6bHuWCfT8FLncbVG2TcA
xk7FpW/K9yDtgmWXo0tEaK7fNqF7Go2NIASi9C0GFe4ep4Ffu6Nh6KbDCFp4gKpxX9Vldx+b6OxH
bbocO+q9SZ3BPiq98vw41VW14dx/k07wky1NuSymKlxpzdE7xCqpFqPJA2gxTbyps+U/zUNE4j/y
juB5U3qjat7HS5nzOwAnfmGiY6+gURc5VAcM8aneNXV/9lTCneHK1duGQf6f5uRoH8Un55AxIZ3m
l8DbPmqdrvG+s1673WNFrl0ebUYblqt00H/WVe1BdoCavvck08fHofBGkJsoBmF59OMmKKzcpHFZ
fkqDNZzM5zyP+F8MFj9IXvq9quStbPt1AgTjfeRjDdXR0dMUj0D6giLd9wO4zGEwxTEnGV0ULMzv
OVJAdWDD+0QPxpDkXgWBv+7soFYjqv57kvTZZvBqsohobI5DreQS5WW8akFumoWL+ugUIo2ysDbm
b5lDaZWpMbvlWexveK4KQAxptjGKgdaOhhen2uGl92IQAnl7JUO/i9ok22WSsrXqyLBtNG9WBvvd
1UeIGGooZJDHKR0n4OqEXknpvG3XIKPEbH0Kpdsr5SHw2/1VeglZC3+KkAmIKdalx3dUeYNbHAzV
U4k07ML1gry7OM5XkfWTI8lpsMhL+z3lsExRaOjTj+VWok7m0flxSKrqm447GO4s7PbBmA8XijIH
JXrQHWih1XreFJ+GXiOf4N6ISJo3EsXXvEqid5F6F1hXJ6+rrk3dlS9G4BbYFEJa1bbfPCHsZxPV
NxJl8rkv2i80VgUw7FyvusfD9Tgf2uCKtRghmsfvCwQkPzo/hLTi97yCWi6bUt2UAyWuJ3008+Hx
CXvhsEQWgMKY8dQGY8HqfQhYgjrIr55sy09iBAHFmsidBcJqm2wExlc1xocqHpCdl4XVuwdOrYs0
vM86bT6JaMeIF/2ZTOrg1/oWuopcPZjQV0BH4IBGDYFz3rN6PMd7lyJohzgxB0PUZmsPSz3octBM
MpsLWScKPE4lUBwStdAfuy7dmbT0kNuq9rXwr3nK002JVPbTjzuTmroBUazTYxJxtciqxjsEXYSs
DbXgvPy6eop9j+wmY96cqu9eiY4lCoh9K1qg1BMeLnmg6FOPjS7UzaR4nQoHLONxKutA3oa0h9Vr
8nzpU8+saJl4hy5N6alNWLiWBQwKYhyWW5GOZ9ohGyG9V/quh0nBgi4ATCe/oSV+3XYxzg0yC2pR
SCqChB/q0SiKYd/GcbWc4IfePaye3OuDC+gutWpQaiWCEWTOyvCqTV+tfHS4a8qqfK3Qu0DB02hg
al7euW4W3M/Vd4Gyc0Gb/FKOeX2GBwcOWrSAAQBjjLqu3hHy35uW9LfUit2jVTG1Lnad19XLzMgv
mTDxvk0JZwsFF2eYWrnIDnKuOZPRzOFsmq0FL9W5DZ06O03T312UX9oNXBSK2h3DBqVSSn4gmNu0
7rTfoGpswUrB81LtcZoPBvbBwekneOnJfdTxsKdhaRcoBtJlG8b+nkoR37J2PNRJx58bRKcQpzE3
LkGTF4S9Pv5zXMOdzbsDqq5gK9MhPTnsxkq0TxYuzBmhsHxBt6knhy1vVcaRYmu8Sw+TCeh6q1kM
HIvoczWV67qr0wUGGuTfjJZPIiH5G6NBvEoYu3S5qI5ypPnRr+IJDFCQ7v99W2b/y66MMQwo+3wU
KT6o758LFEpiMD/zdUJUgHx1MaKSUOhBY6rR3DMCy0xGqN3DkV9yRyvsvT0aepuNT5Wp1qFXSERA
8vLI8L/zamQjF1awYF/DBWvqpr0OA/1rDBK5y7DQIBrahhtsxNGGI8V3zLweeagatVnP8apGQQ4z
Csgjy9vXKYzYKyLAAUqEdZYjU4XGaXjO0nE2zey4J1Xzm9bOZ7+WKCqAlkkALUsolB8emqEQSUoV
RBExSLYpu7E86c5hE4VJ8TgAuobbV3ufhqD6TgINpYAF7pjRUN2aIMvBtoXbGXUDSSvXYQ+Lqgk1
WwHm784RM+cYwv7eyrw9Dd7Y/aYAp+IXQRTTSsFvowKHwuor9fFuZj7HPZg7voZMMH8Sc3wcatv+
/emfPxMDhkMMFRN8F4fobjqAlIjkiEtT8ObW0gig14BcfZ54+TI2WCqkn5cXH3f1MGACxkhH8czY
dynr5v44GYJ+WnKt293jFBmf5sCamCADSMt9zSLUABAHjpFpxp1uM3qFl1TCJq6C64SS8VTF40UF
bXTKkSAH16o9oL7B+xBMZvcoEoq4gxc5gQiPIa/dxxRL8iFNYNdXqn/LPFtFixHu8Oz25Zl8bVmq
PvdKTkvmG3djXhlubBeSNeJlMFKqEO3IODOjPjsMjn6eJou9KRiRD/T65tSNV7Cq7lhgu9t6If/j
UflEuvBuZv8oilitkiVlXr+mAETu3OZfXY0UiLT+Om9AAiHB5ECx4ICofAWz2R9v9QgYNbdwukqs
z+uW9fkL9aOLHdXW8w0Pd31aCtybeX4GgSGNjRZMRNK5S+J5mCbQzXiuB674ITQFMV/GPsQ5AqiT
bMEvA0CaOCRISG6vuW3MPiII+DwkpAGu374RyIk+1m1JynYrQ7fwW6/deJx4txJPw1Kbuv1cS/eF
QVnd+X2Gy5LExh1ymjTnx8HaTm/G3CCiW5ctbNFYIrqmsZjSHqX5lPFvrLRTjnEOyQCHWPYbTIFZ
qinD5IphiCWeonyPynPc58JlMRDcajzlol6hiSNH1P3qbFgdbyJg16sm6dMdAop4+RULVnlQ13N0
rr37ebfWduyveRnJ3ywIHzIMc/smZ69CYKyaCinCDD+vjhOeyl4RbPbtJMSxqvxdyHsPczXC+FlU
GQ7hrRmDNfdUma4HKLdHP63LC0r29DCNbXt9rOx8Xk6gEXqrhtfRaqgrAlgiKC7Y1Y9TT1+RMgvu
Qy3f0iF0X6qSBMt4bMtTRsi2qpLsXhK98bvZaMUU3QXlQD0wfGdjyskc6SDc8d+3BX9eKP5BIh8/
XFFkr7CEMCHQS/78w7VXpGlrixxWILiyRVtQHH+scNGfoS2Kl7By9lpO/ZGUI0hrovEKaPSmuSw/
uaQojtFUfgG+NT7V4MrvfSRWNHdqERq/2j72/tiE6txL/69//+7810UwxKgiqBGYBinwrw/f3Xo2
xjAfnQKgnP5wvPPAetl6PZBNB7HrEINJWI0mxoSeVOtbUUC56mJbAJfLIDaaVkPEU2aXDqQDOhDH
Z2CCL48HAGlJgYfYkkMWCYLMNT75BXfbOMxGvX+IzqMb3DWUGRxpZ26sQYDRqmLVtLH8FEQ5Guzm
KW7D6g3p4EXyuLoeuH4y1YAQB+vEzoT5X3475ddi/Ozgb62xdbdHxbr2SOZPGBFjN/9+zT4gsPP9
xuON+U4+8FdUbx9ryIFbI52fZrN8EKUHg9j/gXHyKfWidofEiFyVTa5vj09RyMQmyX0NosSttbLi
DXME0ouKFIT5wf4VUPtedKO+5Kj0L67q/HVYofLMukw8Zx7Z8LaVLxLe8gqlcrfxcqCTlDUbOmFW
Rt2KclExRBj9WKKcCPvmicq8OVdlsbHI0YTg/1n6O33i170/xABFwmWg/FAK+vGpiSoViQFEUYki
flGm/jIZwMfA3QFsVfbBeipYuhl7ZG/8MeFnjOTJtmGAviQck/DkTPL5IdQNseLnrkQhFFtw2wj8
XoRukqP6v4fUM8nRc/rt3++h/EWXVgh0zUIThxIeIu/68zubBNAwcm6zpcgGVCKNCT6P8WhuIxXv
GC75BRFXCIOMFfe2GMp7UhEwiWP3BBK2vJcc2E2JMTI7xgvwe0V+Cloit0IpELEIAN3hNckVhgfw
tcYshJ2Ls3L5cB1sCuY/ofqrF+T01KsOKSvujokIk+ex1n+IAW0DhWgdj6w9AbzZtgHLV9a29BD7
sr27kLy0GL8gTbHzw1a9ywBkh+7b5poPHfxLXt1HH0uhySfkvx51VovmJkLq+bljBTArODqrH0tV
N8lvELjS0+OgMiRQxhZDHloKvvXxFrtwrN7NWHxGQtgCwM7jI4xkusT8E6hy6fi7l2ueufbzYoob
gwG1eLCgWhIiPlRlBhHPmMsKIxVyHYCkDfhryqL9CLBiaAATw2RvXoOYfVN2/GJJbDaZoRhZoQb2
SRfI2wPLKCsBvEahAnZJzXZIBrZb33S/WffFLxIu4igofaHewawR6uNboGU9VQW0/CWN8dZZ3OKH
7BZNtDo8TnkQllvbw8dpjaEnjLT6LlrebchQuePj0MWIEpFCvWIoD3rjytTHKa3pFi1ke53qOSkn
MBilbJvkyQ4GwRVOEFkqvHPCI7WdpvSvx1ngUUzRKVyHndNvrxinE14Uy+jNRqDzp9KDuY2BYrG9
isTyqyzLHuuWxDQE2zTnZsRgmZQint/Ml7EqoTVnWUHh6OHUSv5qoN2eCaaP7D3P/03w41e3a76O
Adop9J+E+x/XU79FYe17PMNDNW/Y2cQjKBnVCg9gfO5LH0hUhEFJQ6MtMNCxuidKo7ggFSrAon0p
e+0tmwLAvwLw3+bc2z9UqEQc+ePlRuIZPavi98Rqtf97G4kg8BdljeBj6dju31eX/+0XCcphm8P1
wr8//qLCK+Pc1nm2/FHH2w7jwIps3SOPdSzhwiJumAEUQx20z1Kgb+lk3RfcavDIt9hkZt2wWAMG
mLwDG4l4B2h5DEjXrYQCx/goRmOB8FL2/PfyhUaEAyRsJ/7+m5/yS3GDAYmS81mZRxIW4snPCyVQ
2lAbHwoxKP935JyrdTYMwTGSerwQkatlmEbRtxIz2gB7r2qMdFtEYU+PXqUwOSnFBbfj0e+NeCsi
1qyUK9UVLkKPlGE1LsC6nVgUFvh1NPnN++nz+bv9VJgphLJhofoc+7T4xUaFs2gjaAkJkiFBD+uK
p6eH/iDf8ChlnwZXHIEl77wujxFRDP/wMsMvxVDIlUVGbznosLlZlTxDnl0YmHC3zMuyJ8iN5YzZ
FUcTGrkZ8A/SuFeYXbPF1AA0AwUtnnQGFI1iHUPuIWlvTrlDlbLiLJMdq/MCHYiWW+yEdDV0g9lD
E2mXj86G9Z19Grm/mZUN1+anwdXNdpzI1W9qefbh6J1Hf4h2Yd5pDG+c2rOiaLpLFIvAhuVRUwOa
pR8wEm64JCwaT0U6SITtpwk5iHg8F3V+soayS17I9NZHejO0nnjp5kOY1ovaJGB8mq9u/uKtxECt
qInLbVBCZskTfLOHGCRi3gIh9bNV5gxUCRLf2YTURC58t8ZlnRIyPI/zQWQxAcgD0WSyatrFWJqu
yXwofI0BSyM/B7kWaIugf7iceZvC0+XSsni4AkvYNt+HSHonVRaAtBWDzjiAQC+99Iyi1V9Xtihf
covJLHEPFiWARpRYpPDAyp2AsYfgtYu/DxXykjvMNDsBAyhXXc2bp6qy7VZxUx4TTcjKTa66To6B
PcUEi308TDte8+xqkuitC4v+BL1WWPQ3gFs/u7T0V0YA241TkPIWeTmMIyneyeiQ9oHNvhFhX7zX
Db+bYLoajKxYeTxEwLcJ/nwYuiXSfUODwA2nTb2beodmetog4dleRZmEz9O89Qbal299ppslqRxm
gW0eZEtXOLnNAov/c1jumPIInTGuudgFPLllaR8fseavMHIiXVeoSXZUZuKTN3RvBIwJ0rWqxtQ+
MBCQutwq0Cn6ldCLsnUzCXaJeCKPphkQcWDlnpriQObNPvSDVVHLy6OR/LubxCyW4WqjgN9FKIdL
V2EghjHj5yzpslPXZv0xkfSlzIJy5SVBA30fwzQLJLmXTTa4L+Vs80TBhGRVajBXqYm6PRfd13Ro
y2uZx2Ba6qJAVrZNd48HpC+sRkp5UdO+2BhO4mekTu2NgaK0ob0VZVula0xM+joWGFY5z7J48XrI
G4P0vgw1i597hmFRUdreBa7Gum0xIX9tAlOsBBkaeAdRfcDu99fjLFAAMRkBWoyZj/QooOIfp7CF
bBVH/IC63XvOMNLJhKH7XErzG31KzO3yz4vXLDOi01Dw/zC34EM7XYQ+9EJKsiUoMgsLAND7MElz
Km33ZxQbmOSp8IGF4BPGA1WrpsZQSSvhsnvdFL53ANMhS2J0pEEQsp6mfDtpREMe/WgvcClKQo8I
foI3VfwUuSE6D6jSYRyjJZ/7bb8O6hX1kwp5NyDAuZ2qhfCQxwxllRwG1ryzHkM+/KmBFtaF8jLl
rlvFgRchfds/D1EnPsc5THYMhturMCjfMMmwr4z7whuaboV8+rE7ViQbN3mX4S0cYL0/PmXzJy+O
fnNR/V9LNtQXsN4xuxfDHtRHBRcOM3RHUqJkm6Cfrh7WD9FEHLWadVzJv9YID53imVIrGu8TE07t
Wk87BASbkR1Ehu2PYBMnMoC5gyAJ7wFeODeUTw9hs6gHjIytIv83kdIH8vPz44B/2gwG24OQxFZG
Hk3pt39mAVcYCJazymUoHXxMeu1JeRn0ltUFXKCZsuvbal3FS+cn6uzPnBAEqPBvFaJou2HXhuJd
q5btdREneA7aqACv721QFUKfzH+L/vwKnD6qOQq2VZJAcvLhAW465pGkRRGEyRP8FaOWH46Jf3t8
8iP4gLlBQKRuyCejLVlPOD16adVeWjXT9UlqjhhM1l7q+eBYB7SlQ/L8nhAxvIEDyO8gM3euSS9J
jUKEBgGm7TS1e6pJBqvNrw4RxokuZ0ikoI049h3CvomfFk9izIvN48+meaYypoIEK+4wNNDECFnb
LsXsUt2c2hot1/bhglVgpEar/+xkfYkx9/YWaLIMonG6Y1rqweNx98mFTbQqw6A4VP0wYMpCNlxg
F8DpmKOj89njzweFJGumGuB/WQL9labB4fFSqsHCD6wbujcQqUB9mPrTgECRTcJ23WOSAyoGAA2V
4PXGS0qgnpEol3hvwiftY4rzj8LWRHcG4xnDLDTiP0BKVmGe2VM7yusYwWiEC1EgCuJV75lGvijM
kyc4YeK5nWBWdyOCS4+Wz7/Uc0WdelSshwjzi7sf6wIutj0EBJzAjzdISDBYD607ykOAeRLdzsb5
LdmRIZHLZC5sVZF97tH14SclqO/zOscuERXDVch6lcLGvhNTxvcscb8jSj6+7hKtOoM+QdDlK449
6OfitQBCMeZ2hDKX9VdvsPU7vL9+DnPoi/LfKhqNh4a2agf6GIthJJ78auAbLeW0ydAyvKpIv7mk
DfbSH9K1nj1X0vjyyPUBA6I3PyrxLErv81kmAmBPRfU+1Q1yGR4uX4ocOhd9s2aINazhrJnfeHew
6T7sE/iNzJ/VRzDdXKrgQ9gcfJjTeHOy5VhWcoWmZBVHAnue6HL8rCH/irezWPwA2ry+QJY5P0xp
UTyVEwlmewjxi8aP820mmnGRqCjCZEkM1gL5hFBnr2v2CfoxCApyr7Tqt5jurO4cxrJXJIiNQNzN
6xHiblvMTSZvtiFGgf1giuOsNtumHPRRT1wfJy7sjnf0k0ZCZtlTq08NrchLyEBwcdfjDfP9Na+R
gVsgzipVBOEEGPGjmxvzEM0/Ukm73oz5E036eIOJV6AnKrxF/4ewM1uOFOmy7hNhxgx+G/OoecjM
G0w5iBlncsB5+l6E6v+ru762rovCAkklS0WAc/ycvde251ldS2XTJSzy5rvnItsLawktbZAfKCDg
eY78WONk+Z3fBz+LaUwB+/rtnddlv/tOAbMpx6ccifiWfqZ38hs53/eKws4tHkNjfi7dLD+OTVK9
0HAO91WBoXmmQJ3Y2j97CuWakzj9wQqrl0ClzT3+UCBpnV8+Rq7AymXLBA5dOjc7HtY4upsg36WJ
l32r5/iYyTb8KCzT3sVd1a/FZrJk9GeQ4E+KtvoR6uY1cl9vLTOKSmYGsCJv116qoN2atSvWo8/4
CTxM/b1UzVMr+KBDIN1MGrAv/t97wnC5bf77s2i55HyUWmyugv9F1BlLHSoZIPkZRfGiPPm9iaLp
2E0K/R0DnwUsmfIOwplD3vRZTdPJdMr+LBpLUi7AEFQQ8e/lEFcn9IjhLujy7sUr4+voiONsWfW7
bIW/7tvcejSWWUuRhP6loS7dDEHw4U9leLYzs9rDYWY6nI/WJum84CVKMEC5bePtGvr/B+la5aEB
eRhNzKW+lCn1SLOvEvqkWOjz0ipfEnqmz1ZlbadQQc+xqKxb2/osGiZDRSGNt5nJ4BFpZr8ZF5EU
mJrrbCORFHMCOSnLkqexFckqLKz5ozQxSyM0e229FD1nmC3NWmA9Rxk2zpWHW3BkjAEzSYbRY2bk
0aNqGRaalgUEF1d0isHgVWZcIKKdmuttKebQnRgqc7Ckv+rLYXgpMiN5mB5wqHnnlqIfhnzdsoHh
NItc/S+D7/+YcPCBsxXwbWR5QLX+o9MlWkAxnmvm68xo+2tjp90+Bty8zafefVSq+937A15AsNG3
PWQXlMbRcWcu1VnKaG/STUWCqspj7PAv9HP7RznjCY7dub3MRvVR1k3wQDWM4TaKqn+xltCv+J+Q
E/7loeu7S8daeHSYxH+UfRZbDkO5KMxE/CMN7HLdJDp77JZD6Ap9HE243JldZo9OJ7LHFi4B9loL
7Ao/cftSPUxM3tG8rAq/oE3qZBVY80ztw2XDz17BOYox+HU701Z00fRK90JFNU261rlr3Gc1H+Ne
Ow9O+21cPn7uUeNRCxmevHuvva/nisct3e5b8/sfbXDam+m65TG3c82wfUkZEAVVe4xtA9aVGs6B
0sxO8qSkpqKgyfJpPjhTzuauN4I3pGW/szFoPxerWhrh184EVsop8HZdkftvMKhpe9C252e6g+1j
9vdk6G8KhbkfmUftzB80F50HJL/OQ9k1zGsZMx+rZu4R2/cNVx4ji1uLJEab69oZMy9LRSvE7csd
Pc+rGv/IhgKkYUMyhI9Z6mzSPKDKZm925psLqChegL5udGyLFHPp5LzneYMzNvtMVfoQIw7AQZ8/
VAw3v9rXsU7xFOTRk2NKZy88c2sUXbK7Sa0iMAtBUqlzYmHDDscQRfmc9FtD+GLveliZMzHonzUm
TEkr+hullbepBvhNuNJf7NbAAstmZVvmnntEi5pvWWbzjaOChfMvvnthPj6Museep/Jt27cXAxz7
PU6UkkvxXOSmf57Bpj8nZvDHHNxHBl5rDErpU+77xT4VuCsnxpmHRAc1yAYvP+JNxt/URDuhUqy7
/izex2AZ7Q+0DYbBQyTXQ17LEpZYc1rK386jtyWn+jQUvrwaWQdwwgjUq1130IeLMFv3fvLI8HE6
jl2p1iP38Ksvsvhil2GLOZ3TkKLWtryjZVsZAiyQZqfet/46OKYygclSESwVQ8eYj54w+RS3U718
LbIzSekODL4xALNRsN6jWLX2wVBMm8hAOTrUI/vL9NFM2WIJ9BJ3sejbu1Cn3deryhQtPfQc4Nfy
3WA5tH5V7frlsdqY/jWPXPcbRI4J0IST38XasQ6G0Ol56D2568zSfUwN319HdpK/tyW9brat3tts
iYfQYKJSsaPau0pF12g4pjLv3oJMXYSj6p8+vGH4TELdDyrzL0wfcOsCyf6JU2RlBfQv46KXG+El
8xm5AUpWdrhvVc3yPbW/I7PcKj+PX2IjyZ86l+fSOLbnMkZFoaGg3mHjeqJ23/stDOUocmDgyQAr
ai4v/dAGL20TZS9+HSZPVu61TwXv9WFqUdXcTiNBq8LKhAuZImhgFTPoiOcnFebW8+2QtcUbJqL6
ejsTmKN2luF7m7RpnlU0FyczLqd1aloNAR/1eJeBqvg66IZhyVzb6iRqNzgkJAPu6e81L8PUnFL0
ElVdxtVmdGp1+XqpbPbkAZVlwAboKIEpZU541qw3r2brmcdmaG1uhJHuCdCW3KjNs7v0TPpyNs81
LLEG04zHMcoEwuo5wJwwRztZd8Zdwihoh7WepiIZFtfbgQbzlDXFgRnWhyitTaMyQFSZejCrJv5O
5AXWCVS7UTodDHTUm7IerbsZ+RHZE9N856/K0cx2Vm/DqFjqNrfx5aW1IWMzogs69gT0bmv9DIqq
fPFHtqe1cuuzLER6EQn9oxaQFyIEv9+zodevTtV2LDAKIQfqktdZzd42c81h59TBZzMHH24D4Fmo
HDJsT5kxTzHeCG5JO+EOzY3kVbM1deA/WLPB9glQS5Nn3z0MfBl2rDLK79UYqNOUh8XaLMRWGjPu
dcHAx57NlStJzLHrNOUKwv8dN5FcmTUumoDmj8OWfpXyyYkwemrzIy2zNx5nwaZTzimLoUhWkxew
0rXAvM3nOlW/TJEdsj7sDjCgCDuQdbrrwh6GmywVrbOPOc63TRvMm9L1QSrIcSvmY6mrD2eGj2Bk
Mb40x0XBvEYJfq0KZ97jm/zwtGUjOKp8ciYcjKVz5O4rr8VWbs96Db4NLhbrdEPzfxrkHzqFbFrq
vFrjwngXGUgB1SX3rpw+zAK5jJHH54FycVWM1GRYO3lhIFsvXp04KPYRWrKK33VOtfGAKJvLv5G/
+2kyTyabADAETrfVim5sDy5AuI3ASsaUUzjsTMTVmc0CToKTbvHU5StpKGtTWxEKqCc8kgttIKLa
Rm8DJmG01rV06ruCNX41CNNc+ab7SiB2t6ZjM+9GNJYbu1vo7PYhlg1y857wnng6T+7wUTb4cfzA
e4eOaSOxdR+zpP/DPfjTGw7KvR8d5LJQqhCc58ueA/O+0cKDgjvD4wJLBBI14VYFhB033045jqXa
wIUOf+GU9PNFxU12lRVmQa2DtxSog7cgJVoeiJsO4o8qF0Ky9ocLbbaCifHgePWur7qtlRTnukUR
1dUGuuERRJExeUAjq3PvR89BOofHYeb5qP/43XTO22EXeWG675P204rpxzKhuMDHjDZRYPAAccNt
HaEbnQVO2MSB8d87b2NfxhvTVY+88TzarN6EwsFTJRrPWDth0gQooewJoIVFGyLgE900+GLSqVdr
t3fYXI00AwFQ/Og7yF1Czni+iFMxEnS6UXbW1etoJ/pU+HZ/Vp4NIcKd+dtg3IxW268V3bN1HIkf
ov8MA79cy8J8qsKM8KXM/+hV2CCQAi/Ecu8szc304Pv9ymGWlWK0CXuUAY78kzLw3Roz1ixijqw1
/hCWn9Ai36bt0bfCe0LbY/yZsvpFxtVHNZmbWuWfrXDmwxw9sL84cIdVhyK25Qm13RFF2TcnHtx1
5kM6oTBgvcBHKtlI9r6DvPsJfJhYubXix/sRQOiAcIDO08y9qDyl90it9lmDUlr3LXgqJqlwYGhB
KolfoQ0MZFGdMxxl9S0MNSaJgBWz8vT4nE+wi0plHOLI3vCR+hvCKyoUwDRnSFhxhv5+iPLPcWEt
Dm1Pe21Kj77GktpROqwDhZlBY3+UhX2gAuIqU3rc2nbFP65B3K2daxgkIF7M+TS2UMJkF4ygNZyH
kA7XMhTiebv1pwpOUhB+S9CJrDM7ODVlfG+zMVi1Yz3spmHcl0y3dqUPIGbuogZURnOc2EPBSTNP
blP/mBcwnG9vLbthubefc0EDX7nqUMz1t9pcKj0EFdS8xDUhhmfRbNnsqYxRC/Ql0UWvdgnlh0fV
JnXQzBXjqdFFcxpqWj66X2hoZLtEhNhgV0UEtkdEscrzgNpaybuYyRYu7GTlxNS7gfkJ/hM9Yb2S
vJtydv2Do4rNNCHyKKR+DzMnXzdiJESkjg820V7bKP/WuUhj8pn1OurObmWNexnU3jYfZ1iqovMP
g4PYum3vurrz14YT6TUDpfY8avuUmMwh2qDHYYlIasrweskcX1kTNwMJa2T7dHXzGQWN2AOTJ1xD
h7+nZhyuVuMfmyzZ6cx6jiNQdqhdPvM4u1Rs2VLIFiZY76OC8K6gdcRu+DZ2kudQggc6TxrSPea+
J6KteA6i2d9YGB23pOV8SM+hS52OzdoFyrNsfDdlhyywLtyItcgE1Cko2uzuLbXQeXnwrqYRumis
83hfTMUinpSPqmGMZ4f7uPTBCQfpn3mCiDO1lg+PJY6oc8d7kdSfvczus64bGQDiAcvyXSHst0rB
0e+jCsunpKYwcNHkI+S9pnSa3WRAjWpVDpNDnKjdJlhv8c9UF1dsnI9JpB/y0H2ghniBhYM/cfRe
PdZA1Tvl2u/i01ghkldjjNxEfFhzUa6F882Ksy0MtcMQRu91x984psGrARpXOjx4GK4LbslhXlme
/8urQv+QBcnvtOnJdsnVEcgXuJeuOIYiOlW+95zEyNzCKaBNFtsssyyDaXniI33ypfOMm8K8JFF2
SbF/5xhBJdZKq4VKw4Kmu/4RXdE+Gz+7tD75rtJX1nvvye9Rx5agcEYbu6DfeOooHbg5QfpuOs1e
xxle6XpfDkm1Crrs2pKpMuJitfo9pZrtZ4sqoxwhBWkc6Qli59L6kcAyAAq1TU3g6z3MFv7Wkoit
seuhfxFvkzaYU8z0D/Wlt0VTfG9TCPcz/+ze/QwCqlP6B80D4yd7o2lvt2XLxebpnzY+CJWrCc5e
woTFaAC5tIOzS9gK8m3dFDvaMPrAgrVv5uS9QSq0NrpA4OXzdjICIzPTcztgs0OSWQZ7HtdUXDx5
bMZim3rT+PZb2xXfgyVubJxoX2YmjIes+06MRk8Ls683AAH5tADqwsI7Z6NiuZiXCIWEBzWRPk7k
HOpJTOs408AMa/E9cAdsNAoyWKjpDZQWogIrYoSJT67uiEZgUFirMtrauhtWqcTOK2X8OfT5kwk9
Zrbn9cDMmHxEQNTSQphpFpXeTYV/RzXqXGI3vrD13DQV85409eHOCvpwIxsPYsp2qvJw6kc8vkg7
o/eF8HdKbTZAKKhv70uiWGedaejOKOM/Zxn/4JZNtp3Xequ0rSF0x7TQskXY7QR7BMfBzj1EKcjG
1mbFzyut15VzttI/jnfuUgCLftiehKJkjaMZGprvM6tAL0EfEF6W07wjG2bq4vM/J/ZQoYEhEybS
tFFCnjmm/JUwP1wFbMNWwfCcMjJaoVY92+bwpx3UJrTjcKsZBA9RBurVd9du430TM2VNYE7vc2QQ
W2UHKVh0mmBtaT57GLeH0MLMGoUgisB1pU5Vb5IGuLglB2cLiGHt5uzR47FWAAwNC3Yg6lv+F0fQ
gIZNN85wIC1JB2Bod3M5B7sMG0xM1243BmC3tV8fqw4k1WTIXxFmvrjjGiVQCTFXNvfkqlmHufN8
drXUPUnef0JOYuwyG3vIJICCyaOoq/ieJThY+f6PBd/g4MneahN9QZMX/XNvtiYeucGHOcSpXA5R
wxJWHWVqJo+l59svk99j+hj9fxk2Bv8xNxFQ8u0AO0MIUvY/FM1GyyQ4QqHKHb34E4c6XOcOWZio
U6rTTQBSDG3+pIimQuq0rbs+u+RZpQ/YHvnrMDC0qZ+ebqIsI/A3hrDuQOW6O9ZA+Vx0Pe42A0hI
NAlnFyZed2od/nB7sbHcTpvo/40iRnGJIHaeU2N6qaUh7pIZL6MUVrr68igqX5GpMwYW98ZK1s0M
zMUmdSmMn70JWldv1jkBPmgF6Fo/yrnFOF2Y2dGoe/8h5+ETqrLeJ7i6VsVUdo93EEnM7bRgOHTr
fm9vJACsi/Uehpx7nPrM27t5ax9qz/iOEGG6U2pRX3geHerxW1AP8opf469DUOkrOav+vyjMrH92
NAMGQUynMZD7RBRY/zSv6Lhv6UZAFavxytSRgwOLZMyeyehq7L1wDzQDBafT3hm2ASeRidCixEVn
P4NknAejoATzQV+Jf5EGW/+UBqPbRKvI/WqLADn5P/WbOdoAUVDpsvVK1UEhXKvolL17QYvaxdTy
FE8R7j6/VCeXYeOXfi3ryMmAIapB/fn1vwz9rX9K2BYKMz4ldmG4E2AL/WMKyATLDxLcdzR40Y4w
aHLvhqpvt1WEizyYxxdz7H6ZVnDKi/ZhYvZxdczUWc9LMO3/PTlxbfOfwuPAxYkEbM6nC+gH7j/Z
0EMUJbGeCJXJDcaSZjvdDXwOo5K7vkeRo9p5OLVxfBcPZndmtu2eY6vwd6JI3EdiB9insJgV8D42
ZQqZOFWiuzYVIoVl+mITrXm0XeuH1wORQ4WUbD3pdfdfoxmYdB2iBwKAiO9M8RZ10eC8BjO10u20
MKy3MBjLxZgS71gVcAnPi/0sqkNo6f77X3YNJCCej3zdWdAzzUDWiQHm9tAh8QciGdNQDbEgm0XC
pWmRAtcF6C+Xn2UfMVKMVSFYxKHetgYQArcU4OqD5KdQA0wa7Gz7uVjgsp5RbTNPLYrkUm/rxgW3
pmmHfUGYME2FV03C0r25HEoFcq6AOux5zaNXGo92VmJX7SPe169BdWyHzz6P3cUYj304o++5lS1I
vi+LbWqDe0amap11WCQHs0uvwTjTx8Vp7M1Oj9bOsl5CXz25qFfutJbWC6UPCk9dnkGHhBtsCtEm
MUNz50XMBcuIeWU0enprmL0kGWHGuLvge2arQmU3td5zipusL1r3vgR8reL21ZLYrdlMiUuWZ8RM
mW3EjqlnougZ17BLkvuWLu7ua1GeQyfZjYURPCRCkL2aOuc2cQEBU6VUQf+naDP3GNlW+OA6rMXo
xrnmeNiucwH3b9X1NKFcZ+yucwztqY+rSxfW1cWB8Pj1Krn0RnKZiVOrV3NUIhFDH3WJ/Hq+ThKx
f+qkzC2Ud+T2wRALjfRpdzui35VPIodGNGb4SXqAl4cARvm+Fv0PjRXy3h20sVGJRx4Jy/2pqRIg
2Y1zJDvK8+fpinLLOwyJV7GiCY9NXQqcexm+GwRI70JRhUdHh9iROxf6vx77VZh68TazQ6zvZLq8
tj2Ab7Nuyj1q9nwZCY+ZegIyAl+wkS2TC7ARKZrsr5tueWW4+lE3pjzcvmQZPTqqYHybRPZtrqW7
q8UAskia8tq3jbyKHhMs3gwEQSnzEK8xK5T1EUoJA9fXOk1mTJHa6x+a5TCW4ekL9hVFZE3HYz5e
p7DsH4vCe0ubZy/XMaVnQ19UpDVpC6Oj72YNsdMvmYrltThjGbegYnHQhutspN/kgExcExMzB0WM
KFIH/XA7Mz2qv2jRWSTApBZjCWOg6O72iieHf5SR+Rx2PkLwSLzkzBs3k6eSw+z53+2bObV91h31
/xCUwdY0S+Ni5o1zHiu/OONBj66G07lrO5DWT3xvS5yJHmEzO/lDCS/lqXMqgwrZne/DToGKL7DV
RVemDd0Zb7yoV30/QI8qoRW7gHSOtO33zeJhs0MfHE2pacGBym83btMzQYWMOUB3hHsoZm968OzB
BKTG8w4HYnwfDT+CeNan1ENmS0OBiu92jstKrkatft/cqKWoUf84uXdtpYMjzB28O56v8CAKdoB+
0PrbzjUfsFvq043iNhi7L9GE10QBcJmif9Ie+7y2eKwc9/Xre+gWf8Q3NWs5zRu/tQnMoNSml5V6
u5GUytv/105u+Tjph2KBIwTsMnep79HSXE5zXSVX9HDFps21tc1Ls78WdD/dLrBeBtKzn5vqj/ZK
FqZlzNFPv9so1Ql7m26nus74FVVsgvUg7mvU7ncYSptdRGLnNluma2066YtTu3+sUNHy5pYHLIng
hb7NqNtHGRT1vRFy5eqnv79qhHZyrVmKm5+0D9yVX0GJyDrrWN08oDlQ1chN6n2N2+/gyImosmj8
Lvjkv+F2IpPE9H4wU09APz3nXpluYAlOT6ae0m1q9WpJAc+2bT7XPMwGnBBdL7d2VRr7yh3XUTEj
lJjVFOI8H8aIwByhvu67aAK84tQTvcflDpQDjA0arYIcxEV61LMrODGcuZRNgISxIWZ9jGRFxYyQ
yR01JUZo0CqvyukKQWiSe8vjjZy0+lHhswSKLRYqGIfg/78SruOyygzg3uLKvmaFiPeMWhf0seOg
u+5bFK9TmtsXXT9HkR0fJiN7KLm/L3I55DaWPjsEqt/29J95khObZgCZQ0IPn48RDAAVHxi5w3zg
E08rOXFh+KAN/1P0oL+iWI4XBsJqixyJmMTl9PaNLupfQmw6hyKgX020npVfQngxbaKNK/pP4phL
Shyi0nln2B4mewNxcaGRbc91ol67KOzWteV091/PP4x55uG//1FN3gCNrQA9+ogCrhOLjl7dXtrq
jQ3Vtpgz52IWXvyWSvE7JM/o+CUe6jGxAcY3XmNVWz+XF2buFPdR5AFCJ3KpjX312rcKfY1X75Wh
aQugVxxpSMwrhy4oQGEo0gTPzJCqSrxOZi1/Yt5Eg2ma9N6yrK3v5Wfr/k5GJF19OliHrOXmGWbB
fpwKfwv44TpUYn4J3MSlh5TV+Q6k9nzFvW+TBG3H2041wA3MlrbFUnglKps2U9bROAvyQ6qi4t2O
mA7k2gvPpatCNE/6NbKbjSJT/uRzlyMY/fulFnTEGjP49mV8uHkgxtL1TjGKBlbqrlMH77aadaZI
aGWGYhuDad5rZBerm6bppgrvDEffu/VHk5XWG/Oa+ah7nujTuYuN7sGzIKeAbMq2heey0bWkPbJ0
m+68qQA3I7hnbl3cLY1GP9l1Lq15a6mPbuyXHEfYbkBpTaafJk/CRAa5wJyBn9Vt8gzkgTgCoNgA
apdSnELeOpe4yv1aRGckfUQLxeOpWJAoyTiRdmU2VJOYXb/wLn+DXvrgexS+E8gVoqkL6XeaLOW3
08Lv6VTkLmaCubAMUo26Yu9HjE8QVAWbrPCqU2zlf24mcMTJ+ssOLu1gOptp8ZYPZClbAXtPV4AP
Woq5Tjv5k89ZJ6Z7rSHHBf6Ab7xT0bHuGCHdTtMWRrKw5uFQ46KygBl/ayzzM51wcHxdHvSt2J17
BTncbcGUdAnebP1nxiRBdG5yOa1mCnUrbb1TW9MQG0LjGqVGhjxS6h99YfDAFYRZJWO4u3FCZNHB
FiQB+ut0dEcg+bZL42KO62cth59iasN3C5xXSR13uh1AwxsnnQ7vqk0ILqOn8yCi+E+TOPpbzAOU
q1jZe6+u9bcgxeJupjaCAn4KfstPaRO/JNNrY+XbL5v4gFXhB7sG2i0RDy62ze5RYELdmahlX2Pd
vyYzrWPcRmgI/Li5z5rxKLHeMXEq8zeEPGvXVuKxBzlxmO1h3tcySV8i6F8sBv6lxUR5F1siQVSf
PDZFUR9b3W4Ry1nXmmCDa4Ez53o7zSo+i7FoPhAzVvfkclZQTWuqZYe29e309g2je2xuFCcdDgc9
+tHaAaD9a1brzirtn/M0/Wkxe98ge0hk30K2Tk9ZOTV3FGjEJdSQpv9ahxym3k3nO/ASZHuofVeu
eu2boL86h3+5nrdNPjoIH2ClGXey8qsdVRxzyRYQZhXg5J6lfeJG/do/URV0W9PVFljqXN6hLnP3
UUBeTdTJ4RiPEtFtHBNEoup+L2NzvFJX9Xsy6oJdbk2/Zu6yK2XxvM57u/2QIrm3uKNeh7QgOcez
aY8W7AxgZ74ktVFuSlC1GE4WXFbplxtVmZwuxdntu17fzQdgqcZOocPe4huFkS80aE0vst6M1P9d
MVS/s6LWfmNUtnHLdnpu5aQOLYag1UKDORNAZp3R3IH37PLT7ez29WDKnQY2ED/i/f0yRL8Rb24/
1ZsfsS/Mk6/7cIPQX69EEcTn2yFYXskMe9H69jKFav+P33/7HY3o/hjjCIltMRvcbAdEG0abSboV
T0FwB00ObgFO5Zd6VNPe7PzQvy+DPHywwH7dBvc9QPrJ6En8TYP2MVoOXjlVa7Zeq7KUzVNGIpl0
uuRnJL0apL6zJZG12JkL4CYu678Ot1NKx3HdS0KMiiAilt4uHvvSNI6ub7TrrCdyGnZJvPWsZtjz
dHZe8QDF7GCJnjJEeaUsk3eZ64/rDCjYtpqJ+koy5ZGeSrJ57Dr6Rx74R+4d/eqV9QFLoMKrajm0
+0syUvPI/x2S/toFff/uAR6KS90cJjc0ic1Bou2Z5WtuNuJMb/uRwWJyudFHuAv2TOm49i1L37VZ
PN+RgqDv3LJnatGIh+W/qvAf/NyZTjKOjDdldW9uKoz7EKjGtY3LjwjxFONt/7frZp9tnievOaqB
Xd/41skZdiIIptdgeHDdtH6vIODdJUP6wltLjkcT/Kk7tgsLR2QO7Xvfy02izbCBBF6j1mA2OgB8
o3jxVDFuy4JYm5tS0LFEcdDWZIKNnGijsyNOmpoNU0zPNa/JbkF3nDKtqL+5YIv3/YL+KLoOxFme
hNubZn6GRHHWI0MNBnLli1OSIRhXGiRcyfg+nUjR6QmJy4AEvfaG96tO2vekyNkU4QZkIznGdKDK
5jmGr/jEAwE9bzOae3wY6Q9ApDfCxO3LmJSgSwhwTJE3vDp5/G2cRuOe1rL7+kUWsegzHRlvucdQ
pk8VsKZ7Yexv7gpk7xuriLqHAG3YiZ4j6NMYdzI90ujJT4R8Q4488KwlvNdOq+Q7t0VEbGAgWc97
sfIlU412nHIYF3VFNzXvPhI9HsKxMd/MnlaBTfmxjuv6M/YM814q3oHbK5B78W7G3HbPZpuv1Sa7
8BzSIxQpVlbwBR+dIUDeFsFvBjNo3kRj06PO+0MmjatFsOW9k03oY4KBjYDuiLhUFJhYu0654peF
ZWwwZ27ig7cI3rMeAlvLilzETrJ3bXgohLdk+7xFmeAt1mRQ+Wpws0tfFMWeIegH1yqIWysZaDUU
uwzY/mIBf8vLHK3rNA9nlufkzQ7odKcOqMXbd+ve/DlKr7rEzHPCpVxnGGde4ski8MVktkfKe7cT
CRnBOb+arkJqbW96Q0M/MeJLnzVupU3my/KI8n0BiVQYOfaJUw/7cMx5k6s+2upaZ3sdeupQQRB5
nejWWWz5fkLexL5R6fLeNPV1Qo65Q+s3H6Uc/VNcU7TJ0N5VGrm8Pbv1tQ4mdzvxKHyORBKu6Bx/
y/KkvguX66FYrgdjuR7wJuCaTHE5w2kRoctOcKEg23lgPPQ4OXVKaMxsEJtJsdnyAC4Pf1d3txKv
suvzcEMzdzkCvyab8LSMpMevbUWOWB/b2TkdBvfJjgwU1TJ/CUILEk0q2j0gb/baRSWJZ2s90qmm
/qPtRPsihCoOLmvanl3+IWE6dq8EoXp0suo/CR9Zpv60Rk46SRnFe7fuqt0kCQb1jaz4XXqbsERb
m7rlR4fuaiOEIEsLnNBdDk5w7Ym8fP/rgW2GV6SPxr2vKzb3TcN+P83952p2oudYWC8lj+urikmZ
lJJozzC8QByZ3onNKi++D3qtiVrzDbPeprfU242k3UXluPErZotOaT3rpH9SnRe+BNlwScugeIs6
ixWgs56SRj16i5uhKKd+HTl622DsfRnIbgnFIM8D+1vUsy0qWdkbkAEruzjHLmplw8u8q+UnxJjn
JlbghatpGuIg23E/MtNpaBXR54Ix2xNKihW3qne3U+dGmx1Gd/NT+vV0FXZOiptyfNSSUgICliHX
6iy2oEia69T0asPaSkW86Pr5TMa90ZJjNFd0wjw49LubnW3I818BXFgvg6iZaYc7E3zrCqsX9lJm
wTeIZlk4v8twGGiezealtvqBWI72ZVJ3WY3ODvfQHU3c7hhPZnPiJLl9dVZ3cV77rzQEMtgsQY3V
202uELLrt5nl1yhYN/xapdu8JmHM0Z33bglIIG4TDps4nFCNZ/OlGUpzo+zc2hRuLnYVqgeP6SFB
t8VsO+9YBfBeV2QjZT7B5/3AX2uNyGUzO/2N/AlxY36N0a4+3Q7cBWSvuv9F1pktt41sWfSLEAEg
Mb5yniSRGi29IGzLhSkxJuav7wXQ3XW7+4VBUCqXRIGZec7Ze22r2AXt2D37j+jXAvwhznbZEjqn
zG+q1sHck90WW+zk4+Clc7ov/3pfqd/1COhK1U5zMA13wAHQHRUUrZ96jJWyE3A9OBnOYa1/D0zM
EFMOkq2zXV7DcX0aFGSrVvR4nxfj82CG10yauxa//oth/zVmKJ2p+uIhKvSkfmTEIHOC66YateVY
Rf5mMWjHTmafmgXhbvdd+gAdqVppnNCPlW8nz2Gfy9P9x0K/YvERLyBEeTWpV7OavuS23Hh1CS5h
IT1TsaW0NudPdkbS54UEsUnvUWdNUCU4mhIZ77bpw/2ppaXpgzQg5gQ9y20VMz4PiSe8+4VYattN
OZaedbwZ9PWitZjI1xJmrW2b2SqPz5MUFwEidabvLw9+YhDfyw+//ve1BoTWgyyjXa3TQqW5zhCg
A/G5sePB2pjZWO9s9tUNC3rDwSapztlg1hs65b/KRkSXJeqgs1R5YupA8sM82suNtsdMHlX7wkN6
M1dLIhEoJuKk2ggR5Zfa98k7nCv9QdTQ06zoH+YgAaeKAGb2ZASvltJMIqdGMiEWf9Rkeug9IxLt
lsvGmNID0P9g5URBvRMtuWOl2xqvaV3WJ5QirOtjl9/KPiGjNDFHuOFh94uqejulpvMD85TaNfMY
LI/IqLPn4rbnRvyPB2V218xgyj8p/bdsrOCPnvzu4+FZsUOd2jrdkMnYnGODEwzAztWE542dHGvU
bhpG9uehiA8wVaKbIuZmIQh5yNdfGoUDjKizCdIAsp5U0xF3OOh3aKYuDxBwb7qaoTZyfEsVP/K9
vemkVnxdDpmt/cOWrrw2dt089YyC2f3Cszef9V2nJ31quf77tITZm0INfgi94kFNo/7YFka7Skfl
n+JWZ3SAFRPDWggUFB8O3UXISU95pfYGLKCTUlR9S4lbjTo6r15LLwy7XqJ69PlgX3AdqycAG2Rx
TJ31D+MHlHF5G12GtoovaR388vKairRV47Z2DZKXDqQfmH8q33txNX16a6xyX+jtn+XPpzgePXto
JZ254zrf1ze/ZJWNNmJI0HWVmnN2fdX8MmBmr1SYyA8Yl6Qrjm566kmF2CQuo5d56pASa3A1M/Pc
KZPiAB3cGo8BNCSv6dAUejiwM+oq5RXnpfdLEgODGI3fVqK7v6icibudhtHnhHlsnVXCOgcwbV8a
n/rSCdVNL4PoknXhh8Hv8c5xnaEu/rTlSp/Ww1Bk7zLQW6iBcDk9+Tvy/OQ7kCCsx1T7iEUybS1E
Ayhd7eqxhhjvqPh1gUv3lfUrdslVD2t0TmlBXO5UwdH0jCZ4zAOPfO7R7p5zWdpQ06fuPdHpaDY5
wXShFHKLSq86uy6IkvkcuOxntf1WNUb/Zuj6by3z51NDTDHbPWCfJalj/GaWPrC0V+YLim468VWf
75WV7+sGSJQlG+Zgrj9HWSD9WndTj1J4fnH5cmjY3qWg9bGypgb/8/8k1yzPChQ6rtcCVyQ1T34j
6cy0Ujv1Jhs2FcX8iAmMnsv8qtNH3m5S7XtqBtVDbukYrwY2FadWiF3my+ULo25Ww0o5VfWgKtsn
h1hul6/++y1pzzC3HrS3HrLjdQSIetRyRKI5Kqjr8ponhvaBP+Me1A8hMDo4hkQPy71bTu2ln8X2
y7Os+WT60xA64TMoKDyvvSiJPVAbS+Q5iESQbqHJDBnGv0nI50cV0YYvB+2b+Qrqvbh0YRekIVpP
Jzprvpld/n3ABFkjaXe/l4ZjmOkzwBiietWfx0KY596dk+ZHp00/zEi0Tz3Hhk3jwfJeVhO7UACj
CjTv+tAeO0WquQy5SaIo+V4Mc7lKxDFOwZCDSASRiv91v+xDbWunl16a6GzbB6xRcuuINnqhR3bM
gbNf6hkCEo3NgGOMEMYlMsVHJKQ+mmjwDp15aqyM4E8W9c9Bs67FkE/8Eh+sKafQRf0/Uq+8xD4L
dT/SWx/09mdY2M0hLQLz6LbdsbdNd11TOZxUCocy8hlR6GMj10I19acXSigZurOZnJnSpU3lzWuB
wczuARyj+Kp6KNvukDz0hl//RPvCZ6EywoeEvfdqa7znshfBURAHtF3ELxPVz0o4TDD+9n6p4bet
YM6HdsulczRMqKEqdU58bIBt0MOYJw01KUX/ZIxI530X2uiydy4NcLP3cNuI4rfWaf65dLxzmzBg
o4Nqn5ku/5KK5M3lqiQQCLOIVT0Z8c8grofrmPrE0urJSZ/bpvUYlFtMXowNW4YCBpTBXxpRtjQA
iz90t/9pYXW8sTYmu8rG6Ej7v33QrG0V5qvYRI1+T46YHJq8qAE4/cz76NhEzIOj3+X4NPj10V3Y
70ovgAACZBSyf+znTsayNfUIslqh3M/QzttNh/vjUmsUH8ZoDWu7iN+GoW/392F3K7v4XIgTqXLO
ezNCrUDIQ4BhbZ4BYNhHFKXMwOmOnVnZ6K5nwKiVCcd+/r8FBRv0mNHATmeo3vJaYv9mnxxgU2TR
o0KXsu7HDgZqEc3Mompb88/uwsS2X+du8xHpD6SS+TIeg/TBTjjzCbUbG0QPuGBLhLezbpGOp/Xc
m7Br5q96rgzPYk40Z/ZuvBSAWPzGj3/4GOiOyYC6jRGEeYoxz25suHOp46Zvft9npH9m5ZHhpHMj
yWcicBAbuhNaByBZxlp2vbeNa09LSV/snvpOs7d9Kz602WPtzw/Ls84TCaJnM70wxHtHujHdlOuk
18oWIbboIPzU8ijf5tK+BDSOHnKDBFiiUtxPH8fyuidK5Nx0fvymkwSBLdM4LTKHu+dad83xwLYm
OLol47WLtCvTHu3drMfPIUuDtzogzTAJCUh0cNn5Dh8eWeZ/C73Yx83474F66TlqeTzs8cO8KW9k
ZAWUqD/mznADL+TVOqHgtK0hCoYcKObh3/Ksc6qv1mNwtbTrJtcIHx39PDja40LEYbKySqZoIis5
tsk+Ho54O+pNO8d2RcAeItfIb42hG8dmnj3THwavPeVvrYPrBZnAV18Rh1UHxrRfsBqJ20BZNSYI
MHmO+X/QcT5ayWCASIqLOUrm2hr1xIeA9TLUqgIRZThVlzjXz14VoKm0obYe6sRnXS7r9JI33NRl
Yx6cLgtOikK8mmF8y9cyJEuXslKPZVCLlnoomFgRdBRSiFpOniKEoPHaaC81lIxsnK+eEYDgX+Cw
sSemtXuflblgMwo3C7ea1/1IIoMV0fuljfIZrxGkc2EfiYjCSaqIXsjM8I8AG7JDHjGs7HIcH/Wq
QY6QpGWCyje0jqIiEmxE5NdpWXTy8/RkEEYxrmrNMI+pHv2tTl1v6vf3W+UeH0DyQkxvgXJnlIPa
iUmEmyYp3bXFbIgxqckntGVwjl9lt8gAQ+yrz/OVIE/hev+9WvoXNyfUb2ogwcAmXvteJ9GEH/ZL
Xds7IeFWph5tonkqL+jrXQJRuxsLLNM6CDifMMiPL5i+ga3Nc5OgfNWKMf9IfaUQOcQZ20MpttEU
asegTV5lz21tq34XNoY4L0N1L6QNE8JcOJZl+prL+msEgfRkyIQWSKkXV41xIaWjUgeMCdnZKR1E
7bW4abkZ/VCORmlPtTBJhoqzj2CRYQW1H6/LpsH0ElW/SpP2qUUl+Mr86EUaUXH0OVPtRRagiqI5
ul94xbokjm6BIDSHch7olxOoMH6ODc679kcf98/3L0/wxqTmYQMrXY20VVcdgYfdo/4aV3tHrh/s
IwTPFlQYR5nONwYrlDrH0A/kvjJmTtNsE4R0XhFTpKat5jb+ez+QSkKolteYCOYNdS30izULeESx
LKSg7e6UaGQJ/r0ed3o72le8E5sJp+0mSfXwYOTpu4xi7ZF2j73WCnJXNQs9ct8xZuqTeX6AlL8z
kWF5iJ0e6WO861Jl15JMci/vxxNNHcQifVl9miDSV8tDVLQkDS/ZDxgxR9pid9EDmiwicTj7rKJZ
HzpWtnFcmP29z4QoYDZJuk1A/6L2CuPB0vbsAMWjcsyjTQPwuICzmP3WdljstaC1cJrpp2X6YOtA
pBivpiE8gGWs0WXdgPXZG/cpwoxt3FTVpsYMgv0DRZAghb4PA6JmGKjfWzEVEqJjVLuPDeKfH4E7
Sqg+3eb+IYL7liRWhP+wFB9RQUe21DzCTGxzfIFNv7fqiTwaiYNoGUXoGApI5QbY1NO81DL7o9ey
5DuSKFE64uDckjnhwuAPkJvuGu55VN+Qc3Ftq7OyS3sTVpwibOU0l+Uh0vUvk5EIR3JM/CyuaXOM
BdK7OEDKXfQPLuAmFsCMML5FPqknzmhskpqlz6BAqWZskT2WO6Zvkk9bZj35vg59qHZuy0crUBY7
Y94/qWDj2lDl3Jaw3fsN+cdrk/47zGEO24bWQ4LzJmwUAK/u91ioa8kqE1gE2D0JoJ1bEqGZyYOS
KL4rlutVgxD5PIlSHOIaqE4/TKh6qcmOtu6qmxahXlkujRID3RL9E4WRcYkbKB6QVFeq7p13tAFH
mvF0gatxsxAaFHXIVmM8eKN/ZeK55r0pa36nNGv3vDWq9p9cI2OIvqgSSWZ/bivf/49L/gDaHbzT
Z4WkScRZt5eEmhWdk5ynuvpnuUMLpFdMNXpaY3lChkUd9iSReJAliltVe8z0e9EEx4TweTlrdRbA
Aj2v9pDFz2wA5OOxDjOxFjT6PByonknWBwHn/hUK9G+aMvs+RNfi+pF7Tsr2l+kE0DfmU1Mfsn9J
CZ2ZtLziknQyfGa4utMq8d3YeFgSS/y3cC1NrUsbM9DMa5NRswRMyE8NXz+uBF6qJIaeYWUZGYNk
lK+6Tr6WOQ1ZIrHs4+AQWpwFRvvRDdmWkWP6GqlcvgBWAH2F+iGizXeXTiVpG57vn4xs1n23PdwF
4RGLE8079d8DakG/oZKaOIqeDE1jJo7XBmi5sBwSevXypQ+a6BcZ4ui/OzGblrzuFAsbY/Rkvrs1
h7Pc90mTdMUAjpXj7r8Pi5xhucx7602bI+6MsML3PCNeiNEKX1vA1vu46tjxrdbZRSbbrJuAIFh4
CpNZrJQiaW0BK2BB87e1x4pBVBMBazI3H8caU3WPBrGhw3BI2iLedSbk3XlJ8qPMXudxEm0j4rjw
QdQlyHiwDug+y2pDQNtEaTAPlVkrzmUaFHsFBfEzrV7roCh2RTFIhi3xi+EW2h8B4kBRaa+M3EJY
gdCKXv7cpNICkWhMIBNEBBZOC60LPWyogk/NLEOIYLx7pcG2UeLPDyHPHuK8yfemtLS3rvNvSWMZ
aCfyggI/8vHBqBDKrZtbe8qIJ+KU0Jp0FrxTonSmrR11xd53Iuu1Cj5L1el/4D9+D/zRHzWkw5xc
VbXOAX+9Lc+Io63pZiC4PtpmRdj2PEJpHdag2hpvMnO6F7dhibBleuVW1RBEMqQNB+dHXfrmYaFa
RWZ2Q+QwHu86sgqVBZ/48Ay4w4ZAaI5fU4rEVB80H8dG6z62Tm7TBVyb8APZDyL9CGFD26RF8hl1
LVGngVf98Nzau7iYnGpnxJ/rlKApOY/slqaT5U7uodfBZTshH0gLducOAXt5JTsEvTV1g4ubfh2V
hoRThkorJOco7JJmu2i2NIiEu+VZKFy56xmersNq+uqcdnioPBnvgyiFqZBEjES7+iUo0ZuNCmQR
3RD3RDqUuR+lALudM6gAuGncCpKyb6kJRITFTgSNuVeYXNeK3eIY+wTULgtQPLg/29qB5Mh8/znz
rQd3Kn7rhOo9JUQGIfhN+bjkiL5TyyXCurVeminRzjLqMhze/IO69Isf+Cd+FxbjbrIi1lHqRs8x
Nqk9A/qziarwQLpORYUXX01pd8TByu+FTNk51k+QcvZhoIxFBEgeoca5GKZJmv1OO++A7yb9EQQt
kpuhLk4lsb8rZdsh0x8aA409/Wz1IEZzBwAvHQaIzVVkrcwUk84dteMR6JMn9RX+0UNndeab1NJk
o4TmHhmeZwQ1ZNZ6ADRBvmRbMgpHALKZhG8fnLYeX+hA79IUVZUJ9ubS27K5xiXGMp0IlS3KFPGm
xWQHZ9EPzD6kyfbl41Lbs8BTRPUvWv6nn9VEmTH/aG5Gn7Z1aSkLbQ9W8SWUKn2VUueDOVto7kuf
05pvS0u8kglpRgGKiqUlTmLuGtf+3tCr9tjGjffupOMWhfj45YRILBG3aUetFb81HG5MgHXr6oRe
vTHJHTxziIpeLd4Igh+vemimH5mM38ssGT6nhphzDOjTi+VJte3GeBd07cntbAsoufiyUabQhG6i
R1bM6LENjIYC1in2uV7AcMXMh4o7616jFIEDWJsfQ4voS2ez2+j+9Mg+8VwNFa0EvMy3LPRQB7tu
t2+FHb9IyAFUDg8mASXr0SfqIsy1z0VWf+8TjGWpYznskAa3WbbzxuGRhmK2QwFOdm3rYSdIFLEt
01CtB79xrw5I47UcoddUGSbLDPX/g9Bq6ybr6Xv5WxT/83rPqA5LXMwEICSAeUmrQI94jpMeUp/R
X4QT/LQaiIwy8MSjbuIr0g38x5mNiDF3Ojp83B0bTp3oWkng6GjvolcB3CyYFcZodH8kRC2vkwyX
FFCjYDuAGN5akfmhRQYjnLh2ogtEDW8Yf9hEfXVd0R+6pkn2pWkSIYDu7LGlE5SU2WM1xM22t+AY
j/NmITJapeiyyXSJTfM4dObPSIIWNys+nigD8x/QiCcw8x+G3VgAdwk57e0mfw/9CQMv7SucO3nx
bCBfXqXSHE5dAapMlLm6JEF2SwJVX0dVVRe3zdRGQ4i70SrpbVN/sE+Cwns9xAEUaJrn+9q13G3p
K/QNjvNhVF59oVmiLoNZyh3TeXKL/T+Lc0XM9pUMyNqK2yc4Y1wNMPntSfiT28IW47VKxDsa2PKm
S/LMTNP/bYPQPAQhusOlD/JvW6QztV2pa5fJLulPDmIvjcqgH0nDSOvAEWJXnucYEqW6G5YfPi7G
hEaX0j3xRtUKJdCzqNbg9ayzIpsOS0s+TBDdJvAoQ8qBeD4tyqK2jmMw9GuvcIZdMXUso3Nnk4iG
dm16Ba6dWF61yI0+ARJZfUr0jab+PknzrW6k4XuiNe1ThAsQT2BL9YfojSDllUED6ZaMzafvze0t
H8lmGCTe5X4qR+06h3S4xSquLAEwyu53DmOM3RAV8kVxSvVF+FjOOe5kI5SXepo4qc6XBvlNh4np
9sY9gjmqcmitkijVITARRBIi3O6h/devzPEZfmZW8UdozyOb/frux7mvRVbMOpeIQL90Mss2JRjo
VxEUr27KqAFpyZfrRRzqUro0VYVookvLl+WtQQK3RZB3ZO1Ut46e3EVY8p3pnXibxGzV7lpuOC2e
dTRNu2exQvNMLsmr4q+zdTXH2xFSgL8X1P0lJoDd8qP8ulgmKEmCQzphB05FjLY4yTsER7n9ojX2
UapueCLv0H5xHNdl/qwjklZAVRrMC9cit9DY0B3Wmecfxywerxzr3U3T2T5WpQbmDPvd3nU9Jv0O
fv66b8fbfXQW4MvdhEU9PDSS5heqh3rP2cPZce4et4vJAlzM38u2mdq36boEvBkS5VwyMX+I5syX
JMzT2VmOVyhDB4GHjb4GefMXz7EyOJTYqsIypI7kC+ts0fUibarWXhxzGJ07vYitxCrGaHdOBIZ4
0qTvkGlFO/Cxt3CHrHSz5/cOyPEMTBc1jmQApkIXTr2VfAkverC7UXyz6T6Q+7Kx3EJcFq9kUJFF
Wk/eo6jxHOb5CDQB5t7oMrwnRtd71nTKt9JmdWzDY3avqkOUR55wbP6Hxcnqo+Sm479BYK932zyz
ED4xfHq/P0uQLy3Lu2HW6aoMC8STsnaeUw78d2bz8nNIYg429LimLuZvVxm9fWa2Vh+bsHotCn3b
o1Ul5MqZNqx28Xc5dbiMq64/uURr0/T0WTC64ocJvXWbNQx2ly41J8jN/f1pPYsQqXnnMZIQ2RC7
yWkwgl1tVOp9Qgh69OpBcQy3zXXcA0VLzGrr2GHwp67M51J3X8NyrF4tX34TM5X+xBL13Q8VUAKj
/9Sc7MTuZn0kI+m1jBqZyQ9Rso7cZAN5Qd46EdHEHn1MOs2g7/PCsaE/EUA3A8KDdJBPHWpA3Lbw
KQz2rB3ZIv/0cxqyH9XWwVc+7J4ku5rDhJCfCvveNdPDvOVmjy2oFUH3EVKNI498vhtevfZaCk+u
ImeS75TTvHN5Xj+14BQPZjIzVsC5aRy8Xyo/qE8h4eKrapbwLa+F3R+3IONI2e67Xklrx6TvPcRy
hiOvEh++SYK8bmrJxVjCsqo0QwYawy6Jke1t7HkoBLV0PNzXFmKtk4cFs+9Rf+9x75/DwhsQNDDh
7PvPoA052I0T8QNrKpQJ9EGJ9iUzOzq1Rmq+DC7d+1T2LpmCNOFjAGHQ2fEY6DPknsoG4eL8XoIa
e/LQqpy7UkVbvejNry5xV20riz3VMEr7maDvOvBjhkB0B7FsE9jJRBGK5zEr9LUIuvQY1i/46MVb
EMIrSplRb7Agufs6TKjq4zG9WB6/q5G77c2qe2ZIVvkwyVzbBGWPe8nw5Hi6Pw0YFm9p10EzBV5Y
x/U3ajTwRVW+b4Ct4jlnVjuvmbo5tthGHt221B8rRvn7ngCPy/0N7F1E/W6C8LJAJ3x3BtmVutSO
sLbl/LDg2Hv4Nbo4+HRijv9HgJ+aer696xynaHzMtBTZvA/r/99ZUsPEg3AwJjmzVSprB9KFOaQi
9mdw16rnTCRUTqXXriRJQOf7Twb6dRXMEqTFd6OiCVxupHcbb2leSx1yD/l9hz6S7ioEt32xLBke
UmaZ92dLIYTbRXEiLtUt8iLjbHK4hP4N5ndZ2/wciVYUjXPbsjwtwQSBDp4qDKFoJUaG2qLqaOU6
0LqmKAiBUU/ZiorJ/hUg5PPZTd+6sv8BTg++eh6626XNt6w7XWCqTTW4vyYbq0hnt/azKKRce2nB
XmeJxzjR9bXuMEEqBKYFA5mQwoUB4nUqn0UmAOMZM5oiGLVwnfviW4ctdsrCtNkkmYr3UtSK/mGq
LpKQYOpsYKixaQRr/nHtUWEN5mxNlU9z4awVTvZnfpKTTfFnTJsze1K+vPK/v6RBqFu+Z/lm2l+M
fck9LwyHN2TKnWsYSTqaTMW3yDgVywOWd1FowwVvC9IsmlCf3FLYfoGwPfle4j7REyuZabjaJ+l4
HMb+NcAvz9zZFJ+4W6948jSS3RLajE/2DKsFN6wuAmruG2rAiPjQLnrAKxWcm7z4CqiXz8tDEptE
hqEHIv7UOnZRiXmrCqwjThh6kQ0n9xrJwlvqgpBqHNZ6jZSxh+US5NGPYICnua0djm+E7OafVhKg
z0I+OepacJSzbASHZrsaE8BuVt+LS2ki9khqq9/LFhSOPyv+Vda9yzbzn+s+rjeZrryD27UfyVQO
p9TwEtoluv4MqY+8OZrm5rB1alJc6cDKEzdkCrOtJrHARn9Bo3bbNuQsLN1k103ATuAZ534EiggV
W5AGJriByzWhXwzjzc7K6EcHX6PoSNBDsyzWFc2NfVeX//g45L5GrceyTTLx3WbaOkbIsJeGGmo1
dwO8qfpEd/VPIPlZetk/6zUM5qjH5IENE0Y79rEqzt6G+ULreHn5hrC3k/uzf79VL9vhSah82GC3
qj4wE28WzLffmM5W1oOEGSRr2nf9JjTo4+IU6CGwkJNJ1gE9cAfuR5Z3rND/77q1yu2LykzzrU2f
tNZvN65oxLV2R5gF0fS7GHXWi1LTr25aqJMGkWkH3AmiH4Phw6D3ctWqOcKxbomoMmhLt+WD1KNp
ztMNt0XLIRcYafKhV261InhofIirLPmIYrKTBaMgz2wqtLHFqfLD9KMkvBLgGQCZ5buCKv/VBl6+
L3tITZZPJKgxbyDLQxOEryV3zjlMu78vlaJ5JiwvOEt/osqMrPCGEyO9LN+furge7t6wJuJ2JA+w
fSELGAhNQ/6IOSHuT/tHx7E7hDrw5DOPqSTnnnRjza9xIPzqawnKpB4ADmLtZT5O2y6l6cOIE91h
X9X9unNwHUFC6l4KhYbHtBUflaHeLdKP5aFJvOzqCRyDSZaOu7z9eZ849lEXrcay8b4hUVl0kv9U
CTov3qr+tUKDu+p1Mz5oA/oSf37QekHeqx3SjsE5leYcGcrReIoz4R5NepLEAKLl6NvO/UonktNA
o7zX5jDQ0O2MbYYb+6RXcP+Rrs0aOTdx0f05zplgabpGTe+vl0use0RwZKMJRsmvd0Uip/MgaQqi
Pi4YYjjqUyvbiT9DsuEMfCu8pL/6Sc6UO6YTA4KKJHFWotrMMWWSsLUcL5VlRtskIi7Hasz+sjyL
lkuHrcHsshvdc/vZIEfECuW+8Z9VpQuKGB46UU5npzp5DHvWlSiobcSc3opj+pbid93XUdgj/SqM
z7G7mpPjfSX2xOTFuTUAjR5cpvsYaDD+rPo6jXbLi1pUR/tRQ9SblhUp6IjOqzqZVrov850p5LDq
G1WcMmvEkix9qn3rIS47Y4N+n6mOJWaw0OwU6wdGRWplIgL7TDXPPRRk3q/j0knJK2qtadth5a8s
lswmy5zngjDxXVRX4qSCYHxwzBq3YCKmd+hiP01L0/4oi7+RS+MXcvpvky7oWORYi3Hcf/gFwIk+
85+G1hnwbs7D7NCH/TG4xwa77sroHFT0rjEeyxmFkDQ201YmKWNdUi0z5n/USAqixwuf33TJXRV9
ok6jC2STVtG4drpGnmLlQlbv5TalUfEiLJXvwxJcONXaLyNO8SO0NNiabBSnqbTU9d4ZKk1n1U0T
qAhIOtjfCGVr5ksCMP2NKwuxb0LS2U2zq864m3n3QMsesJDqBwCl+k4VRrSRMb3qwLHyKyjWGO4N
NCcr7eqfcW4f7R6/X8sEa1/kZb4f+3A4os1yrvqo4nVnONV3ApaxzlGW+dK/wH6CazjExRHvnrfX
89E+G83zbJD/WY96sJnQDJwHHTHVaE5H5SLN0lPGc2TBxW2J2cIdmhczDJ9ELoZPdqmx9tA1z0Uz
wsL6hJcQL70X+k+VMPnF52eNa/3OOvD1k3OZjYDvcOnPURt5N0AP9hstqrDAsYSTrKYnF5hr2RNl
mbddvgsNJ35IDXM8mnA54JGO495ou2K1jKLRR4lLj5DmDqYnNGrXD2HxNJDXE0fPSxgwczJO30G3
0ey4wnTQha/Lg45gFufly3Lh4oTDw2NYu7Cap4sZ/Di36IxdmJrjyloMzbS+GSmgIt3+p9vWpF5r
KaqJDhGfTh2Lj7o0ioPGXJudmEtBE36d2r5+TqrgAuvfRVmLdJa9ETZQdQy1kbaM9WvZlOH/6pdK
H/PVqI3tXWDYdrOlELvyypk9sYsVdhyr4JyzBOhz9AdY1/e08q2noZuqQ+c2cquFbrBepvda6tpn
N0GRsrxlpkPCiaWijW8NZCtM4exSry71+LTEJePkEQ/FUJ2XKwojAK0Ljul+rnVFbREmx381kjWO
oS8tdotx3ekQ5RLa95lp5tcylYxm7ajUMF9AbcUoWQpr3+Yt3dh5V5bYCh2ZvdSQy9SkE/cIhnkX
ZP5jO1r+ZeyS5DB6njrmhlZtKrNjVE0XqarK8KNzCBGKLTCFZBJ6z0TwbhfHUyzCXds15YOS8VWb
BveQaDqoqkA1G8ucGFZFhsMm4BT/3C9hvMwDdyIh8sJ/BPSIvLUVyDKj1t7fjzSF0b0sjW44id6a
UJTu3ugmeJhfZIrpstPV6UWdPTIJ2gM1v5X4ZKiL+SVpExIlm18SFF4XDSoY/dv5qUf/9xLMD0zW
vb2Q6r3zAyYXboJz2LdCKGuEaymjp+7M06fGVNQasg7PtNnwY4lJ20BnWEuP2MFhLjMySUhaMWaC
bhI9bQ/k8lNtJ9VhbLR2r9wCEm6aX+PGylelO1oHjENvjjcPprUmIsMAtq6BELnGjJbHjGfHVpbW
SjQQJVAHzBPqdgo2kIzKmqlXpryPuxhsjCO5jarBWYV9eFxmAEaDqhDnFgIiYyqMba5J5IS99TCX
AFqhl79jT3sOnSb4aQTvFDIPyHqSb9tsfuIPTt6kG4d7Bkvx5r6l+RMQ8U5xzFIUqr/5UF0jXJrv
/LunZuqLdVe59ZscezgNeu38sXBMuvjpJuabm5y9EA9XM9bn5aGDNn9/RpzjCy3GaV9QJ9gPHjDq
i1/YNM79eE5NmR0gZd+9t9wgh6XctdPS2qUReFfeln/wHBhXq2gTvF+eex4d8ZGYoX2xTJAD1mRW
6I36v8B9ghOIzOQIen9bUDnQzjcK/2l5QOgT7DEL9qtsCP6+tnxhdCWmWYQZ6zbqv1h50K+7VX5O
8yF8XIrdwkXBatiYbPt4s8yOBjO1b7HEcDyLwyvZv6vIsNBR+7QVfUecl2d6a7+OcFjqLekV3jkt
YneNr9b4MGX0pwEh+YfqdY2jZJPb04B7EWtSYqNoRLnfA3Sd81qC2E7Xy/9TtCAjlQQDxP9923aM
T/I8dtEWQC2+t3bakWSSSGZfxeyKpRbAXpMr81xlA2yLKAM0MmVn/EVECy9PWcmYfOkneLbioYMV
Qy9GXRZ5WOXlI3WRNWxJawWE6aYOCMVonJm5LuYuNWwHShkLJlwP1Xl+UGZ0Vnj5z//F2Hkl2Y2k
WXorZXxHNTQcbZ31AHF1aM0XWChCOrTeyexnFjYfmDXTndVmM1NWFpbBIIPBewG4+/nP+Q4DxoR6
pb4vd8SA0AcHQ+GdKmhsJvK4SGc3AZW8dpKhP8GhRldvxutl+6Vko5jHPDWDfjWoXGwBiSjtpUnH
5dJtH8ah2D5YndfQ1BXO1tKy2jFgKE3r3dSUyqtUVts4hd+oUpdzrrqVRUfhpvrdyZ2qGH451t3q
0hzPjOCY9W6CTpoPka+2eLNy5IwHmDleuj1FCITFF2wS7zFFJbvfn/3nryvaTOeB5nhYdEjD1WI7
bi0GIN06F/h9GToo6OafM/Xfed06nyP/kWT8Colyi6VMQjq87XUp7xUnvvttDGqjsaNGmJ0M3gRJ
fUn7qmI9Qjb+nAGV+AKV/FotV6A23O3GaFa6h8WvDmc3xoazvWt9trgeFSSUGlbSuoEyzdB0G4nq
uCT9bqTr/jc1T8lyiyGaD96XNpxy4kTZ0KSXOMaCY0N7qfAIebVdE/Il/wVnvAEArWEviAcOHPaK
GtMwrztPLsdAVyuDWRrVlTaJ7j7TGGxy/R+RbTfgtMb4H330qXJ51kVpjcts4IEH8UW5Lp3xijFC
9Dxz9qUeM5qx7Ke73x5xsbT3cYHI8ttgaE/lsQQbX7vzKwzGKIBM+xULpTnlG3AH6DqS3lICrxL0
ErqaIq9sRbnUDCgeGid5bzRN/PmZpmLIEETTEcn4Yp6k8xXWruffn/3+MGKRs1YadX9/5kgNYHAJ
BNtK4WoVxXxXz80vDek6yyi4QAahJQyhUQVnX46Oe5UoGMIadvw/2Q/79VYPIZWJD9TKYEdQNK+J
8KL7tLTTmFqiW5p5xOCXggxTW+nwdaxhp0M709c9u7KC69oyz43zNhmEYYJs4+b31mSjS278tYz5
Aw8sJnuyxNGlWnfrKtSjabovREsL4nG0ALD1nK56IV/xrYsT+Su5M5i3evM8xnt764oXjWxv135u
b4dR/X813Tn/DW1oCt0FROGYpkr/4b8WWqWzpiNkcLHozUJLVVIfOzhlVy2+zdvCeUq3mcrKFOCs
j4WflflrCnf8LBZhX5UyMjypuYdpK1j5/dCvwX0fCOsZVHTya4NSgKlvr6uILvXYQjH9/V+VOTNf
wQf7ZyJrpibyz4QWJqIVVB/23mF2JCEqAormpGR7XRlv/9TRi2gKatP0cHXXH2MlmUwvM/PeshrQ
8DEiZduHZSvmc0TunABk/Rc/cWSj4lgZBbtEchhliSxj7cb+NMB8QK6t2SFuubQ+ZoyF6mbcyh5w
Vefg68/MW5jdechBwvwTX5TPke3Biy/DGg9YBz3iTbebGvZwtDzijgj6SRphl9TqvocU85tu+G+f
87/H3xUk7yWuyu4f/8Hnn1W9tEwz+3/59B+PleT//7H9mf/ze/76J/5xlX62VVf96v+vv2v/XV2/
y+/uX3/TX74zf/s/f7rgvX//yych5ul+uSN5vNx/d0PR//4p+Hdsv/P/94t/+/79XR6X+vuPH5/V
ABWS70b6tvzxzy8dv/74oamUmP/bf/3+//zi9g/448fL//wfcbv8tz/w/d71f/zQ9b+z1FuOqquW
LZgfOz/+Nn1vX9Hsv2s8abb/WXTUqyZfIQvfJ3/8MMXfLQFb01V1R6V8fPv7uwqjEV+y/o70a2uq
IXRYgxhLfvzvH+wvb+B/vqF/Kwd5W2HJ6v74YajOX7u++LmoS7JsXJj8l24Z5r/Uy8VZx8a4hPNb
jPmMHmTUZ6BPr6atXzGDu8H3hoDKtAoffu8xhWbBbyo62Tc9Op93KRyIIIvyk0kqwFNtWQesy3HQ
QLlioN/ucnWgIfQaKu4+m3nSApfYEkOqX3C+wDaW6Z5JNhgts0E+3uZ2i0UZrs3Bqup7i4Ge7mlK
8sz5Rwadgz+RompvIlAa4l4gQV5UfZgVzNIgVULZliC/BFvCY0w/h19Z2oGsOm2TC2ZLYxnJr2kM
YPIIh0QIkUp5rjvzBF52p+DLJjBk/kw7ZTxERg7PdEpFIDV4IW5kJUFJdtRPFbgOM3VtQwAuMQ5H
w31S457wchnCXEAi43acN4ML839A2256MgssFUuNA5S+IwzqJCv9NE5/ppNzATU9nZHB/aUjReFq
Jxt+ID7WiZaYxTkRmkkO8zC9ifWuJdRxmYQRVqYL6Q4TfBg5MIrBlb0VK7SIJP8u+umRmDIR2WV4
dwqp+Qk5zcAYPEXO38KBEM4BO4FQ8w4DSKH2xv0VadU1l2Hv4Uyi2ZUxJNOgvZolLpy92PI7WPpB
balvq/1ZGBlUX+q06fkqTxvpb+UEGtAloUbC9lotLZDx3K2v7KTVXUhYvvQIX6BbYunw1G64q4t0
Z7j2TCQpoXoXU0eV9c5xxmqXQsnwG6idfi6GgA5g6a2SpGQMe9+bE+eO3S/tGcvISZ+wPvnLS2xb
FBLAzoTNI9JAx1vuUUUb1LlV+P0yfZSt8YvmSOFrbfLUF/qrFr0xD+CaKj4zo2fWhpcprAUU6kjv
fQsGmSJPbr/XrXre2QOcyNE1/UbbIAe92nBR2M+uMj2linvbkw+gwqYics5cTw7V3pmNn4UyzEjv
joanpQ1RARwv35DslEgxBiiyiztAMpJbU6WpL+e5BYzazy9pKcZjObrXc5t8CwabwXozVvZmv5K6
Fxli9nWNUHliG8HcWU+MjYpLOzarBzgnv9WHj62xKEG4xKe1SKz+dHE6jcANgR6w2ONVbr7paqsH
mmxP5Biw4s8KoS2A1bE1TSHakzdT8L5bY+2loOGCzR68tIWt/k5rQUUtfXNIx4Ec4vQhRHGrg6YO
tKzkwOBazGPL2EsaiCvKlxs165kD+IqHWSWSEzfPpTXLnUQh9GZnVXZ6UgVtQ4NGNaYUbc/Ml5Ge
yoOTUEUhsb53PXW3dMZSLLCK7yJXDk1PjQ4gFJKPbq4HMRszQD5avVtikm+ra38Am3igfFLs8I9S
wkoniy8QeKDc1/44gWWzl2Q8qW6gG8azydJ6JDrtbZTjcOoQ10up3vUzJd+Ab8qVU64rHFL8+cKF
0YHpcUXybAL+DeuyfKcs/o1u7G2QT8ozwTlJbiMYsuSlXsqKYYTFW+6YN5E1wQka5M7N0VeoLKON
OtVIWCe8ytvlzdie2sS6oaytaOjhuHY6poXGoigHI0NyR2oDseIkghHkyGmCLCV2KSw8/jBuTzPE
oUajRWgtXa5OWGBgPI5m2v40GKbh4OJYwMjZa3XFCYAjl2iy9M/kedcGk2I/KUZ/zgfaykYlY6Ki
UeMEfXiq4oNQ01c20hZSXNV6lhR7CIh0FvGgoIoLsrkj6nM/j5dZLWilGHMHu+Bt70TLJR9JS9vD
rsGF42viY93qYFI6ir25ar7SQSM/6dwyVX1zEuXoYttmPmXSyb4QNugKXqfRtfeWwY1rChgXFEE+
DSbAJelGDrm8vAjvBj1bfWuj+6MPKD79SXjN58cY+cQbpgz5hSG0t+hwy0iMZe7i1yn81lZJn1Ad
9zTZgX0gOemvpfKCLWdfcpPGUwDk6HXUmVoOtl8wcuOC/YyEk+36/jiBYlZ6u/F6S6WaiZC6l1Xi
210nYsfW16B04MDHBgW9u2b/ruhWC/PQohZeLWDc0hGMZ9aTUdX6it6b3pLOeBjEmTJOfd9aABLo
AL/Lt/qiVPjcLq8wiTkn4Tr3l7i4rVD/A8OKpeda+mtejOBXxjUsxcopc3JyEvbibu6rY0PcMRyw
4zPIJEU22w8LkVGvEfFJa+Yz6+SrWUZEHgbM15iRJvFWKOsYCs3FbFjXfpINSOhRArqd6yYH5e5p
cyJ9Quz4horXKNEeRDbEwTgpPfM/oEODvWVAKTFq2vpeXybpMa41tlu4oFtyhYbt8Tjgip3ls7D7
r9gCUuk6hOQT53PR8J1G0VbTTdcCkzNysV28Uybs7SJD1RpmHtas6cUcs13oCBDVinVo6umgmv3m
68dXaA/dlebyDZc+/eJ4F/Y1ZuZ+2lAC9ML5VCP5thW9xmsaLjI+pXV+p/NWenUzokyWwNoyF55M
U2Ikb08Mqo0DjmoSSkW10zVyDZBOTqxOSRhX5PptnrGDTMmBscpaG6me4T1tBi60+7iEb4niCQCf
XJORPmAw+nad7BacOwju9ipu21ecIgpWGa7E3O3vG4XXTa3J2Lc3E/sE7oICyhGdYD1laHCRA8xH
0ATMK9syG5yDoKbzrtb8WfxsbaYBcTE2vlskH6lBJAXLTwBQjybGdDyOuINBIEEswxDWErQPJs5+
3ly2bzwO/GmkC9FWj2AzbdwvPV7Ltr/Hyo8mT+JC34YnlOtFBGK36ohnp0H1QXzZV4lOTdWyWkHS
phPCeYtAdT9OIH0TAhsc1+ZjRZGHnw+0VdTVwK2jgDGmdK9ttVM2lLWn0yel0vMULjYXTcn5eHFX
P+sgn7PFcA0AvWUSFtHckBrCRVbxQCbryiiyiB6adeD7GibQrcE8G9Mc5pFyLAWSyPY6MrZ5cVE9
WYksrxPT3ULdIc7FgP0w/U19e1Gi9Z4w/i7paYhKB+uzmhfeZ4AWEVUEbiSw3AMndeVPvchutI7h
HAnvixITp+5LNwvaERuo1fFAtIDc8kzfIkInYW6D67zCxHdvsiz7zrpJ61WPw0KntKZKsTFI5YoY
yhEEbNivy2upwlZVF3rpwMzBCof5YEKOcGxeWRl3HcCfYgoEIXeYHGTUjpXKZAwUlOHbxqpt/Hek
ODJ7lOyVUXUwKFi+WRlq8qSizjx+FpS01g1GuX4eZODSeequ1WUefUAACqOd5YtZAtdvdw/rkjgj
2wgr+s6NrXCaZ4hLLNVSqG2K3pAR8K6CV6iUtPbN0Qa1O+OWd7X6IUIirbP3UlYLnmQMBNu2JrOz
axSOfYtfgYBbBtOjAMxCNU5skddJpv6XS12SHZPSUnLVV6h9s3r7gy0Yu9akO8UTM3690ng1xRxO
unuZo0e7oNVyMPP31cAGq+qHzlleVBVhODG0ax6SeCNbTDZNsfk/Leqd393C+F6Sej24KXnRpGfF
ocuVvfsui+wHp2ZwEvXM58pKHFKQ6r6QdH44C316tnLpQQkdkq3YK+98DNe5hztPsnnOPl29Dpci
+UnHveGzkWIDXRC0mRea7YfuER3ujYq7yFfcglLLRg8GA7fRCotgBdQeSPtVHQfdo5fLU+uRMKfu
fJKJYs2sg2oi5DZ22ruZrw9JT1wkEutX9qai4fsEHfeqw7OxqRnh91bab91fjG7V7sqYo3MHx9yD
xH0iFu4QlcuFF/UpwVTre5ZyJlTVGsduYlnsZvpK2PMXaKu4PN4mClBErH5ZqAdhktUT2a2OlYjf
tkQ4AFNrDYCwXou8THfVVB4q1VD9CQdeqNkftqhVXsbKc0xmI7lJKLeWyImAyaZwZC+rL0mDyFsU
u6qAzaMSPF5gSAVu0YMfChYtJUGjyDTUnORSMdA80NtkemLmZRqIbqZDJ8/JfI6c0djr3XRG8oH8
bljkhbMaHsgjZUHUOG7Z6QHNc18w1QlM6E+Qk9ldN+wX6xKgo0r/5CReDHa+VhrfTmTuJbgfT7fv
QAz8krJ9UGi/K3T3ROycDheNe9SSTArbrLjpeBc8ffswgQf38nHa1WL6ihT8LraMriIVtwIYm50c
GucYZVR2QHDEorpuhUFmKEtysQ2eQw5ml0VEtEvhNB2Fu4Q52Wff4HCZpNldhssbbXCizjGTAbLT
A/MtRjRwIydXowlhOgrm67zql3kFHjXH/eyNeXcoJDw0t6YWNj5npgW5VHnsnPKGDM5Pnb/Hi8BU
OJyKEoCj+HgP0PnIxQzcG1aaXqzRtj3rS6axTU5IfqE0mz5+lQdhGGHWUZ/DEbG1p08Ovjyn8+qR
9gJtZ+fRRzs5H7NgaKXnztPWo5b3Vc+xjdISm1P3DHCT8rU4PxR6ovh9drYwLk6WlhxcwX2fmsBP
mDrwvFSrjkLRYSCbhnsuId21WpBl17TZufz7vNqyxx1zIYxUerHbuqRCfdGF30qLVc+4iHpwdiaE
/7CboWLU6HtwLtsW4E0Grz2cGsFzhrqKCRdfhMcWU7WqB6g3d1rushB0ZP+BN5QjC4+SYK9aypXL
qtRuKETu/SqLfw56E4clPG6PTX+QdEMSOMv4ppfuR/xikFBk356kdGU3r+YmfXf2dIeJm47N1g1c
uYzHWecwUU6rSnIeUM8602qnoY+M69aWkDORGCAp+OQp70APFuFKtqpgzTCQJlirV90mrvDKBX+l
pvGzacwHkQ433TIeMIgbhrFP8gJEPoXD3B4JXihmIhVH8lLyfvfB3Jp7Xnef5989oGpXeI2BI5wj
BqMeFbiqXbgQcKzD1dHM4UmS1NtRS37sNOW2UcZwHcY76tqjzn7AjnzVJOIqtoZf9hCKNL4vcvIM
+OBiRnJ0rk8wwqqTgHAJArM+1iKnQ9PuAJa6jxIbO8FVbFusq7JKXtW5+qCMmBaCXPVSA5GAVhIv
p/PFF4r70QzC2GtkY/X5Zio5Dused2UI08dX4yJs1h4bk/6z/z0ZdhEWjflcxA5ZGvuXy97WXGXY
zMOZ1gbsEPlJqYvTOI3HnOXQYE+4uv0tfCp/ie5rR3ltBuNmKLpvdoHXllOeY0fc4vJEaMrls83Q
Pp2uXGM86kbECRc6u6rAPT4brIOO61x4xuHkwBPhxWQkLYc62b6JPk13PcwrG7u6PedZfGxY+ION
pxAzYQP7NDIjatTmbNH9R5tR/C4r50Uzk7tq0R5b9r9rNh0o28ZlW43g64VCiyln5K0oYqXMvozP
AEa6vKU1e+/o7kpvCYXWxtAyNGZ7pCtCoyWXKnIdQT1RVEp2mVJ4rUqeydxcA6m04ePyUO+A5AO/
UdlSZ2ctmrJDBdCBUYvYiuqd5WJO98bKiNfhAO5U/cm1nacs1gim9RUHA5YtHCJkrfCFAuGQyoea
Kl+TznqKiwMjOY+81f4aQDnH1XxJJncHFW8M2kFeJugCjRobvtDjtxrEihXpP2defJxKnHf1gVV4
2eEp3ulN/+2M4oj7mi5pc5fxtzZJ9AHt8deqIuA4+uirgJsDi6IX+lI8677UqBoTeoTVvT9DbBC8
LBrhurO6GEk4a+LK7hReK3ZQQWRHe1CXIdGVuyJ3PoHbXWulcuTgRuWmGL2xMt9UwrPW4B6LlQAH
Fkxz2Ci5g+coRmiUDAuS9VYT2mEyqUGpE+yz3UtsxZyK1OmgCIhQ05jBhoEXrnyvxStl0rlhh6Pu
vDguzIe0xHGz0uKi6rbwRxJmYamKB71GmRyNu8S1oquGwEImhufZji+LfSvH+hKD+MWtWeSnwtrP
q+TpK+QzjWu1b1TELFoOhVkJp5owJCXrtKdxylKXei+AR8dueafnyjOdxda4b5b6FlIskyv4Uoce
QQl7wi+XEYfXNtZLW7hOKBsUXSR4zigIQW2ECiPm14HTMLBBTuUFNke1nbChL530E6joVPPVhwES
046mAGqp5bijF9ekezJ+7jQQDRiKI4p49x3Xmi2sYGyG0ber1Tqus3bU2Rx4LhN9GDssBUZzrdQa
LzDnOb9IX+xmy5mOVVB1031N7U6lIRd11TL+zKP3yu5jZsLOXQefxBMNfVdbQ11XsBtD1ikghDjo
ka5BtUWhl0E2vuezNXs0ejc8QP3UKIZdao7IAy04GDY10jdm/anDdoMzB7HR+oWEclalRO7t+s/W
5jaLITTEJrvJuiJK5s5yCFnHnGBoh99l630AyoQQz0xel1TEh72CN80YXq0Wb7/uwtFpq6pkNlV/
aXn7M0O6PbByhEO78ATjEX9bKF0cwJJ9z4zulqRD4ObGY91YnEIBJgUSYxitoc4LlOXpCkK515Bd
9mAw3XRVW54565m1zlneoiM0vSYQui3o2N82w5olKoEtkh8llro8JC2FiLwd13LOr7E0C4rZGEyp
CR7NGMvv1BPgKC2LdhkARUSvLffQqfNXiiYHVyfbtRt2s7X6D2NCQx1TCympqz+LbjDALhjYkhs4
X3V3W4/cvEOh/sTO+FHJMfLHGRFYz9wvipl3jRZMKi0odsszQ7E51BHCf5wIRF0r9OqwVSaSo7Ov
7bLua1E1Umc8uZjcnSrKzQLVHildyPvc01ITQwo3yCo5YOCb5ITSzXAT6A0NrBZkaIGJaOM5gRk3
Gqq4yD80sJXCrAwjO7tih/YrYxpOjxaVqkS/Ui+KppUwAJaKtG6zwCgiWvdcwXvEsTZHoNhjBE+9
GpesouJLrytEkwkUTzjTs+InmEVDd8YjFQk2ucb4VOWJeadwgddrgwUlvqYaqN7+7WS8c1XxEVYJ
qyIMUZOX7yeDNaKBiqz0W9tVTzhNSOklgFV2RWy/x1a6xzG17Iq6ftcd9ESVv2vFp+6lqflN7r3g
NI0rGBcgg4+KEp9eZ85fp4/0nxSHaqgXD4dP4em6GlYLUkNnw17suCKHYgjNPP6kpVYNDbsHe8xB
toswQmNy5LA+f9h5zp+MczqvBhXiN6lHd8wrjudIH3bGo7Qx4xsh071aZ/qO24uLc0Ejs9qOUkOF
OkuOzRaHkeXLJdzB7s0+FnqkcRDnVJg7mApy+ukZACB4MMhX8qRld0UMLs6CMhm+NNu+oivlZmrY
aE4DHARW38s61KeunnJeRCBRBWEJB2IZPoqROwqJLxxsccFHcRGZepNHbPy6Nr+WWzsuiSNTaJM/
ddzUSD97XiBdW8mpH2SVU4jDgdBTel6AWYkjEO3FrdFM13in4FDlDCh4wnOSBaU/JuoFVQXiTP2S
NsNJT7KAggwaUHMisrV2F92oKUkvpmakcngDGUfVjIkF3rXaYlqympfKyj9xcojD5GJHo/rVdu/S
poM7pKZvSs7uJcUEE0kyu03rTzDLT1a6niJIN3462gPcVm08NbaaE9sx4httte91Yg4cz3BqIiZp
OFvTu96l+4cLBsBmiWSZ/Eyj8rpSpuVSaedclOIa8KYHtEWA3mWWgrAA32ARgeWOKEB6da1slUpu
Rb5J37aq2NeCNKIgFdnV8B3KUchiNPthKF3fgYrDw1TXgAIzORrpvu6LB4pMmIQty2lGK61RVfG6
X2m9bHzDtJixa/mVYPXK1dw+L9x7zcQxmmCA2DuI//7KNtpSWnXTzm474F10k038sZ2IA/CyOQZf
/PhM7RJOeg2lw8qa+A0g8XBIlDuizBmQL91gg6vsRreFjDsyTE1y633o3PEkV3hxafQeG6jwqEXz
QaotySp19CO8TN6C38Mz5KtLSFgxFjMY1xccqbkv4xaiu+4cTCDCO3KUBCSJDMq611mi6LOZ9feV
k9x2NPjOe3vGS1WAaGVeodotJx53oLhqBCA7YWhYGxTSec2/RDI/AYjiSc4mMHdodSW1viMBWBOs
b4GcsRW3+vqNJ4qCZBBTCQ72zdOGxHO6mjlvDvwiAzXcm85wNVIlqlkMSYo0iOdTj23Go6P1NW+N
er+umgvrFnOLXFQartsbl87cQ9olX0R6lX3PCayV2Xejl9Epao9akyvc5IAxDJPhx7pgJNdi5TqT
LSGrBdomfUhPsQOuxhrxmBKZC5fFvF9siKZZC01XDvouwhVNMawjGBqKn7nWcbiLuJSqzT4X4f1M
1KjeMZJE822vaALqfZMqCO4FnsayTM7p2vignxhB0CacxRFhSo3xdzyaKfczLyUYvxqtKx7rV81m
NaCWxCPDAa+uV7tT1vafcFTSnUTkRLjpntJIRZPR4spbzbn1hnHWgoSNFhNj5pTA8OQ5ZkIh6aRb
SqJ3lqCG00g4CnDN+kpuci3UG7cAYd5q7wxNR+lo3typ6J9bZXgUCQ3PW9F5OrB5SuAGUZa1Tau5
ew/RAKGumXskydJmdc39MuJpMNSMJGBx7UebnZcrlcJzbUXbMZNmdqByVs2BIez0MXloFVCrhMzA
n5rfdZqUEC4MslJLfMrS8kHE9Jw3uvg5FiizwqIrmLxwaDdtD2vXzhGVnLeODSwIzMexiG4sPPze
JJ70jCGluTy55nCzlPm9k7hs63ZSJ8fLSxCqIygD2+HBTzY1J324XkdN4Nb2fex8EKeUDGA4IUPm
uM/ZcEooMgajFJ4XBEdcSIvs9BLoWVtvyM6poCQLZ/ikzv6ILegpF+JZKRHKmQA/1T1uwTU/Y8y7
H2V1Jats57rJoelKmBUFCUr5Wdvjr6ojyKlRXQUXrrfXBx3VHvshmhb0NAxhSK4j2b4rWExsSC0z
6Osq8rNpiEPiHRzcOGWwJ+hh5PM01xihEQZFN2xTFQtz9pxF5R1gtWf4VodE5OepXVoGAZPtddp9
RiweIZhYf7G43wC2TvrCGdRgpAF3JVhko0K5uEZWfRh04IqAI1CKZkVndYZ8XjUGoZGelpOCybTf
yJqDo01lljNcFNGIo+/mZYUmQ7IaZpBzTAwMBTr9ZSHJTgC6KQVCeKX2I2OXkyFH+PYOw3OJMnWj
lQx7K4W+YYrr+nNHWYKtJv111LHTtMk3HMx6RO9y8jTEnUSLQmZfnMJ8VKtcHiRLn9+atbIDEepe
x6oN6oWzD36Za5s+etn3E/Xqjtj3w4LB07SueUDsDZvm8yGWtLph/d6l7jaBEwOeVrl2R2h79JWo
uLUpNvccQy4XmEPr3kr6bRqo2leO+jR6VH0ve3uZX5yFfVLnRHQ/VfKeKdG6UzGXWtFqHmxmGWxK
aaaQbC7WpN3Pw3guUprwALDc5wnn+MmZ7p2UGHRpgU1T0jZcM1v1+44W2AEDecQgEPmeORXQz3Bx
8UYjFdYDZ4eZyynFRYszXHnPHJp0JyN509kcOYPborRz9/TMCRP2lgLLJsQomiTHmR2qIUusCNyZ
QcH+14cIZoa62b20kULSy0TeI1mDoaQt8l0Mp8TN2QRusymtT8vbpdqhIJUPFL0fG1qHfU0FGzhr
anmmg4MQypwSa8bAxyU2lr4zWC6ZVxo22bW3xc5O9fgxjvsXly4m0tsAKABO32FrixGL5keGMsgw
DBAETWoyoZ/AKCqQOwWxzUYtD6K0l7Pe0HWRgFwZAWqB4/hW7Hk9DZRODc3a7LWp5IQ7wY3QsJJz
hF6RYN0kHNEH/IZ6Ac6zxcrjhi4ZlTDIQSzFcW6hSbJiH0Ws75xocAJLcfxE9NauVYAjghk9RC5b
1nYw7uuiJk7v9JfJJMlZOwm2BQxcyOm4iqBLRCHkA/TgubmJKHfzmm5Zr42BYjG3ifRzv7KaZoMm
QX1rsDNnFII5voh4+som5mnKqu6Taj/kurNZhCCsawqqS4s4W8lpPs9V/ah2qFEW8hstbYRW7RgH
FTCHY110TH8TunSBNO8KOBuGoRzr8tmK5qcpcp+MwWTzxENdiw33Pq41Fm+dVobJppogIl5r2aZy
NbB3KLKOgwkhliBml3zI7fQaGXvcz0lJHHLl7JzFzJIolKt31hr5dIIlnqR2RKey6UqqjnUwmbIC
kMPSHY84tExDVZg85itEGVb/1JwvdWybob2B3pKOiblTwnBTSeiGhTq9ygH9McuACRTj7bxtZ7Wu
a0PDWJ6mlgFE1JCKMr4JXWO7HZLKd4G2H7poICvt0M9pgrtUHMbIcMS9OVrecllEIffVsMumGM4u
u2RlTdVL0XAmkyz76LUHl6vtoL0ojnjuYjuDqtAq3P4o1IOeHse4gAg1a0gYqD4Ls2clowGm5fZn
42/v6wQKeNGM2Iwm69aKy11q0Q5UxLmJiBJE0UhDiT5ASZE3PCAyfhs/OF1Djq82yNONxQZ2jEpf
pj1FB712JnwwoKYW16odec1Iz8iq2sd+YIVjRM3OQiwIygpmPYCkTgMGdSrfZ60LjcU+zkwZFlMh
1uN0h0pcDHaEmK+697Xe/AaJ8R7jV+fnVUKtEacZ3v+y7QwzJXtxrBfbdVCprMsc5/OJdlHIZJiE
of02W4wRBznW4sByko+t15W+inivyuHJ5ERZo4MDS7gVyryG2sT9qsEuaEUIDHtJ6wkbTdEFbro3
tWTwl4noRmGNcPpYnIHcUQyKGr5jh/DUZbTIrrSv2YMxoPoJ2kOY4qtUxO+ZTh0AxhwL5xX+5LlJ
aThGzsGElwXVusFhs0QeXU5QK9kKj65W6Wdjy3BaLEyQk1dXsnjpkPI9q59FkGcOMlZvA3CZ9tDw
Ih9YKWUs1RJOLTqXWfkENKegV7Q3dv1UFkTGL7UoxT528hvI7OjgC7TFDGJkaKG7IMWVWraLTBgU
dq/vcewsu6jkClVTZL21xho2xi4AcziUmoWEt8IkGLKF8WmeDacYjPqyAAXJKfyik4ejF5uYDEoc
NcJtpd4YKhYczbBOuSHRqfs8bKmfYkzEZrG2yBBl/V7JGaVbLgzLWfkoGGBg/eEHGJbLYkawsgsB
3Vgrf/WGdT+WMUYuEyMcxgkQSPElKahcHPociF9THo0C94rJ4yGxXzT6dJ4TFY00r7gp1HmDZukk
sK29Y2ZsRMtCBIm47toivSqY9Aajul7NIzNe2fXRoUlDxQVzKfIjECAgeINr8746yr41nRfX4Sqw
DO3KLjOFSqnEOuR9csrpNqCoVmBJqaHj8vgBW1YB2WXvtwoMKAXbCWnr+sltySBUyKhsT7sGw1Ob
7igdwgbDaESM5VnW1Yk/lVdb1whwU69blLuEHQXx05kgv/sst33rkEHJdvLx3QWAEgz/i70zWY4c
ybLsr7T0upECxaAAtjbPZpycwwZCdzoxA4p5+Po+MFZnZi1KpGrfGwuS4cFwGs2Ap+/eey4Q1AQX
Hynk8JW6B8hfFR1GvVZH2CHoj42GjajFFeoTFHqcgyZXPYz65CqCDAocjCaiVf6QQGRM4k+a3rEr
YL1HyTMpw4jiX5mXRDunIVXPFLOiC1jfEDa5+B5eBygWSJFWxR1dBs/MxRCqADdgFsAIUNKobBHQ
Lo3wS1cAHHN0zsiAmuWfRdiHC4Qt2u6r8nHsgAdzRYUPVB2oZYS46QGmcvSD30pj1ehet5x0l6kK
2W3FS+urSRByOeF/Fn7yVkHNXDMswlFwGZXI6YqVZTLogetYxxMWMg8V1qsMEPYeN3EPj/k29U1q
ITlX49e4KDaFGBrY5SoPeS1jQ5DrwYPMnHgLS7ReRU30AvgBSIebP+oA5Pmhlm3XD/T5mTM3EpCb
jno9cRJf2wOXJjeE0DZJVM/aDCn2k/17UlFtC+LCJlpXpZyQyFHNzO5lV/AuKxIt2YZet868YJlk
xXTyDa4rJi44zpRHRpVmkXVGu/LAOtmp6o61v8wUljR42eeGOPDGQ7GwR19nKmfBLQK5HXpvXY86
dhtkgqSdE/6815RApi78kHx9IRFsEp+38cSdolf2JXPadEWKnsIWM0XKGLILg7RapTSeBWn8Jmaj
cY1lStrtbur8s4ZXe4EEe/UyBfRNMjQqH1ddEg/2SljFZ6754zLeoi4IUayzykVq4vLXS+3RcroO
64z5BK3GBpYNilxRE7nTsuJI6g31b+65VPIoo/B99EsFxK7/SKcoWraUQXTgDdjNR0suBg9WcNED
pI188B46yWib9gZuNR3rdgV6vna8eKMFzVb5v/IwK09OxIbE7NJr0gLQiQTiGhsT2t5vqnF/F4l1
Rn3HGGDY7tywzUCSYIeKaWtFmk+240QaMS+phyLZMBgFbNP59BoDNaRPaABpBGyoGUGxjj4HYxGA
KQQphsJYbelDvVntgOYQjERxs5Z+JangLeIeDqIEZHbcLLpGU5dCbwzUBdYSUZB/2A6DROR5mH4c
dgdavqAEomvi/Tjn4mGs1yz7F4MbHlihfdLJYB2KiqKVkbxmUQ7vefjtldgY4Om+m4VL7XHt8lL1
QD+5efs84XoE8FlYibFt9EExsRtbwCz4k3nicWcuaMPTIH6yCk5MfcXCi1cfv6EOw91iEPY2p/3X
pVsiDPNdNc2Gpkr7NkyapDIGHiM9e2XKa3SquPu5H6OtY2kpVo4YvhpZ82rtOYma7jfjK02+KQY6
9t22yekvnNDD3EMI5XWEAAfa1+BC4EOrjHtcPD1aVFWizqTISJn/lJNFCyGDrvBffIEV2VgBGy49
5p01H+uFsvZVVq7NwcM93Pnk+Hx8ZF1Fe5pBXABgB3wGc27Ezd9CK+wWGhYfm/5qLYWiFomY4pk8
JJg/E6RTlEgNgC2yTHOdnLUTWvEzGryHqTrgHDwpvA44DCSx2FU2RhNXdqaMrGl5R4U8N7VrdNve
kNic85SWTUnOnqV0EGRQCdvsbOWNh9VWe5FpuWmlxoVw7IAm4gNl+2Fga8mXhUcBlxy4EvIUiQqb
jGmomngElkG35BIe2OWpcIJvF44KB079TYMu4FoM1ENRf2lZs0mcflzWwvmYik9N2V/gDzR+TDSd
fq6AhdDMHF/dwL98FJVNpB8PstMVj7U1/349F8QcDhGoSssqzeknlqumSK1dm700nc5tPFx4TYBf
gWeWfCHO2nps/wTwzPEY0vBbWn/TIeFZxrvNF+gl5Q5jTSz/vLJnwrSZ5zOOQeBuaQDjoNCqb6Au
F4Jq484gTb+i8uJmRYW5d1sH60Ggfs0bH2LDK2j2S5ooADrhewWV9VRPmkJ7Mz98vmPvmS+9ayQA
zhE+vLweF2TOj2VCdpVMPSRMh1oC4jSggPBcZh5Djju4z35crfVpbnwan/sCR75QEfOk6exSTkA6
rQVmorDGTelSyeqTpiL6Godmb8JGneXGbpeJ4EPrSUPgAUDoMn+DVfvo8AjEhaI6LoH8X1ZfflHX
i5anDvlHHONUvGA2cLauSl9CbSjWtjYc8ACQ0zdRvzWfxPCM8rLs6bWB6bjphL6rKt2+wO/cy1Tj
cBdEj9RL/qLmrFiBtWJXQKRwm9RQQ3qcitWowbKFKMO/BF4IpPgKO+7T1KSJi5EVdTLA/QGXvClD
+WCkhb4FnVnuKqOkXSY08NdbOBdVmA2rgjd0UWMqxGOq74IRSc8r6pVex++OIS6KXQ2gR/nbagRH
DxX9tdx80ZmRva0zhi/KRjlDTM9gSkE0ATMPmPzPnbPrhfacFUjV9GiRKw/XJk29ASXt8PoI1dQc
WweWbEiEx6pWJSIvO6FO3waGAtDXbcYOy/lIwUTWjDs/uwxF/jw07h9lSO8gebEUfN3OAnuH3Dgf
twGg1iyVDfOjJ8+0alvvlVaveEMeiJsZupNNXpTfAJZ0k1ikVZSIJOOnY3U3+mE/PFZFeHjwg9r2
sKpteaKrI9qGmfNpjN3B0hzjoA9uvCg1b9hFvf5bWQVT5OgFm3C0t5bmUV/qfxghteW+N71GY8Sq
LimXhQiAJQd0m2vniU1Y7/PGpZWG014/HUIV65tcc9Jlggy0IbV8K2zn8f9n8P47GTxDEI/7rzN4
iAETVbLR57/H8O7/zd97DM/6h2kIl5idQfTU1S1Jou4nhqcJ9x/CQSnRLdJvLKCE+FcOz/yH4zi6
7QAO4x9z2O7/5fAM5x9St3TpOvYcxrOF/J/k8CzDNf/3/1I/ics5YmhLMjimIBKLz9+g0NuY//2f
z8coD8jtif9DnLOOsPN/RyV8fGGElHz1BOHusL3c+2z7oH8iNU38OH+he/AOvagjAnKFCQdYcd6+
UAVIkmRiB03B3kjfSsba0xZkkWYmeqjr15jyccCdvbkJrSfTFeah1M+IeKh1EWNvW0GIsLuofBEi
Z/bVzNdWwzLh0NWySuR8UgZ38Gkk7JlxarzTbKsBzmGWakpzDcDeeLGErdZdbCfbrnLLMxEKDIgl
2g40vuR5pMxmPVl/hpmH7de24ET7Q8jumuwXq/YazATQHrbe/qpPVY+Eb0SHtMwfqxk2NKbgtTJF
tY4LwK6gFbwm83CbKlJxED2y1Q86pfUb89C0745vJw9dYk7nH0Ac3dhfd0bQHfkQRv0fvXX6fV17
A6bzjgMkmh/DELaLhovoPnd60l81hnw4hN0ujDsYcLaO13oGSrh58eWHqgVKy19ZxSBVw2ogHYKY
inVP7VvVJBc94ThEEeJVTdp4CePA2Hmjzx53xBH0Q1yMcWwtKpiqB9wX8Ezmj9T8MNyL7Kguw+ZY
oXdOGhVcJbQitj8k/LkfE/M3XVp8GmkfhyBb/mSJy/aG0IfME41v/RSl2zibzG3b5/qjFZx/yIw6
Ev4t8D37aYR2sURdbHb2DOYknz6cM9u7pXEjtj+wW0sE1e5ftOUG3NaK9rJD2j8AIYiIUifWKyCu
ZltwmF4b7nOsZfJkuIZFEZ1NUc07YC5jrKjrFqxxf/6apteeSlzy+BpkcdKhZWzCBB6VTYkysESM
PeOMXzMYPjghG946yBJjLYEp4IbkKTdhXlx/fhrXo2MuFXV+ayoHLl8JPJvqQx2TFbAXr2y1XeJP
/vH+oGJbYASdU9fWlBZETDXrEA+sVsayax97a59LIKvcu4MFZo9NbmniN7iNfWEHDese65zElnZg
u6PvEpyqi2Bm9kbzgwNLzmhTEhZwRlmzw5MiGYs51sCEhT2tFze7PKdjaH1hbpmbD49+X8YvsuzD
bUb3+arHKRHOnAd6ElVBxkKvnPB4byglI5SvfmhX9swzc0MEuIX4wlQQnQKzpdqolu3h5xnRWB8i
jFUPU1E6m0qG+O3N5B1mPXpWh1VL69w/eabcy89nFi3jVHYhMomC9IEvgzMBdwctXbwkQK1Y/ZTC
PtYEM9b3ogIHr81Ktyf9if0pQGa21vMnWPgBiOhUEWhZS7UKEZjSE8+isJ9bQZEUBpEQt5ul3qne
+xjAQD64UfrtDkR/u/kzO3GTNVCKfvfzo7opbi/s89f7g6ecmwOJX5hsLahalg9Qzr68mOkyU1Y+
W/ohHqmGFqOVhiFhR9ILyEAdW8CDicNolRdjdiO5cf+TGivYVcTpcEWBWnHpfInB1YKo7jR/3fwb
dAjGs8QKL6is/cfYMw7XUvhctotkI1OApb1Qr/yK0q2HgopVSBW/PcrY8+53Ghb2ijVutSokTks6
N8wXrXG+whgvXqSopBMzLq1N/S+ZiQbGAMg0xyqPBnUXl6gUxXFkicGewu5f26a/+H14o+ccLDiW
9Kck6L/HOKBAyei6Y5EmuBDF5EC9YDsctDSvktlZ34m2uuoFHhxLI0dE49upngtYHWKm+76CJqSH
+Q0HKtE0QpuQNH9poO+ftEDutWIQh4p+v5WfTnQK5JV8Kvz0bUgSNo7hqJ3H3NXOsqXGmm2UmxHK
lLsYLYo7DSShtB/f2qnBP8bOenfvh5/UNB4nGtMU7usDrqrvO6S3sl2ud8RUfBgkQb0jzbWz+iy7
tXM5YxQH7DSTK1jAaDu2VBJYVLC80ttNXtLU652BhsomuzrdH2i1cbee/gqJrbXkZawDzrum7ccH
ZNAtF5A9S9z6GntTfa0QPlnh2xUHPso1EuXjEE3Y0XTBUFzw+3DgJhmMWyeQT1mlXuys6Q5qSAWH
9BFD5HyJCpq5hKZBIbfCJBKL1OzLvTNMDzkRfjDxZr26V9Y2noFDyyqu9xefi8O14JIsgvp30rav
AYCJg+VpNtYBqzrlU1Xztg6jJZgqcu5a82j2NM3hmeDKyKWRFWaRfcRpfpZWYX23TbXy5B9meZox
DZLriijMRlUwZCnraCgTBP1XUn72oqAjIrPryxal89YA71/aLpsNUInPfjRR15K2/Tnso2GXCByS
QPqfLcdwMAiAubfNZNxzTn8f1EOhi5a1lQFIvqOA3PZltaUzg2egGIaH2CIWqju0E4zzgz1p6Wk0
x20zNeavIYw+BRa1Nx0Ej2JTtTA1GnsS5WAIosOZkAehCXyA41Mf6heIddNchjZWXzrze1iwHqWK
d1snNru0KT5QBtw7ZviKCTE+Zj7dj9psiKNFpju5qaJviuPnDk9avkP1oWC0JeMZ9O6fIlLZ53/6
gFw/XrnGqLaeTQEJ2sjKgMhDEq9ASJiv8+H80PESOaFobpKRLQmt0XIbm2F7Athpkq8y+s9QfrRF
cQz6Qr55g8YoZNQm9ij+ZJT28d6sYEdDvsHCbhghA9yAfsj68t32+D9pI4l5ajf3d06+SFn/DnLc
jxqGH+AQ8eP9Yf5SPLrlHhfzA8zSiR2MfHPb4qaAnIRm1D23Wdc9V67kjul7F99PDDYHDv3aenx0
GnwAVjo1V7g9MSnJKjo4YQmSk4TUbSRdfidzG7n1yXvLk4dgKmoCfTl+ZbvymHks+lxaEHwJI8Wm
9nuCKxnqOAF45+xFnXXsbfUcwCFc3a93YUXjdpgE2/uVWcyX52aPQYmS1SznoEeVwAQP8QH6dLTF
sGO5SbIn7eG8RLARLc2vPv02x+Fp6sZp8qee/W29BkVY7xiaqtUwmdMt0rWPqQtZNXFK/6pKllqm
qxaEA7NzYufyXDQG1TEtFS+uiN87izeE3RNZGYC0v8eELiJ810eZJRh6MvW3ZL9FDW1mozPj5jRk
ab0KU2hYPfv0SAXNupCoXDr9EPRwYcJQDYEf001uZhR0xJRwhQ0jvV41tAAwPFSas1YS8IGSfRur
i5PE9i+3sNIF/UPI35XfPEo89ktWhMmnb5l7Feq7nlTxJxGbjRlYqCm9UW0szsMDC/qvji8XbRc+
9D7JZ3+qkkOXY4m/49Qiv6QJPQB50RdHM/LY1fKBHoXj2fKJy/OJff8qiMD77cRpjWwd4yoF3IqG
QQMxXghV2aeSLoQTL/yQKzyOqQHQL8h5Uhzwes3tUPAUlu7wTix/viMAQDzkQXG63yo0QkSnzKgk
KXKNyaltuiu3hZLyOwzUMqY0NfVmBSJnz5QRhdj+9HJ5pbPWGDAv1thaF0cCb2MPSWA2E/Zu9Nz2
3Ng9P3w9xQ+syXBjDm3xQpekvSgBBR+bUAcjJyz7gC/icB+a7w+EyB1SfVWzGciUplRLLNrehpZf
ePoGtohFetBUmx8IUBE0iqKi+jRxN/iaP8BaXb9JW3uqLPOXH8Zyfy9rMIHoLqNKr4GO5rTkdXFy
ajhoJaKJv6a6+U5C1TxL7m0LK2QBFkO9PbsGmlb6z4/mX2w/ueHx/vV//QkxHK3KdfcV0fTHEKgh
E+WgqC5EFel1kANcLNmHjWyNBbFFJKh2d78/GQb+Pi/mSXNyM5zVMah47UhlVSc6lD+8M0E9M9/C
4vAzJ5RdUHwwZ8BGKsc/NUSPn7HSnjx7xe7nRYvBIN9PofT5fYvJhYgbIkuunNrb3BvHOct0z4Y+
bnWZGjcrxjotDe10/1Xmbuyue8zVS677+CzD0/2h6YwQtYGHf/taIxUxzOwtVKJaIljGh16jepgC
1zOi1niLLHnqagGskQ0OPAB+oST0isv9wQ2oT9P7Fj2ozJb3+9fPTWy+Z0UZ22ot5iYGyxHdAWXq
EKPtnv1aN8+4tJAm5k9D3mDrskBwMzxj6wGd3VmhFzxHvvcnDyMHSzDI5agKPwowNc+VauYhKAHv
rlfZq2dxzA5K8Vt3a1KCvf+psM5fOyj5a+q3HGqhwTePaUwQyKh2jKFtE4lnUI7ZY4aT4GdwnD8D
ir0BdeLAUcQSZrdtc2uHIDpVeJaqsZblGmvdmmjrHt6/Osadhn++q3ZFNxQPid9FO9+lDKc1zPqC
gLH+mbxmfGZeNT9fum8TMvgEW03ig22CVECPMYNHluQf3dB88IvrT1oTUTpmes1OOgg21tBWT5OQ
1ZOLlSSePTmMQcWjriN0u3VJYNhLvKVr8ddosG1CtxLPymkFRwJ9lQ1QaTvJfySHvt4Ca8BWFWfB
EmY+TvOZp+aA4LiW9SQ3LMe1bevQOEZj7kaf0a6Zae7pppZPhHq4WdsJ/gMNSv86vrMT9amrLqkp
YEwb9h+fhsOFlzjNS05IYhVo37HnjW9QVLat4bEXicJh7/r5L3wEwbEVoIaJxYUJhaKKHr4oy98s
rbhYBANz04QSnmPcv0/QZkoWwlOCFuO5RSKcu4WDtta5RXTldtKkfiDX/XcM4EvruB83o6g5NFOz
MTp9fI27xj1UoBhINOLXIzU9bIJhqJdm3DO316HXHMq+TCnKKlu6PBfRDH0VidZdtTibsYZqRW0D
IuUjTVSf0ogfIsKSICQYVD0ItbpK86WLNVQrnigWeNGNEYcFY/TC/naCgURl8Iqg8gSa7kXZ/u/A
NfDk1yntm+Wp9NitRxnHfat+xMRm10ayNCznGIewQlw94e5dPdYhlgvZj5iu1pAHL000mdjVsUDj
0w8VYY1G345VzHqpR70zCVJnE7RsKrC92H3RC/sRLKoGY8kgFlE9z2gY6glRaB1KDivKd5ZOiaKq
qL50oS6vdFw6nKHjLQxG7sU8M0fSAeumK/z3VHJTyadvThLWqvDwXlZi/O3jEVhltQH/ZG7fmXpO
s82s9s/ZfzPocCyUfwR58DOuFa4I44cD+PwkddSWPj61IB4Xk7p4RugB3ahX8FaNLQ3SpKUT2nf6
wXgwB+cSSawCYeqPK9UirrKOymExaebQX5ECcMBgMVq5MiIv3ZQXGduEGaCH7UDipbuoVTQF+OKR
tQqvDl8CBQVYbYu62Tt5rz0hBH1EE1JLOE6/wB5xVcE45ztacGjpkdvpWG8zX796GL2unaZ/1nbW
73HEbtqkC/Y+6Gq0t7g9uwFMKog9yQy5hLcZnkrWbUMp1L7nDajyilR6Ak2U5dja+kOfGOJTDdtZ
crdrxvpiyue6cvNja+AedfT8ZZA1riXvwctq76surumkLZx2lNccaQjrmjudYKIsLaPdDlpsQXRk
kVLN/CwBJ4xAzQOpGohizbDi0KovQG5r4LweXYGSjbFhXOJI3ls2p0uGwGxluv2hw5S09guSWQkF
egt6Yx/SiFgrbsJ8N2b2hsDCY5Gwp8x8H05YtbedkCI8NEas8sarl2X2c+JO9saqUE1Roqj8Cknu
Ewn0zg2KVKQOQSkLeOOmIGyD6m/TMbpjd8UYYuYP2jh8c8b4jmPKHicPe4ahxpgdEEFgH36r6NuN
p5H/DIPgWEIJhwKwNgNydKawUOpK0nj9CIYrtw80LMEz8znTKp/YaDIHCw917uV7XScZBn+jWIas
QBZ9YiKbNXTWVapjwin04jyKk97x+8C1Ox1cHPfJ1ApCcka6SwnPVwbeoKQl/lyDsFqO8VjsO7/a
6q7zbQbsw6J4Jg0JHXPoEL4pt/k2XvypuGE8Lh5dIgypnWHgRDwpYHXS8/EcO+avtq+Ctargq3Ap
Pwx2tZZyyte1w6rPoHGmFtYRDO3RazRMXOUIrZIpn+sC++RcPIH/XPleVD/lRvQBnSzde2TT2Tzl
4rWqAqx4ycEICuPcduqKH/BGrAGni003bXYZx6Zfmgm+9DzPHonGtBu8+vlhCggDZBr0bZZurJAd
VlmYkQ+O01+CJj0hatt7zQMJLY3+4AXhdopbxiC3+8MtCoW4N672UD+5fSSOlPHS0uc0u9z5iBoc
qTwnYvkYFeNBF6H2kfU1z2/CKB5Wc++EzrZilM6hw87Ixj5dpW7+rulOeSTMKTrwD0iTCVj+Ego6
/ep8c9DcxqWopjfQBy9+En3Pz8EK4O7raIzfpU62owzh+4xpc6WN6duk5PJM3/rMMumSM0iRB5uj
B3sQXOvwEtLcQ/IL6V5PSAPXWrpnG0uRESGe2rOwG6AzPwaNGzxat7FGWYgiFW4xFLnw2uwrUex4
CVFT21p4rUAUFUTIptEmG3J1aygIQ1g/VUpNm9D7FQrjUk2cEyi1Xw7CeU7a7CuG4QWmoF7kBi+D
qhYVoSPcOG6fb1kOOAs35aXp1BHjIr4QSQliOI2vVQPGDc458mMe42Mjp9tahPgLttJNWXEeNKZ+
3SbtxG6tI+QNLoE9dAqHpFe7KQNKkfTjdyGDI/tAgpZOfkvp0olpltkOQx8f3WhNq5F1oCaRtkms
W1M5qQ1GY3dt+OrDrKyak2r2iBOWZa5vuFxWOJ0SS1gURTm+jbAGqNkEge1N0R7zXwvLDbk+jUdM
HNYJQNy11bX2IOy9UTncJ1uB63DmizUlhhWtSnBhYBzAoJhs1OQyMplS3YjxXph1f5MEWjKhEZXy
sMwwFs3dqUsiWcFRt3FCTX6HY50mJW7rREWoX15LUCNmWFinMUrmtYizItzQLby21K6d89xPKgXM
ZLzw7V7zNCdCw5jD0XCAZIYavoiUZOfP5Lw0Gtwno516q8jJf3NJ+SxpNGbqKlbuCGZc44JCTrj7
O1nl397hxW4WM06Q8h8rBJpXG8VHOXknn0Ob4XjJ9Qq3l21+ks4dnfg7guZhSpEaMMjz0nc/UNkK
vDjWX9onJb5LQa2gtG+BW+BxigxKbQKSdmMNPCtAr9Yy9zUuPHNbqpdSFfYvPHB/TXZjJIrLrWlV
7bVQBNV5zv6WE1ucwn/Te+HteZO8SFFSGjtFHGZkWS8ZrN0ldnvYhJl/KAs4uK2yuEzgxbVzYqlW
VwN+mxKxwQvpy4l4gKB83QT05ZYsyU3jr7TFn9YYWECwylknY/TiS/PQVIAh6gSXJb+29xCPAe11
qNJGX52pXHkuywEXl9lsSjI2WBSTDy5NX64TYNKUyWNdDKQCyMDBKSSzOGyqsTVXImqnlxpj1aDk
AxwyDjyZxsZVgsnwu4AgEVYcQa9FX61bN3UPtoudiXsGG8xWRXt4RQuNAN1jFP6N1YqTg7sL5dCQ
gIEz4bvvHaYqYMws/LgspwxxCvNL6a983Eb7qdL0fc6tv2s6GD6dcRUwR/ZuZGzcKmy3bBVwMOeN
nG1//Ya/lX+zHFj6GoYjxK6VF0omO0goL715o8SiPeTKznehqBHQYn9Th8OcqcYVTGHZhyUzarID
80/sYO1QiX6Jso3fZ8TGahCUGZriQuiwg8jzfEgGz+UkMFo7ET8yrMqecFRNG+hA3XIi9K1FxWYU
OjClWpbelj4ACs2vI2LVMsP/tWi8ApgN74ROo0ptPkHYBSbC2ne1/dT+TZxKroqwyNdda5/CkRuv
7HoCjYk64YA7DVm6p0iv4LoRnGPp/zZjFphp0GR0H6YHzDDmQhkj76Os20lcSQvUE3X2bfQdXNHv
0zTjTgXsp4ACjIVTBp8k07iUTAUv0Do9dXATdDvFCKUyACuVwwZPTQ30ZqtkK++9D2COr/w2Tx72
LI/rIYqZvXWnrDzIYQaNFBii9YSWS3ri8ILd/AC0WKcXV9Meyovl6CvNx4bYwJxZpi10byoM3bgu
b9GgNioZXVYFVcUdNYZ7Yo/hkvbzRygpf4xAB0Sfs2JLGXkcv2yXg9Y8UBDLLjOTWPlJvq78inzW
iCFjYdgzNMcBYap6lhBNP77Ns1IGtHip9WSTUc5uuRsURwfrK6lFQZegDQaI3+W2JGdI05aCsj6u
mFOtvcOZuupGdxckvykzxMoY1GxsCa5mkXnRLSQsbbAnpgOy+FR9vdO2l5BZ5x3LETEzgWW7nCkX
vqZXB8vw2PZn8cEIMWG5EPqXdoXjfjLASU5ZgkIoXyvd/E7vDjfrhlM9Y1SPL2FELU3EfgJ3MiKL
QH60y6fYZ1QkdrIXlXrVGJAWph9bq70U2nc44kukooproYvDDU/9lxjLeh1lfnTQK2ttevp4Qkdm
aUNL63Ewu+HUGxoo1/nGONkm91weCDyCPfKC3URDyL7Qstf7l7FYUZ82dS9R55k3sxqbje27nEFy
dN/71yB/SCWJFIU2A4OmN/YxmrmsOsVad5o1Wj/zyhRyboVtrfQwoRmT7I5Wp8X5/jAl7bte0KtB
hbTaFm7JC7i19MdMWjXWHtJQ908dUDA3E4mriPrblLrGq6Qffs3+gg2WjrkwcJ1unbghDfRGgaCe
R6jPVHgopswDXcvOKlPwvPFCeXss5vyxoqeyYKK7BkiGGxyzWeHp1JCcptxv99Sqc/yypuqk7Fjw
KSFQKMcrkLNk53FZLqYJRxORLf9YFZ1/VIpy0fu38xpcBclALGucho6016IJ6N3uRGjha3Czm5WA
pfU0Ewh/7wZnEXTOsorIV0T+X9IO+S2c9TTLmj4MQv0Lz7PHNfqfvSFMpN5Zd2s/GHuzztZ5YAXv
OTz4JPO6Y9njYi49O35kvfkgq8o8OVOaPLoTFKfGITZ1trp4vKVV+04jvP3kTWEJwefvbM+QjYPH
oB+rh0DbyViKDfd0f+P0qnyvxnFvF067DcK78NNOjHZmvcPcGYB4V+sQQ11PD453lIRXO8V57f4Q
ti5VnBTNzTuiwJDBQTcdSEdj8xboQfa7t/AFp4b1QoRorQbXnz0cRIvnpl4BdmMxs9AHVQdrhuf/
AKW7Wpcey0DtykE5R2OCWeEmtkVvHl6NPvJ3ndZWp3FWwDy8vKkgLRP3EU7++VV4Z60baaBvRMcZ
KOAFeQFVSlRmgo/bY+lb2zA/UKJs+6i7XVYxzbg9QDe38zeGV4pDAdSQQggekmAiE8/2Kl39dFXg
G2Glw4r6NJg4IvBH5jMpOJNsXRDQiyTOd9Rd+Je8GfzLWBqS0yS5/H8VBWmy/SKz3G9c1hNNbqQn
bPjmRcjJovp8m9nw4VahPXCUqMdoFWOEX92/4/2BagB0YL9i0CpF6iMaelRnatncfBAfB5ppM8M+
W40BrURihw4omyBqIaqnOCIv9fPdG4+Tq12LDTAB8fRTQac7EyWliteR/Gexkaf74Drv26XUSrPl
/XnX5+e93rSjibnYUsdCr5nNZ1/IxN5ROvpwyB1MJBx0uHWl/qYf8/Kq6ljiAMjn1XTCz22oaE1w
IxrH/gny90F5PaE4TxC/TgKL9CZgYVoOsmSV9f0fj35mWJaSd2tQe0drYCeMnxaqQJXCJqjUzp73
uUM2r4vLkYoDu64egIbt/Ca3zzURg8XPj07SkuwO5/6j0uXb/d2QQMNbN6jpy8BrxdFMLMHVko9U
OIwbKgiBMNZOCBv5z/3/YnGiPgfOPp9dRuVsOuJQk5yKrnr8uVo2un7KxizhL9v/xwOkAYykIj5q
I1WnWZIwqgQQNAdIuee6YlH981EcmIfWSdf338G9V+r+wsFSDPGcJJMg28A5DprOIk+oTmGU5ALS
ETGXeeRu7u/CxsaVqFATjGsVZt+yVNbFnR+6kiFKuhjaAeY+aLbXk+xN2iPqGNttw3x1ezKAA0nA
c1Zbfw0dRh4KQbRr48xB0Eu0M/M6+EiTxdIUSW3LIhciZZUDL9XgztWuBOpIpTVdt4BwdPQznDPb
+4uDbR7q/iHm+AIVS17ThkVgg6LDc0TRdaPLnVDlsMnjbMuVKv/MHSgmA8atBc4U0mfpmGywtkED
g3r8s7hlHD01d/DLfNnlQJccfv6FWw1/Ey3MtphGG/ISKR4mq16EGJ5vNTca2hYeuo5oNKY4j/dm
ki6DImtPihT+AreNvqPk3li7vCDxymbYoDtevgq7274zonBfNlQ30gpSXGCweMvahozU1KA7qT9/
wXbxiD2CnPdUrH8ucvja33pBR4409WFf330WPzeT2ipn3K43LDvLsLjVkAfxbNxmFRa1r9h/Cmu/
+b+Endly20q6dF/lfwFEoIDCdMt5FClRkiXdICTbwjwPBeDpzwJ1Lnr3+aP7hr0lu22ZBApVX2au
3CmRUK2ri2JPqstatiSl2GzNk+d7mchglePKJeHzCNXX1rszUBPWxioafzqN7l6osien39cVNF7c
YvbcsHQ3EZR0P0OLYXlGjfwbmIP26+eWdweQgjE11WTKPnQbBN3kc0z5UXk8A8Tu3dX00ytimtck
7E8gK/cxuJRfRpuRxbPD/I/mEAN19PTp3p8zfxUotuZxb2G9QXijI7nehDZJCqFPuHHb4WxhrN+k
ee4eMSeuetkbL8p2LvenJTaWzf3/VmbxsNXhFwLZY5p+L36BHjicq4xJbAI7mfwJlFE5mMYHaLE1
wEFAEvOGQJns9O5LxP2GEWTvFq5WQUDRQ8kGn6fL/WUKgKT3HY8NO+qnblHpoChEKF6IQz4FSdn/
DqziKRiYxBkTdSohWS7RElBuYeXf//wJHgJnzhCicaPoW5SF+tmYjQ1D8DaxR0zQ6ktSKVbpWKtE
Glv7rpb1q3LCbZRcfj4Ko46v9zJxoDh8CrW4Mb78+SeHga12Rjd+/qxlwhr3PCxzAjE8kNu0a3cd
dY2xhBzpu2X6TsPe4zR26jfHZugY3fBydxUN69YtDy0q2u8aNzMPXIZGfCL9uGcp8/aqsYnBFv43
XZPt6724N8sQna16xHrYcwpwvR74rOrDNf4UPJytxgbea7KRJacfD4KgABwJLXqOTLVtOTivhUut
QuOcujYHM5fWN80Q2NVGnbcr6ll7W/i4WzWdYx5KsRZunNasD5ogQWqRLN+y+LMAWwqjU1BthBeY
L9GAlSh2vD15OHfZhaZ3aKUqtn6CI6YKJm0NOxYXpeXml0Rp07LI/GnjVrq+bfQ9k/bi6y4n0bre
g6DS1pQzcrYCg8oDxI3Lndsnzq02469Gq6tbQs8KxBNzQ0bdulmq/ARpbsIF729GGqER6339mIwh
LTVSA0ihtW9Vm6odzbklytRbploAL1wyu3z+Mg3VDeRtfr7/DIltv83Yi2Pu2u93oVsKt6TKaURf
L6LPQsrxTe9yaMax/3lX6mz26KseSuLCZI50VbWi7thmyBBVTvWQu8QU0SrQGwJhPfRYDTDruMzM
F8BTmVgX1v966OBig/gtDNJf49e9ThIQE2kJU7FOUr4DULzHRah7m8myFZ9P92VrwbTTLOZdVIcS
Pia4ycvcguoHY0GpB1uCyE2HjYxVsmyrsMEYUiqUp4efxTIcrr1Kn5lIMEWbd6kFdGzUe8Q9F1rs
RtEM9wCXb9OIw9iE/eXueKSaBJcTSg9dWFF4puQeo570h7XmhMHFLuRv0JgBVTqcdWrlajz7vUNH
eGIfGfqrku6TmLqY0E3wUvp2+prlebdxKOha6MJJT6bh7fQ4L/93FySNtr7q4y9ghtGbhU4Elb54
MISh0TkBo7mX8wBMyc1d9mY1oVjUycq1UoRYOOc/3IW/+8u9xIg//lD7EQVVRXq12y46yNZnzY/G
l3DKpk8d782i03Qo8INXbRg+5k92p57vJY2iTB+amI29q5jGk4o2X4aOUllIsQsK9KKb9Cf0y7AN
tswiKVtwYaS6jlNea/V+P2pgfu6uuSH1qxuQewzxppwSmgJOmab/VnernZcVW6Jz7hk7nHM2WsM5
Vw4bSbuDazB2XX8YSCmu6YPOa87Cpo/Azk55YOoy+yKDuCdTJS7UkCyd0f8OAhNXg+Ya146mBqVn
UJiKFmUE642vZ/dKlNdGCmPH8ZqZsNc9mrNcBW1gTdy+w3vZ/0Vm14gcP/QBhSG9b+lrrdqbgZMS
q3+ygbs/pWg7vquuAobTbUg3lkZAz2ybFRli59KkLK2YaDaKgd2aiCmzDMYvUPKabTMmqDJImUpa
HLJRy7F6giRK7SpawUn45LE2LAbPPmZZ6u5sJFGtPOchYwEqSkZPGcyzknMOEtCyhzf2H/omcb0z
V5pJFpx8SoZFeIG/jtXQLnYyZ/7ihVd6ZaEquRi4OKN+tgGlZaE0/jZd/V0VnUfZin8KhmCl4bRb
hj6+IpQD6H7atu8dZxc3PTPa0H3v2L7uhyg5GuSBc/yiC8yy5S43+3UYOEwk2xLyXNnBHrHxeSCc
zYysW0UbC7vny0jypceLqE/RwEDvsyHnS+A524rUbba+nmJIZvK8EDQdpmzNMP/9lT5BlwbpfVl5
JZU5NCvHf11hdItAiGvrjQ+O4uxvSY1oXeRFywCvnKzOzU0aBhH9tHivLDDwsq/jvVuqPZ0V2lNJ
wQX+7F+ZFWs0DYqdl7fBBeuzFtcT/VoInX73mQ2M2ntbEDeoVL2vcdsz6nbnZZopSDn9pRRuXOpG
ZlIoG+/QXupVXTG7LsNoMya6gBAAby0zb+OOBb1f5mnj7zWz+V33cbCLCagTwmb+0IvkoVAw+81Z
0y+xbilT3+D2ZFdATGEzOJpc4yNKN1itzyZBcpDltCUpEN69TmQIg0nPvOYIleBzoqohAmk3zwca
4F34uXR3PNY13ZCxywccl4z9WEeZNmJrjnnfF4PedWvfLK/9VKd8NIQh9PminXiLwgriQlydxtC7
2bmslnmnrTkV4VkKp4/Wzs6DAjclsCIZmr012fgOTnUd9S1zLCjti7KdgZ0pXkwPFeOBM0e4y+Ai
Mmx8UYQfllnD31W4NU5lE0nBbe3zW9lzAcVJ94FphbpAQglAl6yVrtnuPqcVQi2FW/k7OH8oaDJ7
5Ji+lrmBXTDJIYVDlGa93yQqwTVD4wLGQus1GstPKP+4FZBZ26b5A2DwhFDh4zwn2qi3lTpEaXb1
Wm89xMEbPUT4rZ3+G0f0Y5sjHAZBh9itsRbwYGMXFH9VVvV2nHr7PeZXwpnTbzqxtzbyaDx2zSNk
t7axx10JViI2rS2tGLiIfXQj1b30k16tdKwYYmK98yoYRNDBgF5J669ix0QgJn2yHCvYKkBqxD+7
X60lX7qYWvF2fmxQw7wcArva4TKl0IqzW+cCYTc7KlMmE9uzZX+6ZHcZ76C2CLUQZkN6VpEY74tP
BWUoSZnsQlUS9LFQypK7lH/WU7Lzxbji8y8JdDIJZojhpvU2CCg4z8W2rWsis4X1d5qmjVGgK7Po
QBtCo59GqsatiJIo3AlI5Omzx2xwLcvkteNCWld4xR0rpXJZk68SGDvGvYzS01znfpDOFuPYA6TL
aq2Bjtk4IUb6WrdW96+wY1+qCoXdKMCXqUQiYBrM3K1ux1Zjn4/Np06wDgMLxBLd3EDwgCj1PDXP
doCAlVcuoG4FSb81aEya7P1A6+KmJi/3pYL27GNiOAq7PXuqfip6PT+ww52iKzL2rYQZWupVeGI7
U8Nq9r/0jmkkbFggIlCqsDV0C0U4f1W78mTmnKBdCV5P2cYrmb4V1HiFD81FG+h6npoXrUk+kKa5
2DMFQFEbQDalHxhfWTqbsFrEY3eLJoAXieFdZS3+lnWQwPqKrlzfydopi7cwbC4mVq2DCxOnyznd
vasBkluUfXPtjMu2Zs4Yk8iyOkCPsDAP3K/XQmT2ZqouRdr0awQOAuwlYGALPrVWJoDRNCQopCy+
KU9TPRLJ9oVN0lY7Sfo/FxXHm6U7ANyMmOWNha+tEfze+WdlK4CmGQHl/AaboMAEB8dfzeTd2BgW
DO+1o52/YtF01lXGbWnEwcautGmV07+1BmjX8+c0HQZOLVmbffI0lBGtI8Qgd42RU5ANOQnLD5kG
H3WrfYhxz8Jd49FUmRTcV6a1KzNoUpwU7SUF3HQuhIAAbXaS8430ghMhZisEBZznEs9IfaLUADiU
Qai6ahQTr0lbOrW8OgMGCY9xHSYwyqYmfCgN/A4PAx9C5qMTpJ9Dr3+aqgY0Lk9WFWjwMny0AE87
UIhcWF671lywAJVAhNAa7K5RVbQLP2vhhxURzrjxHWUQZFWVbZuep7Abbcqh6o+1q1BJv1sLLXSg
fYDf6uJEd8OZ3XHgkNmAH57+OGWQzEBcHqUQJsQYVcfWAxfZ+Q8FrKvEqhIEdfdBh4asW9+NCtV6
lGrtQaDAC2bcmt45zYa2XcaxMjbxkeSBS6K2H6HLYB83YaCvXZKxCzMZlg5B4mM5sRWiEZIOqHUb
o7r6VK+wWBNp8InLslc1uUy62ZcFBQuPaLNxOqY04homeUvMh3RqU+9zOeT7RvW/qd3LtlKuZWZs
TCP+m7gGHF/m50vW/geHt4hCssVEdH810sKzySOKEmAq7TkGaGyejGLVPo2hePZ19YtiQNC/3MEr
iV9h0Sp+h5wYW8TPudmofeYAW+2MG3qPWDUN+0F8aAtbwZQzwBdoY/ZGGO5PVoc0u2AOg04XLhkn
kSTglAITNsZz8SsV9CZNs9crM9F0hAO8HL5dC2Zxo0WAIlDwxEzh7LNDiy+j7cIGGFDOzUgj6SKo
abo2DGgmVvZa53jWIc6By/e2rjU4+6zDjOy16VIv6PnGRN2Y4x5vc7gZq7M9WDs+ZwwkpX/CKzyx
hxXXqaEmpox6kJ/59MfPiRoJ+ZLYJot0cypiiNJmYSt8dlwmdiX8jTb7u/PXhvA2eMxfQS0vrk9t
MFP0nW1aLxq57SWpuI/eK1eNFr4L13p0QlNblqA3O5iVfZq23CxU+tDwMu1ch9ijq0W71MNkNwVY
ttk+hbH+ycJeMwV68UyPcMAAI7vgHMhVA+Q1IRCokB4XIsvMJ6YmCRAcMfjIyf6j48Al7SG6VW22
NkWK4jO8NHYD18k2L12zawcrfCVWs4T65y5hzOLrQfWniA01rCn+dMZJxbT9thG/DJl2RkfQACTJ
TROGc1mR6FoxhuioB9OpMYxNpuugD+Ph0zEKxEEQNFGlYTMrkos3vqeevNC80eB4B2SRYQvcOlH1
wWqHKqqp9FAn+gfKRUerBtDRoGIaAv5hUwCvAR3ykhGEBTjZnlJAQEsmu3KF35C4PU1h0I4hS/R0
yaBRG7p8N/USrtM0oV9R4GZhuWdRCtt17TVA8gx7XRbN2XfxZ9ia+gQHdGQkLRZG6bqzEXRtkmfZ
E2i8mIE2HpKxf1Q66ir+araijDcW/rwUZVKr1mBWOr26liloDysRFNVFPdIFDc5iqIxzlHB2HIWj
LwtNPpR5pk41ii8PpSmMk9XgFH80l887p6xlkwQMnZPGPmR9B6dcJsNKzGX0Zll8UuHT8LahJAal
+TTo4W/fJx6vJ+20izRJz1CxLyWWuonukyUldPwkwGQXRV98eKICVejA+wZUtmXJInMrSRnKTNuB
368hvZeo/LMveqLFmSPNbgTEpxm/hnLg0lZqIRuAX3ALYbNlkbEG+o9u6u1Cn06SqfrlJ7FYO72z
6QLJnnqe8aDcXc3RPUrRedhfzIs7lPHG7kdMqM734PV01PGmkZOywXeT7FrEodj0E3bnXK/Ya3kF
KVSLMgTvsYFwylyVTu7Y5AaZOeFDgqQxo1Fogt1UyJ1ByO0vObB5AyAlbX5R7JNojyMJto/+RFOL
XCmGetXo9hG7iNyMHr0GmBppaKqxCNaxgg5p086Y+biKXPC8iBoExOgwZ+WrQN0VEsNHBEO/8FI2
It0qZTyHaWjPeS0CfAJ+HELXAqih0t167xkdSyJPB+pYTmGufgsvnhedQ9zC16eRiNIlLQIxwZmI
s0AvHJqDxJCuTEdb+5WE8h5438PgrdXAneqOamnD39BN6kyBfD1TgPPsN3LLiHEHUR06NnvIPNhX
nXcclBVjVpnUBt7KxsQJESn/Etj0NtTBx8SJuSszyj34DVExB10qnEv+Gw+CZJmWNcMGrTyIQi4H
2++vY1uyEx4ajD08Armet4yuaMAxXHtXv3accdwcCHmc+P4qzeFHVtiS17kvWI2YcyL7djYhEfUV
d4j9xjTaC7P018ZsoPdzk64j7eaIGTIx0Ns4UC7GGROSXKAf7JadddvUAbYDLnbIMNXC+RQczxaE
0u1j1x1ck5KqPLbfak8weqyIZuNSQJ2BEuvRLWkShefkEIBwZyUMonSf2UEMVqf9yNv2xcmceb6n
6k1v9m9+2b45kQ1r0QXeYVK3tNA+e8PucIYhmAGLHNEF49FgBe9JfZfMJjd5P0OTpeVuYNq7utEg
+LvfBhsHmlkk/UasxcchC9lilrdwPpy3BNErqhivwhzSk9K1nTF2+rHDxPrzUg7GEcMRtorMMJZ+
9uk3ZDs5PR5zG4aPT5B+3Ye5uwNDfyXr8RXM7NA0qC816JZFpqf2OuQJkNTDFoLnsyvcJ09O4K9U
uLfaIFkJmrN3rTvC7e2z8cyeZp0ve0ggu75PvNUYs4kpcjqBnRCKZQRNVAsZMAJjYftZu2wRGjxd
ddMw7Wx+g5QFgsh4b9EY/Q7f/m+YX94SCOeb75XaMQKySOcE0yXZ0RoFcRm9hurBipkneudSNA1N
g/7or1tDYwPYTOfeRco1OZVaRfMa+VOw9Mwb9RGPTZy/OJARYWllv53EgBUzDi99TPCzb/WRwrOs
gW+ZLkVLgaVBGauZR9makRgQdt1/RKpKmaZ6zEkd84zwAq9XTfwVkJ0aiMZpkDeX3Bu+kj4FHlM0
oFmq/je66OC6+abrIn0thcUMQYABBtewD0gsgZKZqn0Y/aHseNWGkb7NKHdZ2/ku4cmwLhp8NaaW
JGfolREdBUyj0seoxwCmywqne/3ctJV78cyBpxAnGq/u1yQ7nwQCOqaCTYagC+iHGSH3GSMBTOOt
QX2BH3Btclfca+ndKcLyKCTn5fI5GYCUe6lNYR96oecMCZUIQwBBDkYdRE5CuEn6tzOmZlvE8bTv
rX5jt/LkldGtLsEEVaV4DttN3qpHLX5ALK/YqFZPXpK+xM21JEx5LTs+U66StSYoerc0RkvSYXed
kcTwIPLlYVBjCoTUWfisLTy6QWJbIFXlqH5pI5BXK0v5DIg9ofDMRPfcXMN5n0ku9rcV3troTJ/v
X2lYK0ypIKBCF7BsWL9MQarPdymP4NimzZ14F7vtloJD941INk8UrKEL2990QtWHmD71WGtIgooO
p1H+SakdO2vY6efSKLYNZp9F4ADC8KfukXNKVFGx19D8AOCI7R9lyd9TSoI7jtyT0RdvoC8woAYa
LkF+88Qw1OvkzmsLUnMqEK8lB9eNP1r04MgChJb/oZkTN2jC7DJndu7fekpwDspE+jaXlTWOO9Cv
YKoq1kuve/Ip0tzWVk4nNTjoDU8E0kl/I3s91YIgtsbPBNSDNmKJ3asna69C+EbdPj2MJVSsMn11
TKvaJV7+kXYhdVcmec8kiGbScMCC1R91QOJbxvNfUdjtcMPDXJyQXX2kuDGrSLqy3q3nKgosI8mf
qQ4wgSqSu0bH/YAiWj+RAw2WnGl305CPL1kxkL/Th2870sQ5cSHoaD7gOCsoJPsdjnBDrLyVlUxi
B7bqc0CbY2vCRFWnLi8dI6K+Rg3f8OAXvfPYDyAOUlxAcccEshv+aqU4hDRjL3Wt6QDcvkdD97sx
PwAPU5mjVkPGmJ+H6FaV3nvrlYQrXpRwx8PQkjvPvMvAgxHmocS48BpTGGK3VIsjvgmeX840Pky5
+ZlCMWlB6C8bRC660bbZQMauGLwreJozUujCxvILfZ2j8sR0YMxwJUJNrhkIYYb8GvKbaAz/ivdw
Hvhi9Sjzub1Tt46zOo2IHV5Kwz36lvzmeqyew6Jtt5bJ2Ss2pzOyKs2jq9CxPmsreY1rmn6ngY4h
M90pUGopPw2hhi7flYpO59I2gEZXzA71mjMlb+0rhzdB1JoKgQofsGwwxiWSvQvq8rU1yAqB8jrY
eT7tuwHoOiUojlsCaqDIpXG2Vac/T0P6xBpM22UFtcozA/2IzPg9YBg1HOwCNRK4ZrDWhhSyLlSj
2evYjDg958Gpk3iBM39+oE/9libToGIvKzoKZTLKH0w/CA+y104cfreGTS88NutdUU3AAyN6ez3L
aUG48s9hU7tvJXuY1NPXmTFA/zWcF7IAPibKVeiTtO74BZ+7djaDPhik5zbBNdQ8b2+UtrkZU8ju
VT3t46FxybEsGDV9NQ2nYBc9a1FTC5tXBc+WzOGi6I1NJYn71dDDrBEmqkUUAkoqYL0gHiFfjs0C
HWhkXMPHqVXpLyybW44vGixffK3Sa9iaa6pASgpXOsBpOk/bra4xY9TG8jHKvXMaspfo0hfKQUkQ
TLcq7rdy2mjE6JZmNrwYY5HOzAKi/KBRFLRmJudciZh3CeR0v3Dxz87l6iNC+iD76ci9ZVe3SnuG
zfCmSf8VNARJEIt1sEhuaVUJllRaJjOPsDApR3gAk01nJwBIX/vMTa2BKOM+GGYmsHVMsCyrpF2S
bCPMXrk89ytz25TRZz9X6DoNLuj0CqtzLarwwW1zHLr+9OHsS+VeKJoEFZxyM7tFwFDLltTSpFT+
GbRrM5/dVmyk6PjoP7sA2KlVKCI1ZlEslUnPQzJ+UGNN9/PAd1qOYo3mfrd/awCYy8H03tBB30lJ
ZyZ7/3yyP/AIr0Exlouap+0uTx4oV6aOZD4mRNUf24P6YsHaJkz7ihrE6IKRLRflsOQws/WbUXJu
c/nkSuwS93goLPhTHntyf0+M8hjSmIZ1Q7iDK/zaMCpgDOjHyS5U9kG0TnMMaj87/CCJNJ7BtNsl
NIKxp2m8EQXu/lKjRnjE2nY8Ejidq9E+VlanvTI+P7PKx4/Y4jgZ4BjHS6ITFwZ3eKcsmPR9HUZy
CLQhyJtlxTwuhuTBtEyLh4bS173tm1xozE8LxfYiCGWyb3uKXY3Zr3H/UiIIMRdJtFsQU8NsaEQm
Gi07i0Ifjk0mk41jGQFrNpdSjd97jyLJrYerPDNL+VFMIJsjQ/RnNGCA7z6xvMlonqaWtRxGPiMk
1zdWFolwJi8OfktfxrPItMnrbnwcmugLW1107eK2Xnp55lD0qqPYUyDV1uPBBelw+ZGOZRk/+Oyh
jpHJYyWe1EgFY/tALSuURU88hZK0ybxuVXexurX4GxNqTbZaPZJsnOXnIOpfwTJh857CixkSU2E9
KtesZfBgAnigubVp8PFVaT9+FBKCvhnF6PARnMVqyvjSTL6Z7WXP971pUTYGEKuQntzK6nf6mMcr
IOMSQyBjIzv7bfjIATqVE76Xn6vOtfbzm8TVXe/vgKTwIOIsWYxzvDynyILnH2n7+b80WLXO0DDs
zaJ3EqvqgOSEYTiZLnQ/jR8+Bq+Vrb4tO7NOFi7UfdgN2b4aAufsOJKkY8OkCnIgNZFuzJpUiKbb
/0BX2M/qK9tEDBKhF12qOYDVx5xsJ80vAAdzU9QY0T5Tnf2gjN3xOgWHflbaGZZbfdydhauh8s12
005wKTsl5tefP1vjNMks8RQJ46PraZ/z9N4++GErmOzyD/gX8Nv1B5n2//IOx1eUt7DRDPv/Q1Kz
pGWBrNcN4diA4/6VpFYVEgaF6f0VnmSFHCnxCgWybW4dVSztfT+l7zGwrtIIzecYy87awk4FXCRg
W/Ljurm7jTKy8EQPh1PsIp85jRnvq6oIH7nTFyOklJXrP5J3UGvXzp0VtdHZ/r/8QwDP/RsSznY9
w7QtT9i644KY+8c/xLV7Hs7FhFeusgES1PrWyKqnsNXWJci6NSOsaj/b9fUieHarDixva38PFtvm
MQL6woaQQyaGh9xie+z3bPIhFPBYs42LFmnHIQy0xX/+kR357z+y7UjT0l3dk3gNHP3fKHaKOHMQ
VvSbWelsvZWZpFi5yvJtkzLPT4gAvdetsXdHzSRRngT7fBLJuVANc9KpNMjYMq7ZFnY5YJlM/UPg
MO/ILXFrnPiQzZYYLH+4IV3j6M3u6/tLWYYr2w+qVeb6PqWm5KhIDTAVFXQnJA4zAdgS9QrGOrUY
TnIL9clYe7DZSSDgRJEx2ovugRpqpX5q5pf7f9mt+WECuYC9Ixk6gQ47M4rulk1bDFvKj8UpZ+M8
MZ++oqiSinAduQ2sCf+CdNy3vFP8lxZeKkerf81rUNiUxa1ttKOfRvg17ZhQkZ5CniQI/pCEatjR
1MEPVeIHw1DDnWi8MtXWjhh24qfeNtprwTaIbof6v9wz3v+5Z1zHpT/ekCb/I8Ed/vNSY8cYMvXS
YIrwiI+Kat/S6XajE6A+R+V4IWixMELNzrYG4NClWXPEKXVEtjtADkyEdQtg0mLGbsidTBQwzdSm
1srxAiEJ7u9fdnZJOrCcYQ56+1R1abLXQo1gDPPQp4r6LZrRDHcr3ZpHgxRq3XvMfauGeF01hDfa
d2/26CTnOrJwtk6cX2eLZjYQVjY9RLzIy62TbdMLR5T9cl+uR2egUXYSKeznvl+gVEZHS8qA+kWP
ia/bZEdMGbsk1Z1XFx7crnYhDYP/JhcUphpT3RQGEoyTPvz52qrMU1x1KALE3m61HVW7qXd/DZn3
ePeh3l+wFz+CX8O1I31n7WdsNWmG7V4K+vsWpq0PL20trn5lcmwfMlwb0mAmM/r0WVg5YgfNPpCJ
4slahblVfqDmrMrcs367s0uv72CQ2T0xtN7WeCSQTCc0kXrnKcq/2FInu//9XhHY5/98d9v/Z0Hy
ZhIm5YMuW2kLbsU/rxIttDkQCSA1ZFO9TYPHGiKj3Ww0iylvL0N911IwwUFYZ8ygGo8G3KS7mSOL
0cgVZi6wuIFo7EvSty6GPycSK6GZL30XtY+dNoaXyXpziEY+VTFDucCP2H3RcZ/F4lFv2gxwjpZ+
lyr99srpjDNTO1odR9mhRhEpJ0XlCa2W6zLEY32HsUwNTk4lTDoy6Y1TQTpeXKJEUe0Wt/tL0XUg
Q3A/PRsle5ZxGFxcpJDjTdBl63ZeCwazxjc1xdleWeJvlEbNu1aEOLSL9lcA4A8GQ0Y7aKynr2Ah
xyUkT7n9z2+8NP59WfVY/j3dMj2PRxrv/T/feNMcO4tkFVxw1yNtYpdlApaoyHaOudYz9RFDzoWl
F9LGmxf2yS99EBp581nLhIZrHUdXjMEOA1eBbIPXghmnE5wby7kGMM+f4lgkrNWca2VN2HOmBrK4
OgfHH97vmZf7i98xVI9E8OWOBqkhu/eMF0hAGwR4fak3oLx9EJEMMrIaNxJmMyXVdBKcctkHM48J
i4fABJH/n98bYc5r07+SUzEbcSlaPCgNS5eGrv/zzYHmOKVeWFG7yUh1e6dUVnOmB9fdRKcm1X25
7qhjYXUMpmXR5p9JL38HRfjRW1b9yMAez3DSwqjKJm9ltrjduPWHbV3TuDy0vXOYajvclS2WcdHK
R2XTBFrUFR0ZlZkxQ5/9sJ1boIu837/jcJ8erQye0P3LMaLRTit8/ctLupVK4nLTyFKdokGIg2tF
lAGNVjM/fZikC2Kxrm17hOzbfQfe/Xej7CdZOg+sudPxzoLpdYeVKfbg6FVq2nk+9bYYQtIkKULU
7u6AjFB+RZJRRcgc5JUsa7GI6JnGKe+fZO89/yQZNFxnHbEBUAICE5RHrByMWp6MK8WQ8qDnVX7T
bfEVdlS9THBXonHYIvmMbwzb87XZCHuHSrOiFAntLNSVsU75BQo9Wh0RdQSRNzRgotuKyGEKlwph
R3MfftbYqMCPVzmiunh4/WaHv8LTsxwrgBl3utr9BlZN1xzZ8s7gjeHKpLlZTmknN/cv+0wbrkjt
j6abne5eTQD4xYO+KqC8nc289HgHJUGjyGsvwDXHFaHE4tWzBFoMrEWyoJzMKHOmvIKDQ1PZyzHV
xmePo0EfD7yjhoZyzEL9K2YsucJZ5m/hHXLxd7HebFFQ4G83anpP0+Fim0p+Q01aUhL73/ZVQv/3
FQAWr4WI5lpc7dL23Hnj9S944Ab8YumDl2fMEtImPgb6DtoSZ8qw3N2xai6hWJu5EvNsh0ZC3Xxh
AWsSNlY/m/BSVEsfgemWmRFE8dSqj1M3+CfTUb8sO0BBhHMmjncMZtfaf5kSCNC8zcHIRPOi5Xp7
GEjigfOj56bxx7WgQAViiso2BX5dJJLojXhfCM6M7gzm6NnZUC4ikSyyc9T5DPMnRB9v9MJ9E1I3
Q31OttbYhL9yuPZWYLVWg56oc5+aLYMfz35EXMcyxrLBVsE4uZVa/FytlGFMtE5TJnW/UFILBCt5
GLIJOeytpBSM93uayeedsAmj7hJRjr1M0kptxPzl/Xsu4uYOLvjambNFQRUDPLbsad21HrfDIL+A
SK8ZydAkOghrjbwaYMsZBHVDtkac1A3VYaTmi425LZ9rs35gqQEV2zkfGK6+cz8uH3WNo3uR4He/
k3g1KA9YNtB67OlKXDh5KuewHwbfPxBIo+P9q6Dsov/y+BByXgL/uURKh2ez1D2Hvapt/dv2bgoG
kTmV4BQQJwmswSpdxfxtrwMgT7oux+AP0BoCzp1DNQuoSLT0hqy2UT0atrgMhohfuvHSAvG7lHq8
y6cQCAkiLaPnwDa3ND6jssFeAAYNhARBF3OkBZ0VxWIK106qU38Wx8tq0okHOhSyb+KI6tYRsSI2
GuvaW073UhZ0uMxEvlR41rlVLFom7qA4fy6RZp+cQfysp204tNef00Lt0ZIRKRLTuikPHX27N1tg
/Rzy+iBUS3WeHcXZKX932jA831/uHE6rZZfEgqwzNSPLoHuLMO/KXyMz9U3msAJJJyh/Ja39bHvE
wUIJr6+fgfpA+sOZPofBbQ4J8XOVK8vUiJ/MTvn7iwoshy1QYv58LxB0LZQm1jsLft0B1SZd6ZXp
nSnCZZAIIvDAFCJc3MMEXtrgrKp7ODy0MGD3QqBqyZmPee88aNGIXgQ+DD328Wc8Icb+nGmfdHVB
0KcXB0f//zB2Zs1tY1m2/isd9Y66AA6AA9zorgdxBgdRgyXbLwhZtjFPBzN+/f1AVXWm3XGz2pnB
EClaFkngYJ+91/qWGdyr3JEr0p0iCBjoIUrDyHYuiEo4B8kCPEV0KounuBt08Euk6gxU29SyDDSa
ZeTNsap8inXrEUjJGmGa+ckUMrwoBwFcqj6cn0jnPrvjSIpGABtNn/QvMSi5S7/oPePJgHpaDF63
d/OUvZnDyYyemtmeTUJvYM7GzqR536NwR2NHRqOp7f+6KjAhs//piJem7pjMJB1rKQx0C2DNr+tl
NBgkvqYByiIcIJlp72WK6qCcHyNOxwpU676iN0x3E4vs6B4Mq0z2bXgVgulnEL1EKKcTeGqTURzl
0InnICsuXuhuPlYRA72V0UBnGLGYgikAj1dRc3b0cA9OW2z/+sV4v7LheTGctY5NdSPIvuDNWl7s
nxb/makqbaSGRKVYQzKK9uTVqhiM3WwgZsXFNlxgYLGoZ0gV3c4aagwty6ZJr2pEjc3gG4x8cRiw
ww5zD03CzZ2LTzc+zMBtkRhOr72EnUCYX1UK5ztuBabPSf3145lO32oM+Eg+ZwC2zYxAQSCpTciG
/by5uQ2mkTOHwEoVL3KnODYInSMH7MPWKFE7HpVt7GydbIUmhsBbBai4zBiGZMi085mOity0Y2qd
3PEpmxjmJAVHjtbaT9hZhrNxg2rX2U9cm/i5hpy4krHGgcGpzqo6zT4qGkKih10fEXw8lLArDOJu
TS89Tw3aAPab7aYYbFJKLdribfA9SgMGw4RF7jXPPsygv1djUolXDxTdCjV34S95L7elO/kU2sGw
H10mqzdIOinJ72DXvCPmoRjKaXq9GeWI5QhJGA7t/e1uBT/t3xzY7q87dYlHSgjDdQ0GxAIdlFgK
hT8dC6S2wMZ32u+l51EQzYvhzby9N4Qaod9mebmr9FC7JgsdKnDNs8Rm/WghMyYCr6d+WE5/baKL
u1DXCjkiA+8waoxCI5PNwd0goiWqpWt3Nf3AbVJQiGJSCFZZono08RahjUbTX6duEakylTIozQ9c
CcHrBJ3wCXSyPg4JxGN/2PDUEhPYT0uOmWtVXxahns0aZw76sOEEm33Ty+lo8yAkf4CuunQQSpgE
BLKqnhBTF2z1xbqoxmaXjXnzkMzAlNO5hnN8M0w71b3DaBl+KcnkRjwA2kmChhSBh2CaVmUg9Ltb
rwat/nSKzfx5wP3ia33JzHP5Khwca+10Xfk4u1xyipPpNC54pxDySzgf22BeuTGsj8z4GTV2x6Yg
oRmPyssL3uJMPf/1OS8IpPhlAeNzdnW2NBKwsmG77m+7GlBrMrPL7PtovgxC9h9FHpvvas01td/H
WaTu85maq0ujF2lGe5CP01ejh6vQJtePQ2Ig6HmXtD07j4m2lOXwPvSi/lIHtAnyTOGRmWT1BWnk
1ZMPKpfZG/qb99lx0yct61O/Gm2xgZGxClmkvoXhMK5SQdHIzq4izXytzSI8327c5QILdPyv3wVq
0//xNrig8Q2BsNiAmSd/64HS8ovZGtO/HFSOas5g35H05vxmZ9DYg/BrUejzNk+y10nx2WAGs7bS
xAELJ7rao5YsYRdQuugCVRhxUvVbXexA8Z2F26gvdsTVKSMw9KRF1ecq4oI85fF0vd24KEF9K5oB
cwWfDZKevy1f6A27t9YJPy935n89yl6hwTL9OhQqRVcD5gr3ZL26FSTxUp84lvbMcK68gCrJmdDN
iLboF27nMNxxRrmM8OAgF8gpUfsA04qSDsUiVOHybcoRmOCBVOfQ8e6sZYzT9vHnbrRTjB/V+0BQ
6L0kq4thfXoqxuBzPxMLkvH5ni1iLHdZy5Ud02hzd+tOxcQqHZtUfBfmDOTEwbiNmpJefFLusd9a
r3UgIOU5OJaUUlDug87+1EcW4L8EKjoO073pvNJw+K4WE2ol2oprSIGzOlYwlVAX+r3AHMJJ7pFs
tvTJ+lZYu9tpb02tuc+Wlh2D/48n2fjB/bBbTGFJcW2nf+KRiZdAuAS3c2+MiEfGIfgxtvm+yXCk
KgVuA1d0cxTLDRuX5ogDxx709Ejr1dx/7G/NoJQ70synT7GTr4Ok3374bUOVDo83T+c82vfeKC5B
nBbnXoXBmRQR+pAZQ+qPn5GO8l7PEwUT/7VC6/6KXuaMXFDbIjCtNlA0om8QLyqvock81SiiwoIC
rHs26dd+yqMIa33n7isLr7Iniv5alc4ExC2z/MpxuoNpDcxZFn+7Pme7ootCUr7lc1FO5YMQWbst
mc/v89J8yqdSe7Bbcq9IfDwvMyrov6nna0JncjOK9lJKJInz3LUbUKTW2p7gs0L5ydat6iTa77j0
CZahIHRkCGMTA69ma/q5Kmr9BTzFsLd7mb07BRLy22Qs0N874JowEtN2nxPUZAp7OgfzFFzCAf6n
ZYdiVzTW7Fu6djeHffnesmxhTJheLOrjSwPbbI/cZVeEE+aj2hOvGSzzTd3UzDWd48Sf+9YYX6cp
UBAWqT9EryUgCelA1UL9LEzeDq0ADhIK8vMKYqg79S2ckwsY3PbU2Hq7S/Hskt4WDvvGTtp9P+no
fuqGlOV0PA8xbJrWyB4FhD/wXPJRWXJY34CtiZ1P/gft2HJ1FgZ3OBdkXIVJ7P2Tdmza2Qo7aflc
BvAm04GE98GbXxo6+7Sj4RoabJhwtATZCDMMAOGT3lvtw20R/D/v4/8Nf5TXj31a84//5P57WU2K
AKn2t7v/eC5z/v/P5e/893N+/Rv/OMfvqmzKn+1fPmv3o7y85T+a35/0y0/mX//nb7d+a99+ubO5
hTU9dD/U9Ig/MWtvvwWvY3nm//ab//HjfxP5ZBhc8/7/kU+HJnsrvv+a+HT7Kx+JT5oh/m550qQf
KDzhSP77238MP5r2v/6mmdbfqUlMLiweca60VCm4i1K10X/9zXH+bjM2JELQk4LqyqUH3pTd7Vv8
QN0QugdOYNlSMI/714v/5UP840P9ZUz5257cslB9OzpDSN2mlY60/9dCjmwEBq2ATADjVu5DZLln
jx3LyVWz37MSbjy7e6TP+z1zUnkMoEiCezL1bUuQ5BDF82kogIu2JEwy6l3qtxQxh6tw3uSVWs96
Zv+bXYixbJn+1ESwLMPwGKkajCNt15Tmb1sqDx60Q+JmuklbMfh21XsoNeIjm+MXg3E9uCxsWExR
JUko6wHr21Z6ziXFH07bwbb20tD+zdhq+Zx++5WwLzuEdtEAZtYtf+trjHPlpUPfRButN6xVNLek
KbsH3HT39gzezUn6L1ovD8umDtZ3/0lzlHExJvela9zdmLjXecI9bXZfPKc7VmgCNv0A0jKLYPrD
sFqbIMxXvRJvfzpQ/3ks/PLZ/9bN461kTCqkZTr8MT1jKf7+VMSDjYBfWWFqkiMkTkcV991EoxRK
QP0FJQG2tewZQy2NGEkIY2hRxBrI9AujLHbOMGNNWQJ4+6x7tjw9f+7Mn73jnZzRuQMPPB8H1Xye
4mE6/vWvbbn/8w03DSa8vNEMJBze+98P2g4TcJ6BPWo5fO9UZovTHzeItdsDBkvo4/96fJKxddKX
G8cMAugPy5e1mPE/k7dOCsW/nqiNDVs/RuEozGqxJnwaXQw44IXMNX18dXvsdretkgmeIJea21Nu
34DhNFjxfF9rIuYiq9S90fhaECdXb7m5PSyIlye8qPyGfexLG+jzA1BN/aHFvLOReFihPtCoFn1r
7z3IVkKphj6+g3iWg/0BjXKz8uYy/lrQS0U6unOj2vhM8He79szRuFhxHvvxGDQ7aBmfjXg2T6lL
+vcAi20Ff44BTPzf929EB2s0fuKxMfa21LqlGeKtME8idg8rErZGWpGOnkp/RAd9apbERYvMgg1s
TJCDy2N0GpG+1Y4/GeBZAkfvT7evWOz6UwlM3Dd7fjm9EHgViMdDzIhszvWMcc0JTmc9ybkY9q1J
vWeafrrcmCXp8RsVZqj9b4/2qii2Vua+wrKED5kn5YZuIs26ZEyw0i03OPAtEsiZH2OeNI9WCmTp
jxv6BuExnO5vQAoGLcs1PX8VcU3/V0/UV918jiND+wwoZNgL4N3b28MGzgKoXfXrpAt9n4gfSQtL
qMOK8TJjItiGGemLI+iaFw2MJt22hb+63PUIa0ER3uMYJ7zvyu7wlIWQFBT4r10aa81TyPp+Blr1
iEihfbo9lJNBfRdg1Dje7iL6TQ6DROPLRpndxDw+4k8dH4cEw5eDwO3w8Rjo6PtwsJD08wxw3AzT
Il4AQVrT+vYX8Jg7NFJIhy/S+JOyMlj3etY+jvUMiGkE9rHca2l6+2IKXpVL7grl/lwes6AqoVTh
XoWvuXZC/mGcpO1Vzz3rTCDmOp0t+xIwUlnl7HQ2t7uh3rLmLt/QNH44lvi1BiqIQK0wW8lxqo/Z
DXp2+zIctJ0ZTDh/M63B7hWbs5+aAz3Acoz7lRHCYJV4kI/echMEGm+OgrPQSQhr1Laa34Oe8ZVd
R34Wf23R0iL2jMkKIxT73uxCjEFTDZwhzOyle67E2izZP3l0h5qWePqZhLzjPHh3heZa+FU6+5Hk
udOtm2WQ9W4MZeEnnibOfCjAF70h8CuLWVWFKIQYrBfQzpIoUMu5hKrXD25OCeq2ya5PipB5bxJ+
sgumonakUxQ7rXvU9kUSWMfctoFdO0QtORbW3SkxvWWTxpfGhMVTjlG+DeEcn/M+e7Q0DP1IZy80
nUgrge+1qw1cDQT3zMBbaw3Zk5wO/RKvYhufNGYpOFWmLxMO8t7JcFS5WnNCbGqfVAU3STc5BVKR
JBfFFX8VeQKgnI02oIWDeKwAeeaFJU+JdDeJYTXXlkinPb0COIlLXh8cd/O+LuSGzVpxgbI3bnQa
bptxoICdwphWJFl7RFs8oq00HkczIpVPA2anC3DFBBmiyrNOqe090hooX1IJIDrs+0uohfk1YUVd
N6Ofzle6tYQwGtgwB9QGmOpJlZHeKojou2SGk69SbCBm02R3bdXCkmIDF1cxKcdRv5lMQpc0o1rH
Q57h2KzGXWbk7wLOb5lkus/u5SSINbgxppSsrU1OGsqWYCSkvpPZXUu8QHoLgijoAZ7qtqw2OuKG
gzeP715eG9d6YH9Z0l8zSa9FV932qN3iYR+GVQKkdmTia3cFBoIkhrAbm6gdNad4kDGBtMiSnvXl
hvOBVADODJpPw9rwuuA1iKx1g/biWbEi1RkJLWOk3w9FMr3oU/paaxJo3rT4zqPl8MA/46c9uUHY
I/Eh5M3ZTcFGFwkphJplfqvJJLmrXOXtgwyrg5f03yxt6C6OI66cGjQ+l5siNGHZIfgMppO2lUEV
n83KzJhYNBk5JIMY6J2zM5/G+Rnjok801oY4gOEJL8Y5CxFJ0xa1V5SM9TGY7fGaxzF4n0l71Ga1
MyCFPDjDTnNz4xQsSEFL60D/svekV9jyeUdga0umbFh0gezUxiUwbWJirNE957gjNtJraKcFvY0a
tdHOBpMDCDzf2PKNm2ChgeJIODDmHt4DhT5hoeYZRfBFOcLa6pZrHHFsVk2O+30RXPUA0Oq2D/zI
we4ohxkmBtwC4lI60hWsbDgPCR4BB5/jHNhHM/Qg2CH6XXWNHl2a5WaqgNSJCo+nZk33Uymdhed3
mcl9OtRy6GE9QPFG01gjAMuIHXaQEWVWFD1DyAbJrzC2dfLBg6A5rbG94phrwc1ho73DqYvfldfU
4+5gqlUGG71S0ykr2/fMNr+QxRBR+BbIYBpt3gRBb+2tygH5L64iI9ahsir7UAKPWmuqiZb4Z8Ij
q5lKRkzHaVfUVXyiblXH0qU/nznnpJFvA7tzZvp0qUpTIINrcdnmaIgwtmfDLpLdte0WwItIkw0C
nwTVKVIVkNAno55fAviCXNsruZuHIN2Q0248BhQTXZt+TyMjxgxFzKEFjhFrZDocpcEQxNHkEaDZ
g220xcpLNWxu/WSdytn9GROyfQ3Gk41xfhldRszs4NdE7l2WdGqL5iNjaLNYSLi8MGk5pui1sYpH
JU5eQnRyluDZKSaGEPFMIE0PwLXOCMur23f01fk2Uq+01i6EyntrQzjOgr+DpPyum7SFIrJi4eO0
IRIOhfXR5MyqlNx4XlhsdOj7NInB+wqSxloys04tJ0SB7TJKOMy8mllvZEXMJiwbsUumHYkD+FST
OYOIFrZHPa7MMICiYuCz1RZrUWA7d7OQMc4uSNBRw1LhVtnKaUkycpvmftAj5Q8ZUhc5Zs8pkge/
ixaEhRFauwUJcPZG4Ec1IJ2xkd2xi4zXwonl1p66x7iirqgs48LmpDhGI9r+0A2DbcTQ/S6TfZDd
leAb110BEgeRarMREicK2ahiUxvwgIP625DC7e2rr1PY2EeREFbdTZZ1F+WIpAIT86CbyOKZbDd/
ikbg9HhIVqacf4Zanx6VZiF2pTd0F6c9WPfZE1zFsQnQbD2EkRx2RlM91rdzNnK3xrgAePtOhyPk
QcxdToI+BJfI4W0bVXVEOsolfKrfHQUVL3TwKKOrzCgYgH5opl8sRWTXHwvQjT5hMsUK5REyuxmX
du5RP1YcfyXmubb156HHYsaiuE4RF5yUJg/p6KT7W1nRLrVFjHA6y2wdoHwHjG2AjRyZMaGmwBVG
ttXM8jT3Ppw3MijSNySv39xdDkMXFC4Z69JDugtduvCrqGs20Bgh+ep2D097avYi7p4nRYJUmwen
zOsJSlqosA0enVVNeingc9ZKw0kHwp9YK4lHNY7SDUbUPww9Xa3Lz3/cGAm2tGJMtNU46Qc7BNKv
GwH25HaJMQ6MalEK0G/tOYFST8zYyHJUlCqaKIeHt2YanFMU2c/CM+O90JvyMMrpOmqF9qCajSfl
8FjQHNULEzLoMEACwaH2jNkJe0YYfXXJVFgZS8wiTiYdIQ7zilECbhykhbvB3dcSX/tN8Dp0I7FC
kZfFQE+mc8gg/xSnZ7tiM6a7KSblFAgC5Fuu3YJZUX20Jhk+q9ReIwQNX7AdvzelAV48LEghmCQW
Mqv5XJFwskkW4FABpFq3Kl4Km1Mnx0iu6cO6R0jyRATzekyM6KG0uqNrcuDHGEF3naa+VKqNd6wZ
RtapixFpOWq+5PV2Ocq7XpzHOkfzOdbCF8K+11UMd6se4FY2iYP1hotKnCf4uOZPS5TAtWNIaor2
0z/PMcuRD9idSZSEC7YFgxNfssbLNw1SoUnNzQYipT8zevLz/At6zHAXCetNEGrvkY/s30DD0gsT
th2IX9M5ZIomw68ds4Kd7qX1MeJKwUcv2jWwj0LDyM4h04qOtmpJjA/86HCr63n5WBvVZ8DL7lEP
HueuGqk+reLUp1hVwYV3q6gZynt7Osnhh2M181c78fzEDE9zZ+tfAjeNty26nn3dAgVwMEjeoWiN
rjH01PVc5c1r47TvpeaV79JNx2OYWN2pIW/lVCJAWJsjpYt3E2jcmLSQa+saszSI0kD12eFWI8i2
ftVssptFqNxTAO2pdMb+kOrBUy3jiQm0jeFLr3AteVpLgMCyB7y55m3X+em6TeWPpFTcDbPbcMIM
ahUubkI5N94hNiUJoe5aNIBkI1dD4dxVQJRYcGuM7hgyxyvpWO5dVPbarmTciXW9L/hInF0rgU+h
4HtizxvTv8GXnMerWqqcBTl1sUcBQjPLOTu5QXakGFM0bWP3HMtWnpsZrAhGbSjkTR2hMGoEvAPW
ZARtdCKKCDyDooE0uZ39otlWtZqlcw0VYZGhXUNGCTr2nG42bfusMDaZ2dMaIjTnOEXVW4hH9zm0
1QWKG1zbMh5Pje6OayvTdnNqiWuG5w/rBe6qJGu2fe8AYmmzkuCk3FuVtVVsnDzH0AybaR+3PsuS
8djYHjV1RjwjwhZ870PwMGgSnVcBr6HsoSFFHZrYZsC25Q3QdGjsb5BxkgiwwIvF149DPzRz55oz
gtmQ/UeOe6OieyVig1A6QxzGzgNskn5qcmSMXZn97BSO09u52JIhw3V4yXxRje8lMVIlVsAybeM1
4MzwzjFnzCDGXG9Vq/JNGBEtHeoGnhFMTkxC9kITZGwR+kCk7rIeKnPaMNz/Wpr9n4L2hMbISCvC
i8es+U4gYKxMrz03nR7caxwWdWhDgYmca99Wul9X34uxcMl9zu4Gp/upIlU9miHiWAWcYFUr0OJx
Oto7oZUdADSi1YMYz2GSjocJY8FWLCNnvanTTb3Ugxq24alP3ePtxoiIwkkDHIeipAWeBMSuGzXw
5dxitBi3IKR0xiHHDB33FjFVCkkS3DBe1yKwCt9Ms+esCBm2as48oEDL1dpiWnXWkyw/C107c1g8
xRkJx05opE/DQtejCaO2apGslikBilbK8owwB2GFGDgeF+w5itVtHJrxsZCFdg4boh8/iNcOJmiM
j0tKbT0VL339pJFQum1DdgKzZQKBKKvFVxYEO1K/nhx87YeqmM+ZGYYPeWNoVxSnTFBr82022ndT
s/VvxtzuiD8pHvJUPJSjDPZGqOHDBBD8hC/0QHKzs5Ia8mNXFNEzOc4U2XN+vBUEgfQIf8MAVyP/
DIciO9vL65/U4hZIImvHJsTzU4LUbxcri7aYj+PtepuXBeL7GKAauZm7RJ378STUSccp65KPd1Tt
lJ3KynmdquZtKDPJz4ZHFdgQ5Ei/6XeV9IZNoFkWtKruccjyHHSJDgbMTQHwzfWzIiQRFs4E6FC0
rDF65/rX29kyJyiXgmAEwpz2+6YyiUgj2nEzBG70AfKWsvzRlPalyvC9rVLruZzq/NmWBnChmlRe
KsmPM7NSxzrU6nPwnBo2frecWGm7RQtjOe0us0bzYYi8naGxElNOx37lluJhrATzYvzeZabft3bk
m6FJ1ywtV1yEYfoUwCk8rWKBkdQPVsEikvfOJjBbCvGpeOtodXH9t8p9WOH7y7Rq8BVLzWR3Vz0+
abWZnB2NhF8TwsbOi6S5hczLwC2lBU2Qtn6cPrW1Hu/6dSZmIrrMaDomceatrIheCcFxAb+bxs5E
Nveh5xQbl5QqjGkmb6bn4f5wg9j4nNr5OhmZZnVtcul1lR3JpwC9jdI/XgL3yqrexWQmYpFro6OX
VYiJEkwm5OodATmuaVmgCSTs6yrVy+3a3wLHnmPYeSZA2qL2Aohx2o+bsKQPgJ3SS5kbymZNr2aw
lwPnttYoSnWKJTNv9Qt7U/az6dOtuHOIj11pNjy6sWft8uS6JQLn0krlYDUglSyUuAoGL4GeOeRk
SGfFtNXpN/cU68Rwx+QJPwyVYa4K7AlEWhNka6bvqeq8qzN5x7Lsxm1tJPNWJpxFeqXdlaAGVjJV
OAtyOLFSfg00Wfm5rjFC1YJxj+bnHd8k8GZ6X55SrQ88484tK1ifMgi31TBOz7JgHGEXsIYjYARJ
3fhuNdjHtFkwWnPeP3vkqYG06E8DBKLnkqtbbMP5mzNTrOtlUh/BaTqnYb/t3JwtAFgrOng99gBI
SEFsz2siNUdqW/bcB/zRJ9FCbC2ist6xY53ubzd23E73wnvl/YKe0JXBGvHtdDKXDfJtlwxRid5r
55IeVoQ9J13PgTYE82H20nBDoKd+FIgUDw6uSqBvck/Si9hpUfpkJVjPgxrxloUEYtWUs4diUDj5
tsYDvXasUF/lEWyxcHKte5hBGe6c2fSDTiv9QA+uyXKVR8qEqhLH247OzIoyT1xy1RuX0OqH/cTc
qqr0khg05R5Cg/oAH0S9+yjuXOeTNAWsxA7ShGtCu9Jls41h1Zw1Op8RII1HL+1hTBXxYznmL00J
G+62bk3RdKnMmfBWjnaOahkeRZS9GIkV7+jKhaeOOh+/ZUZ4roMtUWvE6x9FEznMxboinBSuClrh
HLSFjtlJ9Jes6MyHziIibQwIsAsNozuEokNXbztAT4yARp2FUK0uFZ1MCKLLhgVNNgTLsL+mSSeP
dfyOf+7KvhqwnsyBsTNzWo2tyYnBcalsQkFyon6yFtRt8OAaI+T4qU5Yp6VNAwEHTD6weRENpmtt
aQE7Es03cu2QKDaSMnLLbnYYX9QdIt671mr0x8xRP2cAj74214DTk72GjbtDQ0xBSudrEZvXCCww
DT+JvAF45w3aGoaG7dNW3TBqIIVYXyJLC8tdD1WTHRMdmWiAf6MhuNtP4z4gd2DK7zDtpDs06PWa
gwSdLCMYPxpJSZW9XXClX9Fv186zVYJ2N+FjBrQbjMF90HFT7nUrbDEgtrtOb5+EhGRaLMLt5lFj
F7Plpxjjqo0AfHWGsQUxPu8mKxHHcBtj/JaJ+zTDSd6Qv4b3LGvUWWZ+u+iXgVV+4/d09w6RFi4K
0e3spsYl1sFiMGG9T0alvxDSYx/tgR6jV7Trcci9jeUkyS4I0+EuE+FbngW2T9rhV8Q17hlO4wFL
HcDS5uRBzZMxpvNOM/FiJbh+G40eWTrqD/lsl5dZyyksx2BvSjzwxTxxJcbWu4UcHEDev95qjW5S
2C2cYL7KDgzYMEAaz0odBhpmw6EHIWCldLis4gdOTRefSwmtROuWOVg7bWI3fpu6qN8VjvYiZ+Ec
KnI2WMZRBKcFeFuCUHYjG6udk7nfVAzqRYu3oaj1A5kK0HTwsa/60qgprh0oEszW6P/PExMfBzGP
KPu1YotIIIYlV0aFAGVmth3D8ocKqBs7qGOgBtsOQjKCGXjlE1xBvaK1lpndRixhymJGYdprbuI7
JUFDbk+QUxjn0aXtgLNNJC8aynowwgE/HdraUhebpgEaNICJjWqXw8wEam/WBYTboS5JdA7Qx042
MdLJqK+JONc3OGK4+rIg7TEADXcU5QdnUumhH9oXr+vnx1qO63DK3FMzvXVm9zwC0CCwa8J3nerQ
hbJY7aOc4EyFdQwT+5rxT/xZxzgHsdrJdkxrSGwnomYzpHS/DA1pbBWk7P7C7Dik9m6WwF0ik90W
xZW9+6HKEHEKdfoaqTjpjD0tzQHhEU0cSsK4UvOmyjscFiQEwE+AWRxa6tFCg3bAlaLzNqdvjgNZ
C4pKuqF3SGhc4RhnhzbMGokgvc/Ee0wRvq+sISjvKht4XZaANRvA9J2gt5H3YQ7NvUPCyF3tknWW
aOR+4qRO7kmBRiZjh9l2hDO5S5jgJqifHtyEPBadNPlWfSJwKoYbH6W7fBmAxUYxbD4sQ33bXNoa
qH2YGMHKSYaEIxae5lgTcJbOubnryXBgDz4H17H8qCiR3Blz4pKlZ6ij8uKDrpuAkJRhPFQEwWr1
BP50ytB8x/YpB17nWfGJSNvTnId4GOQCVZvCVy0O9XW1RKYlku5pnB5sLIdZvwDknf7LYLBBS4vg
oaUsfrIEoZKx6z6b40upVdUpr3OgIGP/3SwytVdBU64JnmnW9IJG36s+dVofbhQHxNZxhniXou+4
TxpUT4n9QxeZ7c9kWkVlKDjTQrkdq5A2NaroDbtZb53CmtrKkjooW7wjGUUo5NViOMROYxwMYX+/
JdWEbX8nJNlmSVT/0Efxo8fMblZx5peF+9iySdyRwzufIHCsjc4mJdVT4ti0ClTxVB3JiyV4u7Ku
+bzTUfp7MILqJdMQEerg62OBSbVWg4+HRz9oF6ttvkc60T99D88v0ggbLXCv2gsYVTmGgUUpbvex
G+wkvdxb18HomMFZSL5pyGLXi5V+UKYkJsjyED0U4x0p1dkOLQdiF6XCraasg6k5QBnrWm4tJSSt
f31vMgTDE++S1BuA9FUj2buYBEacfSlGkWyA7SCm8EF1wgQp1gKzH5v2sSM4RyQtdhBhjKfRohLS
cnwctv6m1VAO01I9VHSD7xpa9xuzzfJ9zhzdNzLcI4RYJfvebXXoNf101WZQUI6NTLcqIklLGtGd
UjmZfXkvxBbKzddSFsEx7LWHQIa0ySeYNOxKhhV0VjgNVZaeW5PPa5E3Ji3NWKc2+6VPtRah1e7m
YFR7xpm0LXQ6fH1/XzBJ9DXkvMRkZivN8kKmfwBVQjM1qW/Cmk1KKh9i1x+sTt6jJyKjPQqto40h
feNgWXH0Cm+LVfGrZsWXnqSec43bdYW/lFnoXJ70YYrvTbNAbFqZj0Pq/axsmJE1UFTW/CxkTWfU
llZmfzQBJVPBlSVdEAhVYSj7c+m0n8cm8k6W0l690arXDrbBA8EOaq8FjV+U1XhJVLwmXCcAR1n+
gALILDxvlxZwYx1utQiEb5by284jGR0a8Y3uJ590b7qn6WZ8cdSgrTozGHlnvJMqkoGgnEhuJF0o
Mljseun9v9qZQeE5A0Oae7v25xyvNlZQChFl5Bs0xv4t4ImgV32nDcMT/0i9brtJ28jG1P2Zkeqd
oxH+2zTE1Ui2/XlEZR/CeL3tAFWYiBVg/mhXFcg0WTQJkMpWXk/UNiFWOJr1GFaGAVQTF0SPSQKc
c+i6HbKLAaZw9HSTz0ZOqXYzPa21m5QCHa/D5jbtmsc4OHPpkqcwq57iONGAIlbJo0AL5sdure3n
oSHNLUuih5RRrtUY8wPCxu1tz6TIfF6V4cDV2TTtu2Ho7Qs8uZciL4tPM342a6Jhy4y9f56q/kHJ
XOyVjec8ZYd5vVUt2WhvhzEGhAlefkUco76PdfS3M7yoUyZA1C1uFJQVOOlMsLr2/yPqPJbsxtkg
+0SIAA1ottf7W1Zuw2hJ3TSg9+TTzyHrn5lFM0rtVKpLgkB+mSet4F1n3XHSr0lof+/qeoAx7nvb
NeIZzcmzbDN4nb0ZPYDCebzh1XJ3+sA6Are8BUSwGemINxv+BYnVwjyEsf2aNpXc47PwATWDAMeZ
mRytLrT4IKLbAHTrGRmpyWQnHI5MT+1nrH/2oaJBpu5+A79OdrPZNpfMdIqfOt6R2H9bQ1i6PTuq
LC86jecd0ANQE/Rxc0RyfygkuZetKmt17UN2MS4zOUY1RfviV/suKz/a5ffxImVdGu3zzg1mmiU9
6Ci2DRRoKL0Ul1qePi0quXnnME6fOm8mAZYkFEjXSBkBywwSee3G1GH3iANjCXCd/SXRfzPYyK7I
nmmM0bcp2RnhY0sA0pbqVMMKeYYeglxQ1ngnCQMgTN5E8d2x+uwcJOGLPfXzSVIUDwv0LJLo19r9
1LS8Lizjr1nE4hCKyITkYhl3bPmXPug5W0STuA9o+xs/6goUC09986veWPJ/gMyd+ghZSX/2gsNm
FXbjkR9MwpQTS07Hx7S3+1yC1pMIDLrBWdzih2mddnxmY7ZnlBCxKub4Rpz5DtON+ykY0OcRajZj
GUR0sCTJda5RzTntZlKbu7KmDysrp1tdmd1DUoIzNoF9pzUOqXgGJ2eL5E204O9rPJwHTWLxRmIj
vzTx8F9PxPSts/xTTMH7WXfmwu3z/3i4qd5DWllgw497O4Kphbf6Q8yMHMjzzRfX7qjdkdPw57gK
clUQAjhshYnmgpEKj3AHWz+GQrWMlxrp9tdwkKiOhjjnBgDHsHSms92j4mj46gdVN9mBQkUasGcZ
8B4DMmV3EMCBURVnZrSQD/Le3g4upbMciMuNv8z12/7Viz9KyCYX6XZ/p2Ay3nM6zCgb7t8Y9PlP
YTuMNamYYHrjiKu2wvHmZv3DGfEOGmhRAKCn/uqlJu6U0XfVPp1hcxtMqR6jlOgBVvVa8GkHdS2e
Lu8/dtRUQQSjU//MDe58akHPZQdmldfoS0Xkh1hViml+2fSxuOjN0GWYk5gQPaa0ab9sYsNrN9b+
xXI6Y1e5hbGRFExeExit27jvzGPqITeRpCw3qc8NIgw3P+LCrQ8ewtOhhtm7gUPqPNaRTtPm4tCB
7IKO2F6yIK2eOFOwTXUztDzT+xu5+FkaDttrq2KZAy750sIx7IGiQ+ylDtq7YmTUp2Qo7uvNNX85
l2hl9YVp3aoanJgRMYq2l7dwVVBB6bii/FnNsXV2ltSwNfSfAHbFYcUMNeiI+UYzKsCMf+9jKGVb
BufFua1bczfZzB6dpUgx7HX28DsUCnfGyjmayrt44JK2bkqgdq0mc207vRYgpie36RlyCOpClEKs
wJXFwFDci6ACWj7EJYPXoX/XTYMZhl0KcCJGRwbyrOmC2lj6B1XO36qt7JRSAbBb5Q8xULLFPRKy
U0/Vg/gTZW5FhKLDG/KRqmE3tbgLK0aKt7i0EZ6EgGFS0IAuOMg2QnpbbZL2MdPBuXMKObdJLK80
+/wmsrCDSctJMSjyc0a/HdRFqFJeZ198oZNDFMzpafS921DB0wztZjzbeWzRg45HcZRGhIYSUbLr
hu+z6rIDVUDTkbYt9qqTeyh89TnkAswypXtkHc2/IcLGQP0LAFWX4WdthZCPNFTdwXOpE7AATsyD
NT0ypy+2XRy2+ySpXrxmtM8IGaDMWUwpPB78S5M1N3j1871SxUeJkJKGlX1FkFnG6RknG3rahQ5e
y9nobwji15TFBE60r6/kAl1Ie2q+0zC0dFLr18DyrjleScJJ3WFILODq3vcB58b3yADi7GDfYNzv
sIh4kU/PvVnTnTVm6GFWyMeO5TJr8zczl/mWj0aws+jSF0YX7dFPR8BW3P1XrAp8F519tl3KZIF5
JcehWJLG2pdb269aflbhj87hoOS2CjRyVhxomj8atvpq8VQj5hKG/cXZcCfqPBxsLOV3MeYJewKC
90lFoGHUb4M7nmaE0gPGNHsfuGl4MFmOjgYDdT6FK8Qt/9ROLjCKigGvas1ht96LPuk0+khy3lTL
BtsJBvJrOoaQ1g7HQRjRl2TOhCzbVz4/Z4Pf/BARS9/lAhaJ6TB/J5vSW8ZLVzj6FszsvslKUcHh
O3SB8SeJRt4JlXN3l3dGSJfbbpzJNlLwdbUXV51p9t1R5JV5mCI+Q2Fb/sPR9Tdc3kCnl+On1XWS
gTUPUI3z4+tbIhKoTpU5MCs7ceNHt6Lpj0no4rHueYUxMG/2lMGmTPgRh2MKqWmslkRCv7aASqEb
getEn5mbbWEYj1WDtegr2zHWcbCvUIAyL3dbkmKEgBZAaTxtGT/WI2ADneoG5We4GQGcKr9mlLhE
0sdgfCmsKHqZmsUAzsCSHRyBsJy9R4j8aSYpnrwBUXkU8k0v1bOxsfcXpdhOoqtKSdI5sWNwUqIk
0RKd8QrwAMV+rukm0sUut4uJN2xebdfu2ZptAtXuvH6mFl1Xt9TTyuq/mttpK8qO0XkZmlBH9Ylb
e7qRxsZwkuiXEin72Uei3RTsBYnn/GVPET7WC3MNb68EP6Bt1QTucQKpcccuVd3qbptbDuXcNHqy
8TqoZvJfhoK0OGFxevCwEa02CfqE4muTk3ItQjltFe68I7BMXMzLSDXhfr5STwzmvMQDNS3bAQf0
KLGunmejXOx+eBYdHb2OPl1nS1OwkaYY2HjP/kJWxsY3bTN6Hl6qwvyrGvbqrUcBQ4XUuvGaoHpk
ycAPyO6JIfbwoqSlLlgJg6tP1Tl9LgH3W3xbG+xyFXwHfG3e2fm6m9Gr/gR4dQ+QFKLdJDt0EZb/
rZIlfqWq6hGlDeYZysJbDlB08Dg2KH78lzRz4cTMiGRzWF/510GqufmfWTJ3G5dLZaa/mrYg7mfo
Y1ovAdVB+mdlZPGGMUREsjsJTis3xSyWKi496M34ulZgIzSN21yYgmJN1ybWJOSji3kaV83J1KjO
8Jn9Q1JZ/42i/BuiNO49LBf7qDOcWzom9uYrBO6V7UXFxXtjugZJNWv82+VGdMS3g3Y2tcwdMihp
wGhsiLsmA655ucSL10tU5ZvBERMDPkUnmHzC7xk6gdfnD/x5w44jE0cMr6M4Etn17KXD/Oom+9kn
tRnatvd9sqeIwVbRHH5ApFH3Mvhr5ECw7JrFwVwunWUXM/b36CMJe4+8f0DNpEklnGXwnK8XoV2M
2FI+w9KNnlEB7VCE+XBajYsx0ujGtikhxzlCAr6XyB9r9WFtICpVDFLS3sPvrOScsEHhJ+iR7zPj
GgP20rvO7w+sBoWsjN4jxdY8FntstvZDOV10aru838WIDYYIx28O6sXWb63oatcdHEbD8o/WVC/k
irg+FuWAdWIEejG72TGkA/1EIzjajld8Mj0DUGcQQp+IkJRpZf5KQRYBvApOo1NCjRK8Y8K+cr93
03eMdr/hoCgcOab96ltLaL/u3L2M+umetjiXp5EwfZxwSOY1/9lYODRyRjJ7JtD0WNnm0cTYhaVP
2a/ZgABh5+NRZSI79qR69xl058tcoX0bJV27zEoZzVcDuhqrI/geNp86xzU6Um14HNHPTzNqAwuR
n99IBCCX+DPFP8oBDWOo1y5M39M5NM6t6MwtS3FxBBsnMLZEVCy0g/GUAwjYgGnO7KqnozKLGVU7
nkVBy0Jd1xjCes88zLYVXmJaQ6ziTKLY36TVB7tM44iXRx+7GAK5avEydHPtnonszTyzxrwhBx08
umrApgM+9qom+6fN7fmJpAsUTrcbCWL4GlEWdJuVTvcjvJt9NybDn1J57q1ndd8uc5k9YdJ/yWf/
Girl7xhzjZz9CCwuhIEkaRE5OrVfz92VL4I7tQHjJW3UP6XuIxqhbOfnDIUF7bLCZaWCF9PPj7VK
/3FztpSGU4jzEJtPpp3TWzovwMq8ODUd7+HAjof3NlT/zcK13uE9hzgJ7P8y/Rn4c3sr9BDsC9N5
b5kSJf2iLiWe+QSMmTrRPuQId1hTxGnkBGR6/vUAlsRS7rmB/GeQcMilh93bFtoZ8fs44VHW0joD
DIv3rJWAIYTz4c3goRU3B15yMtYkafoDUo97MAUNc0wNfzM8mDFUCJaVEceG4Y/eaQHBrANh8A2n
np2DucCeIDpBXxdI7/WYnxPACVs9jjGUEaaH9cg8g3f4eGDiKbEKBvT50Jowmja8JuxLWyzB7pGz
z7gvK228CYxsVEP0EccNE/Puz65a3Ju+az9bX4jXuOg+rEwtRZauoDkjd49Feiw4aFMICMQ8UhX9
RMS7L+CaEFhBhJLr+tSzNnaWWWQ7X6TOGz1qzM1pQx3ZTVwjE1ZHQ3OBHwXy4XjK3K4WnBQf1QMA
mP3JpFBd85idaNJOD/7izOMNn8EAhx8GVn9ejetTW18hoXmIiW289zmxt1+H0d5phpvz0QNiukUc
2m99y/AwHJN598XpGPtqH8Z9cV4XfoN87MgoG+QWlpzRowXb8+ejVXjeDnETy4GXOjufn+FGrzdq
M5MdYTp7CR3b3Ky92XKQwYFyzJ6piutev85eHksG3VnwJqwuoFpQ8JmOhv30B2wI/B4Jh13bOcV5
/wzqwbtlhm4gXdUOdcXpsLdlyOlc6ellPQnHFAaiqXzyCRXXjFR5bQNRxHgsD1PHW5giK6g8ehFn
dedD5xKnbArxRCwx3zRBcE9BXm5qzVnJ94z7esGy5x4IfqMTB4UxbqyWjiJMZ4BIxuFC1eBjtv0T
LcjVE39BtG1S/1dlx+It1+FHDo3jIvqmOQnghtPQ4kVbiMr4yNut6VT/SHSSfWJ64oNxvDz7Wccf
oe13SWqDwsooC54gtZ3py/qtoJy82Q1dF36XUwE4uz0rhisu9XKhKoyi72guz1kJ66IKw/ev12/2
XA3Iqce98CWSGgyuRNj17yYJWUhMUJ+Njo11KMDTNQ2G4EFJYJfL4V3O4cOqZXDJvcq44iY/xy24
bSnCeo/7SV3atAct3WlC3eE+Cn3wunjSWhxi67FyKPQxjrGkhwDZTutXMMHzE9x/b9+VJkaZsUJP
WVBLwASRZnRboZ+yr537s09lxQ32yrdJCu8oRtRHXF9wHRVaSl117b1dLhY32XWR3cqw/XcKcWcA
R8RU8P8uIS3sVx1a8cGNS0w8i85Q67msvr5cf41VAv64Fb9Ookx3NqaFF8CG9VMTZim9fHo4Lb0Q
GTi1bGh+OfJ3r434n8Gp7atZFhK2ObqG5VSc/IPhexlW2IS6kkk68+Ri1tevE5vuq/yalfyxypHV
lNUHW02NK9rsXQeKPtwDyAjMZgFa7/q6I8LqqwX9XGDSEIqzPquWu3OHcjx5adTfQx+e2FC1mgmJ
ZuBn4WyJYcKnRpO/pIkBu4mRxP8yL2wTgu+T/4Efxakcmjr76RiZvXVNlgtJnIZI4KD2eVZD9Fr0
WZ/tyXlazKgxfbYHzHh/DYE44VNqAjqIQ3DU/CwTZPOI0ebGIkQh8/IWJ+xnVlfFIo/Bh7auvW8c
/AV5yuZiB7xg/LGg9pOs/oA1Nt4i2NQvU5zRn2hjZhuAIrr6UWaBfBma0njpE0oTJwzMjUcvp2cD
gLBCj9D/8pXQ1BE5g+Wdve7uWm71GgV6uttOcNRTyKOLUuPyWeOTFerSWS6jCK/gjSt85jNkLG+N
EAZZTy4qHHj/SBNnA8tMaSt9GV1DnXlIl9rFaiM4MNGszebfdBTiU+ofmUGHWzhR9Z16809oSpuJ
kgAefGRwgSFEhK3+3YLXZLp3gAcI2ZEEM4Dy7g/9cnxhlgznA+PZzy6W5d7wD9x/EZA7wPjm6N7S
MnzrOxBJKZrF+5CG8XUARLcZEygWlYnnvVkysU2Ksa+UTri3llXUAkAQ1r7edR6OwGjZvdqzk10y
iIsl7Td3naHvfnnXZE6SyvGhQPCaKH+7DC+8rAxPcMiTbbwsBZYf/a6taT7GGW593edvWSI7bPNA
3MM+OtPGXW0KZeElGI+NLtRrzJTs7CWMAYAC+Sd8t+OJELH/ktqUHU0YbnZTXZypwOPTS1R+w+Z9
XMzs77GXvArX8wCpErleNdY2SORlTLNpk+aa44Oogz0deP12DTfNsPdecBfzSFCWVtfMOEXz1uZR
BrFJQmatuuZgCPoj1uOJ0XtsFmz8BoiMiqprAbnT4qZgt3Gnaoj3y8gWgV0XrArH/FQIJhungvc3
Yif7znx3vg9Z+O9EPIYjN6wO5s9i//VSUz4DnialnkCjrb6H5dPGB7TxTauDlejxRGMxiw1XvRAM
3o9L2CutOgua8abrJrITjtNbt9bCx0vdEi7dT00S5QhT1rvZXu8RD71aPdWdzECMm6xY4cl8nVyX
U3mf3IzJHEhiCvsgGO+SN5nuynP0UzMNPXFg+r1SsQx/mIiaL5Gu2CCEaXtsUW01fDRJw9T/yoGh
5DiPsrLGu0rPOwUhjVwugt0uCYbiOBJu5D/j/FshATMeWjw1/TuxKpzU8Xif65JQpA4PCVPZa4Ip
4dqDKGPt96kXljX4R+2Y7bXj3Eec0riEhBEZylfNtzDNwmvTGMRMcBLYoNkapqiYMfCODkBDyvbu
lTP1sMulLnE3Kz0wOx+S3ttFkG4AiZZ6P9nBzlaFe1kv5vKVNmZCbyNTJgod4k+3d3AWd7ZPnjbd
TSpsoWdO/xYImTAY6C+Y/ZhvYmEvkGGctszBfsSZcmFx04bFJs/nbB0hgYJbtxuzuHDs5YiC4Y3e
8uVWdbPg4WXpIZ+p8IoQlehxWjZ+1KJvUg+Kc9AY9IX3pbi3iaP21mwe6RikhdJwP1U1ZIRi5Tui
9EgrOU4e7pxAeFRXe+LcZDWlR0YWYcbDwOaHrkFPAsuNT/fUqY2pObMno9/Kpfq3gkRp181S3sqJ
b/GN+EH+2Sa621MuKF/RE2+hCRxmedTJhs4bzZB9O8wMSbgD+NdB/f6C2kiCzpyJArCqJemmIkX0
khaHOerLFyoOTjM0nmu0bEqdeivZGFMySJGDUPmnVE17RpqsTqTVp+tY4TQlv/mmovpNDMz4Vq9p
XrfOGfPD8FZbw4mKo6tBSAUfotiMuAQPX2tR9KewVftCPOFPM5fRFVEu3Eq7p0IlInK+EJmDUrya
zEe/aen+w4vHfXDifDaYi7d5Kc997Mo39IFsE88kXjqyewOmJhaJdjqkbODu8UyumffHfM50smxu
EBVR1P+MtXmIRHOGKCOOOIDoNIo9faJj4M1lXTOIW62tDdYoN1TW0IpEErolnrfYyVbdrU2sgpaL
omNgpn7kbZJhR4A6rQm57xFGCJjiYT2FQ8EbXRFHXHf/66emdV/vtN/YlE9N09s0htyePiEOR6QI
F/1HOhZEPDv9ghWZaFxBhbwyc+sUsORR6hPMPx3FYucY4hs/CroOl3tnod3PXoDkq+2dxxBgrPP/
8OyWh9Zy8ZdWiHmz099oeT1BSZ2vKHt/YistTqWa2GLrJnhMPUi9bsBuItMmPrOZPPJDdzc4EttD
2GTea4fHe2SPOSBBc9iuZwhzoKC6yCEtjXeGikZGSX1dvxVD8TcJ8Hi3I1arzNw5Rt5/OJMecLQh
winD6bBPcGa0O0dt2jppX6ZlBf5yBWE0/7MWNoiC9vFQumjckfuf0TXpvrXGetsPw3CICPKuUCMG
C/nZCLJib5s6OuRjlB8nAr9bq7OnCwWGv4VIM8J1UYuJzR9eOuKrns0xyMbNvmk1tDCrJv1n53CI
xeCb2zmAhdF0BbaxOjPAPOGNcjT6V5YSQqULJ3pQYAMzmE4klwe7pqzGtKlbLKO0vbkTT7YYCRxp
BlnHsB/EqVnMgXWZCDYReXSRJUMpco8eEg7dwqH5YCryQ+PDTXG8Qe8qMQ8uzIWVvgDtdTzhQXyE
s9G9cHberC/wutA4KkUmCVKX5D8pRQ+ISdwtQ4+bBpPJbgSdQd8WJLlLPpj5G8FntY/dJrpUy4rb
ecM1ybyRyAhjJR/0+X168YKaEYSIk6vvJPFpjIerV/aEZ3VV72PoDtup4fSYYqXYmpRVPBihuUy+
db3IYuxK26zbyyTvt+sMbr2YEo4EXOJlPvpvNQAihRpsveWN/rTFgf28wyi/7d/MaHhKgxdCnGt9
+go1qUbzLAn7QynpUcaNArYpKO/ZKaRyuzbFRxbEzQclPvZcDIchs2NG525ysNi23bSB5buUUwjq
Gh5Jk8pv0mvUcXB7omeo4g/h+mhrhXj3yri5rOqpNAUkPGsstrHxbxdTszU4ww+B2XdnBVQ618vI
hEViH5JvRJxppXnUhnzIZV5lNOxIODnefWyx2I761z4VBIdwfMhjEMh/8v51IHD0zB0new4ZpSeb
nsEmr4t90uG87bLBvii6qHL+nMyKS223G4Fkdl8vheP/7ytD8bAS6b+lbSvJ1/MZNqmBq4RfGart
D2OG+Saxu/aKJoU2nMj+nZr0+NHVxU8iIrzW/pptjinU5r9I2DJZkUkKzpnMG0bgw9o35Hls2zvo
0jvZuIQnB695K0UjN0b9d6qa8J7zdronJfZ0DigbswnaN8W4i1oAKCQ8wmQolwXGIs04hWxYlsC4
nKUJshZ8TI1K0Oqk2hW9U3zPeKfOBekggohs9x0HJ26Gnf+2XhCB//cVKhlBIh4kWiUQdZe9ccwM
fWtqF880B/Iz/pBPVRbjBUzq33VSo8z2b2ZR9LrOZ/tlSEv5L7ahhPkZwuBrBIznbFE+v6mWo8Sc
Ns62DnRx7JZSynriiOq56e/SqX5oYbYXe2F3xPRlGgVP4WmJ7z9NwaJgR5hxBv++/rlXJ9h68WrX
4C3F9za3BuxZ61uYmdk+XcQq1RLIVSUChQyigxwH97uf1KfARi22ita+DooARFtvMJSzJo5u/yim
wToUgEu2X8umy7cDMiRsns3AiDEEVtNO/Mz91n2B+/UnYkCzTw2Fkcgp2QeUJTOgsXykgZnsGnKy
7PuWyWtmv62eTPyI/3dF7v2Z6CXWcGWa5YnQFoOozLl1oeueSln+M/vprqnG4FWaHm2RdGImrUyo
CAd+5DfyqDSWMHJkvDCRF3ybdBTDW0Y2XfzmejTMGcZPIu6MsOET6K7qjrUd/gmaJNo7+H+oWjar
95p93T5ksAvgIcHFJgS0wJ5Z1Ncfv7G7I6YjHBVt+ydjNFCyk7WCeXiHqoQJwQCISZpfX0KvrA//
Mw8sw3zZn9WUfq7RRc9moxJ6U3dw2twmms7ecnL86lCGBVvffqLdjNsXGMVpGnzabBIW32aKrk4q
XidNW7iIyw6XI+5dJ2Xe04VRfwDtoRkQ5JDBsECxgAQFZ60ELL/LNpzFDgOOKa/ruHud0i7TdaU5
nLlMqZdLP+3wXpaXmFQAFpfglbBlf7P89I5zjywW/s1NZQ/6MENv3FlD5vL2iw+ekTofc5HmR24b
citLGJrgknHK8IgtR+aRDVadLA7qIbqX1e/13/CYfF3xlW6kREKs65GOV4/lnG/pbDFYuvR+gTOo
6dHCbfc5eeKxPtQFtCaqIZR1SmZqzugNnI95+0sJS190a4bHitJBQCq9ABHhDc/AGv934WbJ90M7
YRUE/uDKCqxJ6k+wMSe1h9Pi39Y0udau7DER8WtegNsitjkzlmXwnWDfzz6rqm/SxFyGInGkAQo9
Y8HIdAtQZlgunfcemDVgxuUjbLEoLGfNCO+/u19L3FZXiCW/AQzbpgU2TkSJT1Gqb3xD3om1BzmW
/8F1/cp18b2YhfZB7uIsWC/umi5PcatLL794bbp4txZEx8C6VSWxeUSucy7rRUaWc2ms6Q1wHYL3
khWHU/fP0DWoHoKN88Yw7IEePgJ0S2TSaNJtNsl2V2Oqw7rABLyfgo8WX+Nt8quEFvth9/UrVM1D
UtrIGCA9PlXfEfovcLe6DTD0nMAbtQHSustBLRXZxsUUyAWD4/91/Jlkg6ZNMrGtXwyUgWMKs9rq
BiAW5sZ/15FolbePymumc2tk4d7N0xyDNqNS7bwSYiPAhATkdEwFUgEySVneU/mtv3egTB7qwW4P
WLqpDTD8kC7c5GdUAssjkcb4OQj9A2U0j3Hp7+qCs10TT4t9gMCC6sm9Ys04xnjut+jhxNSTwGDA
QCVIEzvhTmT5e7L0P5hR+ttdXNeBhIROz/ijsWmq4l7dMIv5iCUDm3U1KKqW21u23abTYuGc2bTJ
4qx+W/8p/z/jsY5Lu8mDgGYX1BfG/UxUDvMuS8rOZZ6370sPfY/h732IjOygDIIpVEYNr71VfCgM
P2Vil3cN4X3vNTGmhMY1n4W+Dd5vst1EPF31gxzaU444JHXvT7+6E08kcQ8LZ4Npjede88B4kVXt
JD0m+IDvjgYcVkqZQt2pncvqoML4wX47xB0PRMJFwWH74KQRCS3l0L60vKo8ebQVkZPR7fjn5TmM
/YmI3BScamdGH7DB0hayl3BSUnn3DCabDZEC6kMQ4On0CwPnR4ows2k8UtXEFxeLu5PAcDDSp8Id
cgkb7611kDQCn35G25LdabWoNuP0y+0a/+INY3NotWWeREOFW5NNZz1kNB7mtTokCnG4U96vimnw
0Krm25RxeAigLp3KgJ5Xb462yKTh2TUB8q70Kixo8aHUfAbZWkfiZhBlS7O7zQt1q/XGaNeNuoc7
wtg27fEM+GEx8Pxgn2LmBn/NMv5IZddXRCU46IIBqCjKf9Fk/Z0reeiSONBHoE+/0I+sjdvw1sRw
MuxnfJXAIbZDMnG8LghEUVHt9AFIoGqcd6Nrf2v87yh2LWbm5lQPhYslcnSv03JZf2lp9n2jjUrs
keM6+xA04AxRjQQmwXita7vbu9jpEqEkSkPov/tILOzi1K0b1NONYv9Vm63/WnDS8wOOSb5Pk0k0
C+s180r8yBaWi3j2zD3dOOG24ZSP34qK2PUuUiEZmWnS7jHF+k8QKKPddEK8nGZ4TUeXjtkj9Rz1
Xs4WPIgl9DblfEJ5NuenEfw8zxQIYnrkrTvOvO/jxECrwnOwkdN4dTu/36q6O9C7HlzrbPbImuC9
NDn9bmRGYWVTivQW3JJ8GrEUulV4sBZv9WqXaw1qY2edXVa/fOnaGBgx/sS2EzMznvihdf/rdBtD
NpkRHGUridLDepTEVJxs0ZDQvFr7jcRuutMxwC2mWslNjvWNIMzOKcvphyySDymVdSVds5UlBmQs
jlgrIOoFPnMNQMWHfAkbimbKDn7J2LuzyuOUuMa+Dfz6NQgyliVCdXH7xvR1S8rUf4MUtI8rwkvR
yxqvLxs5HfA//gzx4BMR4IJquyzKy7YxGyinquNn2NnyTZjkDCybpu9JSkLYGHiOXsDY0EBpLXF6
8Q4fzGuOAEX7CkfK0CEk7E6G+fja0aCV/Yg6uaRibJIPybENaa4zhd6PmnUb/M49Df5lxMAUiEJp
9vHRRy7psa+n4Wpi50CG8eAyjdC23Ir0ECsABfTW8MTHohFWi4CJkJveej8a6UBKzrVi5LlaRfn5
voVzFB5LPTxoGTA3VUbyet18+wo+ipuXkOOWBHkkJkjYtUH5b+hyNMzNV/p7LuVgVTBOBpNxvSAR
xAjloFzLPgUxKyLrnNh31Mmo5FzSr0JcMnI+Rv105oJcn5k1n1LI9jwyCMWDOjefHi7hi8KtuHF8
VX8aZf7Llbz1rFLVq/19a3kGWLGJV7ZuopvOaCiBc40NvKl3Ic0re5ug+W70ES6VGqo9qV9j2/UN
Je6KcEuAuQjlhXGhDxkvlPJGicjWasheZUvOyy4llkydurzA4xefKsVjmvqMu8ZW4ThN3rBWL5W/
kcX8lW56jmnMGJvs1Pulumbsz7BBmA7ej6h8gMEnRZvq5GWy8nMdmtbiQRZH9giorMQ/QR9tEyPN
oE3acpu2PI6ypcOzMgtSPildxtwILyMPw+vogCGFH9ntV4WBACNeQrMiDlDEp6Rh3tK4y3qog2jr
IrdOTCKwGDv/MGUibJLhb65OhWtciWzkZ9/Q6BJebG8dHNq7cVkr1gvfX3hjw4oQXkaC/dZ8m5iP
rl0KOaMYDnr7ZlmVMy9pSOF5JYrjPHCbt3awzztBXI9hbZgRQ2hLZ+MQBL5GKvYvg/+9YFD8WC9R
I39CUCAkyoN8tYaYVmoQoXpSzr1faAtmwvm3ijm1mtDNEBFQH2XGiy3Ni8VWYEz1C3r8o8jq6tEs
2q8XAZalNW9Z4JiuzgOGP0T//hH8mpVXvNpSdWde9hsAMb/MwDMOnom7wYJRfUs4v90MPwF/FxUA
nazEeFrl65jZbKUh1n5DINpRoPEDMhiyOhngkMqHHC9KtfCPgvgTc0jHaKTrNmNo/RtOZccWKCuI
vnABhKgTNlrrbm+9WEKOp3rsOTBjVVrwBCv7GnYZT2zVZOiWefY6Dil1fHVxM/jqdf1bsRv8Mc3F
fmCG38pct8eV/lkBL7uGgq1un4Xn/z+64Ja4lD4OrHRKvoOKAD6HdP+Im+S4bp7lAtIYfQycFrge
z8QViKVoh+vR5bM3xjffos851b/Bkp+CqDR+Un35N2jL/3KdP7rSCO/NiBEPE+v0IwUHQrKQPYsY
7lj+0l1KbdleTbhkRDUybgmzYqvgVP3IGs1YtpXHiM3/jl1D8jRGeQyt2npLqd94IwTl7wQbUqSc
0QfLhxbYoHPJ3FkwRAuwb1FKVTXXZ7OS+kj30biTMupOQ0yEgRvEfyfCPbwCTN+WX7/K/Hdtk6G2
MlLZsl5+qUsLazBP7fofzPn/4e5qlttGjvCroHxKDtICIEESB2+VRNOSLFGrFWVndy+uITkmRwQB
CgQkU6lU5TVyzimH3PIGfpM8Sb4BCBs9oESJ6Ky93oNq+eNmo6en/3/8zjk21PezD6cOMj9z+0Zc
BzfYUfMe1bP+fIqq8STq6JFhH/Vko/s5xuQE7k/3s0R8XDi3tyh2QOJo/b/vO5hy5iMimb15/X41
16uQf30/e995cx2hhaA9DfX8eIC+8Wf2kYMOoqObOUzBFaqF7tpwmzs22tHukFXD4vp7hQEG08Yx
Yv3Nu7vZ+R5qVM+TZRvrOqc2rIm9doxpQ9e2jQBv8fF72/kFSzed4+Z95wbphGkQnIcKvlRko4Au
g5C9N1GtlX040+Pz5h3sD4NSu+nuORiagc6tj6iExQYS5HTnq7PsdfbnOlhgX3MzPZ7Zi+EqG0in
sMj9EG34qE5rXqYw5xCKwmy/jOvvtGec6j9xp/MLJlZMUDaXBMeorO9nHom38OGWYNt2/if3UgIn
yedorwemk0ngoz/iOPfS5PeeOew9H0u/nvaeLWC+inb7UjE5XY+NrwJ64oB4G3OzyYD4DFI2nP4x
CIGAgZWO5csXzfa+g8VKnbbtYC2Ei3HcL6wgCifrjx1/H2MMnY6Hhme/6TUczPHG75UoVEW9OhV/
t+889gAyO5eT8csXTgsj0WuRoOHtd/Q6IZTdYgFwq6k3C5ZJ0NxvNm3QwEcZartlt/Hxt0UC18HU
91okaNr76HN37JZrY2EDKIGp5iUS7DX2PQ/EadgNmHCoJG7nNP+G2MDVG2Nr0cBr7PuNtt1otuyW
j/l5PmWDPXffc9rYldABn7RQFGvnRP+GaODVFQa4CbZnY3kiFi91PFCDskGjsQ8BYXuw4rABAhMY
sIXt27oJ2faLWlzQau77nQZCiCjPhyQwSbDndPY91Oz42NWjV1P5z7gIT+CUz9qlO1XBONMrSi5L
u0a2fqHQKlUAa3Gay0zf/7y5I/smOpllDjuXrPr1j6MoDROMeJMTFYWZzC99qJe1lF6S7+a7VUqf
Fgqj/FtrclQR3fgIxZvHSsYiHk1XvUwDrB9KL3R5+eIgTPBRokZYRpH/uH5Yz4ZK+4LLyxcE1TIH
E1Q+KznybukoCoye/3kJOb2yw37SUeBxQzzFlmOIRlL8IY7qQ2wcU1sLcHpM60cuyfXnn77TAqvX
g7ukG3Zc7FqpB7GHdPFCFjCyC4mIKdbs1Hn8c729xzqYS5OwWEnVqQn7IMWQExEYdGijfKAezoMI
a4U24dxAK0/l1j6PHUBkYZxcq4NYFEosXG3SYjVqQy9voTRPvwi85VcWDS7o6z5JNJSQroiHspRd
C/nyWz0tRQsVs1GiFW8+dvUOJQZBEIbWq5EepOwTL3Q3WibCujTkhMcAuRdYAxHcinEUF2jqW9iu
SKASZZ+I9FEqEjkXAVFBVRH0fMDHUTjWLF1GGAZ78VKf7SbVlq9Ye+zwzkHgWExSgjGCzfUhX4hQ
zClYfyvYTdz5++hirYEKbs+U+vdhFAUTqARyCgw36CCcRAaP1+cXBKmXd+CZAlKmGSsq5vlX51CG
KiwD1buy60qnwzROsXyvAKRx1f5QXbDdqRgXUDTMqlnw/Oe/lIt0GKiRFX2wkqm0uojvRORH4MXU
RlwDtf706rL75wJYhj8Ds3Vh3WPUCDnCJgNfdKN5FEdEonrYUVibEgAAa8k6yGzc0CrIX0DWZPEe
szyeqGq6YiGtdzIeE82r9wfXfYJX12oI04wwd2ur5N6uatAdu0gK9DQZWgzI9m6gciOIuMBCljOU
RHy0GNikF6skpmDbTvEUu+vdHpa6RwsqmXVcre7hXeGGH4n5kELuMFgKR2JIL2GH4fiOpobErzoV
6Rej/IlXo8oIjs1xsz/9J5HW+L9//8cJtjzH5N5hNWj9szuV4Yrw7wZf8/nUOFND0wRwqt72DnAx
7D2ZEk3iNBn4DPgaVGgyaNa+GIuJWMLYLc5JSyCHQ5H0xSpKEsoOHsNV7sOPuCNS2PEY6AuwBlCG
e9yHKh2NKDPogHRdcdYXKeSvCKk4czjUUT+613LyJqUn12JgtnMFq7t4+IzPOER7BtUghI7R16Vx
Li73DtVyKdICXIZ1NQrzfDFxCZt+TKSaazNYhevgUSWQiCUIxSPsrpwHMpQTERSANC2wg6B4WQMu
wtexsM5kFBKmcx0GcTGIEHig7IFlxQxIp2NBjG+XQ9ddRdQJcRsMFubg0z8jC3viP/3LAtNZF/Gn
f4cjRYOtboOB1ldpqIzwottg4OorEd6bws5tMHD020nlFjYZGBpu8EyFwnotlkT2u00GuYS0jjLs
WOTg6zN0D2EGpFOIEkRisz7g3yp2t6vLE+rK59/UfCiGd1RitBgIkcvQQeV+txmkBqZpWVcwX4gQ
9RpbIX+9AGCeKfn+QoBdeFhUAXMIlKNYyjCAUCn4WytJnQ+vy+19+VEZhqSuSqoLdiBUmFgXWgHL
TDn0teWHKpcCdKbkOSLqbzG4X46tQYJUwJJAbzLc2S4IkYWXNqT6spTRw5QCMp+LIx5LCXRFrIZD
ZJLLyMODbqD45TEpmcP/ehcY5VmOUzuGX8Z/nQIov9XjSZmJaQyGJARm8MK6q0WcEp7j8MGOxL0A
O8dqQfC1GQy2k9jgMg6D9WQZC0n0DqraCtR3N96B600BJfOOXIYw4JsoNqxrx2WQdqfpnVAJwXa7
6t0ewT2TQxFSkYlUffEzu5P2p7nBBhzWzc+orKVOuM/ABQORjpV1EAvTMn20muCJknewQiC7IGem
kFyGS7ZWSBpnqzdXcUUvcaTr/yKXiXUowhlBnyPR8aucSyIp3RbDxcNcShFaxxKTSxMiMZtYy8TA
0vAQhxbWTMBCIuCRtIc08hme4GCYWv10SfhlDZ2Baf562Rv0Lt/1Xv3N0kcr49CqcGfbbfk2tqR7
bVReNppt/Fec/kOyYJMq/X3y+05WZPX9mfcHAWQylRoMCuQgRHVMTHiLIS6aVZJRXB0GmxgFSBOV
zgveywQnwwVDcygImzkLxzK+l5MICzAISVyGKAeQF4bRVq0wTJ+dA8Ou7wnseIJugwHdVzKci5hI
eQ5xfBKDDNSZ5AjE9zDx3bgcKLh92EV6op7u3svRlNKWIxD/WlU86u0SdbvV9lrEkdyki6qFoc/n
s9ew4EckNKUbaOCkYhHuQ0pgO8pHaggn17DffIaTO0qhyZZyVaCoZcX2qrQnICxj2LAULAcdEGWh
1PUZxHA3jhAAJaLBsRngHqchZA4hgsORjjkZVYRD1upRl8tOEhFQbB0GKryRscFgjtso+G33K/EG
5ioyzdQUdjg00JlIbg1u4MgNnKlkmpqmicNR0TYIolsxM1FmoPGZglxPZAh71wjOcOQzztKPco7K
qnhScEMWRmhuNZq3i59+FIxBEwLXY/AC+lEojGCsx3BFUIKQUGQ58iTnEuWNcdXj4khnoL/iTlBZ
waGa0S1tWD0Oh2t4gW6Q1EhgOxzB+UvkmA17yuUordI3GmW6hCfQaVPw8+5Sc5BJzViFND3J4XUM
FkYEN2vErauTBrcCDl08Lh49jwIxWD6DOzmmysPlCGAO7lRyn986ijKDOH4700FyYlyieaf4md2Z
Yh0QO1XhZBxRt5GjMO4djKsR+K4LE7hANjtGlqKwKISCkpOYMjSHVzOQsRnU5Kh0RRBM6trzvhHj
9Vgi3XnjW1+M5Nj09By/xWHPYc9kdEuo7fsodNxeqPr1Yl26eey7bPHd1Im4XU18vYP4nDWtG3cs
P4IWfOjWLr/VY8lKHsTpkKhgBlmLrmyF7rIsinYo4iGKTYhMLF7sLs3RjISh0rQdyWGIdGls0SNI
o/cMxq+u0D8UU/TGEdAcmZ5zcStQxLmO9RSk1bqnwXCUXbGC9bcpkMThwnQN3uModX4VzVHnRQcC
cHgaBdzN3T0tBuZDeY1ZtcPhGLwGWEyuRpvqGLUvKa2M5Kj2PUbaWZUZD4mh4uXuV/wNLotxjA5H
0nJNjr6IdT2gWQnO0Q0GBzpZ6qLfpKBC5vNz5EUvEMpMIt0hTYwTl6MuY5BYpypJlpnYPpfY215G
39XDb2o7OllB1lk6Mr0+DhELh0+NxThD/yoaCqPWmCNqdoXS15w+XfBmtNwkF12OTA7O4p1CjB3l
a4gVZC2cuXSAa0SPhaNP5hDtFmo5xU/GE7VR2Lsc9+Lt4NFfYPD8DxG6Mpq0XI4WfyyfFCNBrxxH
d8dAUNvL1ZPGeC5ZD2YzfFJaGeZyZKzyqkpYSoi8BXJO3F2Pp2MCbN8X+AEau2jYPkf3KO5WLvwL
Uue2Unt7Hegm6/sRm5xOxas1NCibQFPXn0BI+Qtv0VFPX2t804cJekEVOJUU+zBYDweITw2FuqaA
GYy0gxiVSVR9MShGFFFNAthny2mZKTlSSP2V0Ml7ApYD4WlqHhqD6DrEgAVJTMkGA64YJjCMxvTM
OJJdg1hZZ6h+I84tRzARooLWnHBkojBNZmKd6j+Dg8syOzgcrXknqB2CaUKJ7KA0u7Y6A2QTKoN8
eCMWVDQ4HL746SqerO5NceY0GEL5eczzNDLGEjgcTn7eE7QBNsOVPkUh+WxaJQnDvT4TRqCGYxoL
osoiqlwRj4GR4RZigo7Byxy9bcisjtUt9Qsw4bf+1QNgsTLvNIcJdi4XtNMWk4jro3shYKXLYJNT
5nRY4M8qporDUaB0gdGfCksLTd/OZuC6ARJeYgGxUdA3y0pxxEqvpkKZmWzXZbjXV+JaVSntcoxw
uhIKremEFBwWho4LaLPQFHMuh0R6ez+UG8jBEX99p2SCgW2EHhyi7iTBqKzFhpC047HEkU7TUCyn
6DbNi+3L+DsY1cxgHwwWCN8Fq02ypOHolrPadk1fjcdIkvbEkoQJ84a2h6Ej+vOkhr7BVM0imOgb
SIT5qO02RwtPph+EdYpxHQEm5CxnYqWnN44nRNggL9nCiO36FLtSGN61d6Y7EwpgWpi1Xd/HmPLi
rd0jzpgAMROztDjzH14pEa3g5ijrZ8x9o+Efv+21XY4Q0KtoNo6sH9A3PYP3p+jwRL/danocnSmn
IlWxIhXcjh7+3tYjz78EBXYbJ3kh9gK1N0Jx9N5ymRbwsph3/hsMZ4+anskGyAza5kwskqlhjeRo
bzUZvl48aNNc27rhofLT/N/SzUcyQoxZlI+SwzS7TJeGnepySASt12ndOAYGFLg/JGjKdOytc/S/
T5Qwn6Fclw++wTBhPNEyisZEOHTwIfwxowyaoxP3MBb3dAgGx6CbLrwEovg4dGo3CiJzcCCHBdgb
Id1MZy1zTHTIk7d66qMxQpCj3ve1CGbaoSkMgOKiZ0aGX7x66NpvL9g+ShGLJaIPOrg+2AHMLxjx
hDUcjjYf7U+jjIckeLAXqD7GFzJOCyiZmcAxVfJtnJrIuhw35B0qL+8xNYQcnLt9huCOamDTPyut
oFjXgI0CKeIf/ycAAAAA//8=</cx:binary>
              </cx:geoCache>
            </cx:geography>
          </cx:layoutPr>
          <cx:valueColors>
            <cx:minColor>
              <a:srgbClr val="FF0000"/>
            </cx:minColor>
            <cx:maxColor>
              <a:srgbClr val="FF0000"/>
            </cx:maxColor>
          </cx:valueColors>
          <cx:valueColorPositions>
            <cx:minPosition>
              <cx:number val="1"/>
            </cx:minPosition>
            <cx:maxPosition>
              <cx:number val="1"/>
            </cx:maxPosition>
          </cx:valueColorPositions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  <cx:legend pos="r" align="min" overlay="0"/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'analiza skupień'!$F$37:$F$44</cx:f>
        <cx:lvl ptCount="8">
          <cx:pt idx="0">Belgium</cx:pt>
          <cx:pt idx="1">Greece</cx:pt>
          <cx:pt idx="2">France</cx:pt>
          <cx:pt idx="3">Italy</cx:pt>
          <cx:pt idx="4">Poland</cx:pt>
          <cx:pt idx="5">Portugal</cx:pt>
          <cx:pt idx="6">Romania</cx:pt>
          <cx:pt idx="7">Serbia</cx:pt>
        </cx:lvl>
      </cx:strDim>
      <cx:numDim type="colorVal">
        <cx:f>'analiza skupień'!$G$37:$G$44</cx:f>
        <cx:lvl ptCount="8" formatCode="Standardowy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</cx:lvl>
      </cx:numDim>
    </cx:data>
  </cx:chartData>
  <cx:chart>
    <cx:plotArea>
      <cx:plotAreaRegion>
        <cx:series layoutId="regionMap" uniqueId="{E91A0FE8-A22F-4D56-B004-01B915A736B4}">
          <cx:dataLabels>
            <cx:visibility seriesName="0" categoryName="1" value="0"/>
            <cx:separator>, </cx:separator>
          </cx:dataLabels>
          <cx:dataId val="0"/>
          <cx:layoutPr>
            <cx:geography cultureLanguage="pl-PL" cultureRegion="PL" attribution="Obsługiwane przez usługę Bing">
              <cx:geoCache provider="{E9337A44-BEBE-4D9F-B70C-5C5E7DAFC167}">
                <cx:binary>7HvZcuQ4suWvlOXzIAsrCbR19QNIxqaIUChCoSVfaJJSyQXcN5B8vL80nzB2/2s8skrVlbrVXdVz
a6zvQ5llSgqCIB0OX44fR/z1ZfzLS/b61Hw35lnR/uVl/OFD3HXVX77/vn2JX/On9mOevDRlW37p
Pr6U+fflly/Jy+v3n5snmxTR9xQT/v1L/NR0r+OHv/0Vnha9ltvy5alLyuKmf22m42vbZ137T8Z+
dei7l7Ivusv0CJ70w4f7//yP8iWePnz3WnRJN91O1esPH76558N3379/0n9563cZCNb1n2EuZx8F
FYIzSqhU2KHiw3dZWUQ/DRP6kTgYE0IVEZjBDW+v3j/lMP13yPNVmqfPn5vXtv3up9+/mPiN8L+4
nrSl9+PavfIi6Pr268q+/1a3f/vruwuw1ndXfqH+94r5raH32l82ry/p05sG/vvKZ/Ij4RIzRjjF
UknOv1E+ZR+VoHDVIcoVWLnu26t/VP5vi/Prun+b9071b5ffa355/PdrftE8FX+o6rnz0aFcEoZd
JRkD3X+r+o9cSKaEEq7ijuu67FvV/w55fl33P098p/yfr7/X/uJ/gPYPZdP10VOW/JG2rz46kl4M
28USY1eSbzYAuR8VjCsYE5I4jsCwQT8GvR+N//fJ9Oub8Mu57/bhl0Pvt+LwPyAEvcn3pow/IAj9
uRHvsvSvpon3uUC/ZtEf6Q8Cf3Q4VhxSMQeXYIR+4w/8o+MQRgjhEJRc4sg3A/jRG35bml/3hLd5
77zg7fJ7D9DBvz8VnF6b5z9S8Zx/pAxzwbgilGDFQLW/QEAUf4QUwAkXFFOHOS7syy/j0G+L8+ua
f5v3TvNvl99r/nj692v+UGZPxee35f/3I48AcEm540jQO2OuVN+mAKI+cow5daTDIVdj+i4Hgzit
+acZ6dc1/zbvnebfLr/X/GH7P0Lzv7HUfw31/6l5KMZ+V5g/lvlT8YeGG/ERgKXruFw4WHBHvgs3
/CNgUeG4DqeUEEXewZ5jn/e/Ic+vW/3PE9+Z/c/X39v98frfb/dfUfHrHxdx/kT9P/IQv8/0f9vU
/rWow/80/a8s0O/SPlTjry9/oOn/yTX83pC/7p6yPxm2N/byv/Bp/18Ztq+FR5//cRH/p7JKONKV
jnPB99+g+69lFZVCui6lrivZO3T/Vgj9Y7r117Pt27x3yfbt8vtc+8fUVf+Y+PyZAfafuqfgK3X8
C+7zn4++Rat3U/8ZA/2jttaff/igAMA4EnT+Myl9ecw3BdQVsOq2fNvxbya9PrXdDx8ouVRgTCnq
EO5y57KF9vXrCP6IOVB4igmoIqB2hgqhAK4q/sprQ+GAYUuBtubEVcCdtmX/dejH58EYlu6lrOA/
U/ZQA0xRWfyskJ8+f1f0+aFMiq794QMB4Pbhu+rHGy/SupRI16GMqIsVYS4ZcOTVy9MRGgOX+/9X
N1SS55znHsvlK1SQaps37b6fcHXu6c2QzvXnObdWK7XjSdVsmFTTTSQNXtosNpq7zqrN5GLscLrA
aHB9XLe7RlbIS0dWLZIiaZdtMz/n3MnuXL5Nscn9PszWtbu3tDW6KHciM86nPKe7gYyzpm1dLiIn
7vXC4aNHIh7resitJvhe5GG2Ta2K1u48PYCC+kU30NjDNdxOLQtQ1sSrohW15pKm+68/TGNzTYhZ
tjGaFiNDTep1c35uA9ShYTupA1aT43UIRZooeoNnTHxVp7FPY+LAa+N+yaUNnHQ1Z/N0hUh44iSO
r4lUUYD68rrLOuWn5SMdzLl0+l6r0Un0rDBMwoWuXTeYErcLymyIl2MTLvMuTa+MFFe0HNQ1JcN6
7hq+qLA7r2UiGq0GFRAxVuvIphFIG7q7zAazMbobbLKOutDVxEazN9VDtmIzfx2rNiDKIUs5YKZD
2TvBzMxDWzZOAOrT1jPUNp7bkQZ0mtxZVDpeZsPUS7N6nQObGSSObQKnQHpy+yvUZ4tyqO7a3tmZ
ItaR4w6rJGmI19RqP1O5nVDtrtPR6jED8xFFt5qISnQWiTFwHIY86nbCk1kyejgve22Lqvcwxp2e
mizXKer7QJbGm5mNdJKzZhnmqeOFdePzQRYa8zLx5rDXlS1PrD1R1ya6MkPuE9J94nXpOR0LHJYy
nbvZzVSGN6znD4UpYy/tXEePNddZfgx7uwnbQWjk8jO3BQ5KXhPdxqUfNvHok1hYP5fuI4squ2SV
wH5o6tnDkze59qZLjjXKPRqFK1VmPpioX9E4wCzzs3xcGFYvC5T4YkDblmfrKVHrpJp1bepPRTSe
TJJv0qRYt2V5QNmu7Kvrpm6ulaiu4lD6KLG6nfCyDOWqdLNNXQ572cjl3BcbglhQCn4dV8TPsluM
62V+M4tiMyT5qpZlgKPZ52jys7ldul25GLJtjJEfUqSL9jYcnpup9iPeLamNgt55iHF9VXKpWSlX
U80C5s4rHKVbFvd+0xHtkHJnm/g4xMVOdvU1ntOlU5LlpMy9GItAlK2fpfSzLOwiTNLtKNQmScGR
7bQIy07TPNXSqmUUct/M9CoK8yAdws2Q2bWJq3WWSI3D8YxZvhGl2keGXo3FsMCi8Kt2XM2NXJcs
XWZjsuRDuu1gTQ7tdYnhfXXlD/GnMbdBOYpFAdvgKLycsNQyn1bK1FdqGoIkWdl+WF0u5VG16Ht8
GGzskVpp0lYrCtpqeuY5zd0UioV0xAJeuqr6yUtYvK+J3cpkvLlcz6m4Jii5mbhaVyFaSPrY02nB
MhTQngWN4fryO2+rRVaVm7RNltSBp8fJE1GTrrpwmYy5LuEad33qVt4wKJ+mVEuK/bqYPfCmZZxw
bRztqiEYswW6rhJdk9ELhVojGy6jZFozWniXnS7HaGHjcrW4qCMNZ7/P3JViVWCMODibKqtWKil2
BsNmTPG+C59aArbnDsHlZWW0y7Dj8bEM+jZdp+aTqBLYWXJlZvFwkdKRw2nu22XM+UJO9YrPLOA4
gZS8RrV6FRhCWpws1ZjvmFjXM9OqVpt4dNfseeCdn85m4xb5vVHuKY1bP5mioJ5nzUu7UIp7hA53
iXX8Bs0r5o7+kC36PN1KAhJ1+brMx2DMeeDSSfPc2aJxCDrULHna+O5c6ySZ/bhrfSLAvUf1VU20
Kr123hXOEMx5AqFPraNs9mYce4Y723peZzDUseTGSbrHiylfdM5G4dvq4PLjOCktbBxkxSItFjVu
PROfSKiWTDbLNGXXhlTXBXdXTSv3VZnv4iFczfya83Azo/gm2kwqvppKsKKWb+chP0yJuREuvUYs
Xs5NuYpiV7vTc1lA/JuZ16OlM0X7SIZLXGdrPqAgKiY/bzN/6MJgKBqvcyD8ocCt8yDM5IqldsHq
KOjGadlTtIP/XsmDYTP3kNVCtashWIAvt8mwyCsaOHJehgkKqmi+n0bmXwLx5XOftJ6AbI0aFoAh
rMso80vwx2jmi6LMdpBQFxPdqnn0XJF7bmq+DhPDPaey4Pp4Rw1aZl1yaEJ7ikZQTKHDwaxo4Wzb
zNmOqfCVyteCubpqPTpg7WTTBmG1NPX4IqXxSJvshaXXMYnuWJrvlKmMduPm2EbeGII3WLRoTaov
RhVPYdCrchPT/pyVahMaZ6tady1BX8JJgqEctYlaj7j1cmAQp43c8DmrdCieCXJSPTpqh7CzZQ7E
TVB2Vt3XDfbshAIV5YewbLdtO97icto5ea8lvhrkogappXlGdexVXfWI3PEw72VP723JN0amgQmP
heGPiMQ3ZWwOXV49RrxYWgu4I0uO7Zwkemr5AmLdhvuVowJk5t0s6yUehztcymOMJ9+WtV9EYDKk
8aco8dR0bMZJK76Dv1wF24lRIGcUcAJbF39GHQRZqZ1RapVXwYg/Z7zw6pJ7DMItNws8BS2ffNkC
BurjIJyRtmIx0iooB9iSDK/w0PjplCyHsFhHqNrYlF43s11bR1uTgh5TCNQSebnNdFRWV0zOvoln
yDw26K5bmvkInLpKWajF0Pp54iwMYYFpZo96cD5j3UxypTqyc2sIRFm4mUS6bHq5bglbJCuhYm+K
7OISmSM0eQXvdA9LKuXkZfQMStEXDdBO6iIvvN4dV0NuPDvcsGr0m7TWBkCDIzM9RtxLa1fTpgji
NFpwpbyx7r5ej53UG7ponYfKQ9OOsaUcR32xAtK+9kWl21wuSxQGF8uR21B9rnruXXbBFeTimp5o
i83kqNeLMJmsrtLI9eXj1F9jfrJxsarHadeiZJmG/bGYUO4bZR6a5zjLD4alN1M9U12r9lZk8MzK
1bbsTl3enWmMbngRb93hRThIUwgGMVHLJJs1tq03ur2OXi/2nRfmkA/V9dzH96E4oLxaWo6CIZ1u
3D45GtUeUyme42bpDGYfVtOGDeqqmlOdpPmGqGg7OEsxu2s3jJeVGRc1Cb0pTXST4E2b1Zu8dFeR
qq+hYQRIPPeQeM3T3BdUEwY5Hivt4OgcjkwXItMKTK+MCq8k6baY7mYng0Bu/CSJAkKndQugpJ9t
0EfDSUSQg51o25FJi5l7TbJIr1Opc3FPkuFYp4nX2c8oFjoFENjjqwqwCBF9EKViG5fdtm8B12wp
87I9ZFlTZJuWsms2dcsJRJ6aLarnXZmJbWOMXxTZIS26LXijN7XjpuajrxtBvUuAmIvCs/m4Rh3f
8rRbKlMETT+vJDjQzHyqqhVyMh0TDYE5pamepd3gelwPU7mSdfaAHHflFhA+J6wtiY5h6YmS6JrJ
JTNya2jrIT7cEofpi54npI5Fdt3Z4bpg7qvTjHcTL56npLp1KOAylOsxJZ/H4qHuygN3wRLjKt8h
0XgR5dcUJS3Eq+iuStxl0ldemLYvrcpXTADCsOlNPZs11HWeGqYFLuNtWBRXvLBrPKtblIASAOEj
iKUMRctuRsuJdoGbQ2ZkYtEP4w4pQKkCoLSru9p63VgsYoaOw2R8nosFCaM7t5VW2zY60Dzy+6p9
4U3x7KQBo/UROmGPIorPsjyTSZ2cYsEd5PeuG2nV9OfWkasiXkwQQjMYboRNAdQO+0sizNv2HPoj
Bf3Z+arvwzOc1zi3o/NYt84ji/G94eZhiqLbyranUEZ74WyajN64XfHAyvwwiE8JH7ZJHR3jGX+O
7G3s0I2jLLhCeCdYdEfz4pkrHnSEBIkykTZ9f7oMjLY/Q/VRFQbg5yZqx2OYTedCXadWbmmSHXCa
P7B4OtV5teuq6cZCwdDmu3SQe9DWObX5gfB+z+f4WMjxNLnjdUG/TCU6T0t3bm7qe8bMJ1ub574C
Z0uFNzb5bsDgMia6vWSui5yXVSg8ewKJzUUsW04bJ3odoLJA3XBbp/YGEO9RGCileL68TCtwf75M
M1N47iajBWp3Uwp7afGyyfhjpswhAiMKB+cxFvM9s90REPNDlTUnmYZXhZ11gyKvrO06rPt903Zn
d+zOSVwcej4DYk3AzNGNY7vTYLJDycgznrqTCg80Hq8KEu/jYumW/e2YzPdU1vuxyg5zJh9bs+1F
upqovc/D8EQBRjRhB0j6pYMK0AzlpwkQZ9y5WoiHzOkDlJNlMcqTK4ZN4mbPircHlQV1hG7qRjxC
6XwqWnTOo4Cy/nAxCp6F51TKx8s2ory/ncfxpqE1VDGHiScHQV0Qbry5iCBcdB5otquaJ8PDFVH9
aeidPXjzmcr+6ITjTTIWmxhXUNr3J5UZyKqtbrPhKPP84DbRkU1gWBW9jjJ7rJv00LUvFXV2tivW
XNhT7DiPOWo+zXHYe3SK7kIne7ADAPwk2Q5svEfcnseWXMHOHt1yGYb1Lg7bfdIjAILylLF2T3ty
j9x4F6EdoiJQlPoXwfscndI63JEkurssKovrTUM+xVW0tfKYT+mhyaO7tMs3NulPEdMVIVdVrk5f
n9+o/ZhpoAbPLWzkZZNnN/QaaQ8ELHuc2711X1DKdpdXhbPYVxE5zEl0X43ozIt+T9R9PIDf227v
YkgsODo2LXBJXXTMrdg1faSb4kezqWV46px2z0d0Ixt7RLCCsV2k+2wfFa13kQe79bqoIw1l1ePl
1iieD0igM0addrpx07XxscrjA6Yt+JjdTmbhTBDpnXEOWtlsxqT0KSl2TnFW7QFKBym73aSuLwsj
DYTJwwWasukav5iqOUOSsNkiqrKNjYHMCK9N91BSPwYvC60PTM/psgFjHJ2z2qvc7ghHRbXJxTKL
oLwjIOPg7nuCbtxMnWjfLuIY5GLO3oW4NcbTvQGPRKmzjTOA2kXkzxE+MKffzWkQGnyfg4NaDNYA
EbTh+xEZz3ThTVTMZwvIoCbtSUp3C7a57mYAV2B8F4vCdbRvRHeX2vh48aiehwe1I0X5GDIDaHBT
Tdo64QnOlp3cLDvQwd5fpJ+mdBHiBigdcn0Zj2d5inJyP/JyL4pDVsE+VVGAW+HLzt4Xcr5XFGs3
yvYmVmdG8GHqupPk86rDbpCz8cRZc9sbsDE03UvWBWoUQZ2AFohBnyY8jbqtfZfbgNe5d/HSmU73
Ex6OaRh5eY6vEO+O3ZcmUzdzFT90QUTCQ8etX8Wdz0rzrJL2k+3w8pId2PhMSLgr4BEUqBdi1kUa
JbqFejXKpB5DdDVLfEB1d77IFLvuIzdQigIzI9367NDwdFnjxbL7BNgmNW0uviqKSHeGborWhXXa
cztBykxjryzRqZDOvqBqK1uvzuqrFkw7BRNnozm0Y36ou3zHG+Z3QEqR5GID5P6i3di1B6Hyh6rs
z51qPnFrgTQyXz8DaTNrQMJGN/V90jQ7ks2r2DzMQOxA0ishhYc7PC4p+tymdSAAmycFFNhutJem
PCRlBvlyql4agD8ZoVdup1xdl9U1EKeranRXDEjFuAnCJvQuAHXsuN8N3L9E1MLNva8eYOIl50B5
mmFRTvEW07vSgFkDHrwYzRzFyxxqXlMzzwh1yyXgajpdifC+ARai6/duhz7lPaSFCC8vv3s5+kVm
fJOjoBiYHmII3+60yngeFMXGho42fNKSueuxLIOOlutE2BWaM/8SOssoDlB6qJzUV+mVHL70eb6r
ilmbedIdEtuuba4Sfj2xxGjcFRvUQd5yoMTJE7WpCYjdh4ALW68cu71DM40i57IrwIlE+9bEwVTw
BavQcs6KVTI4i6Eor1QKsFcCYzSse0yvC2DPLo8D9/O7iPvcJnvSlw1Az2WVoOUY44PFxSapHlgB
DITjD2Pjy7BacqCdnOox5rcjhrI+9i56rusbHsVXeZMsSRMFzAKdBVYngG68aKvDsC3ZvOlUscrd
ZhsStYAsZWJvtvk6tHZdmtCTUQ6BrtvWHQ2kq24vMyFORfW4gvdXLag0Bha0brVTDbqboDqDcmpi
yG9xsrS09qsoWpiMByWzq2KqAXjuLzqxjlpiW66cstaOCIPWLTamRUE22IUx4WZUlUfNFmcQTNFm
FOhLWNSHqMxes8SMgSH5EnElPdwO92gYybbMk0+Z64y72N2mZtikXQikVI9b3ef1M03LSKe8v8p6
rhMsO10CE5+MY9DTapeoDmuwRSDyzVVeVVg3aZTpRrm5nmoC9Z2pgpSXtyJUr2SO64C1reMD4+dl
QtyIKq1XaapOfRWd2nARKtN6YSuYD4hnKSLTB2FZ+ikurF8LE3k1E7dha69b03/pkzDxi6CTY+qZ
3FJdcShzp1L6ts+wN1f2c0l7+APT52RINS2TT5NyTlGbrkoSoFjtshIoItJ5UjncGxjZ48rddzYt
vCpDvS6QXJkZamlUhAaeGnsxZ5+zNv0SQYkQjWueZe2VOMQpKjx3BiKvheXyCY06zPG9O/cP9WDu
EyzaQHSP0qnznVUhgAtxSg3CXkVytGhSV0cuMqtcSuBVGQ7mBkjDQnXXVoEQpne9rLKhZjnEaF4H
fJRoUSu38KbOuSpJxrwIAZFAkfRjAtroGJZXqUh9lmZePTpE2xBuMqV5EHNxSlo7aUTrSYcMGI14
fOFFlWkRo0zT2iynsOF6iGzkVWmWL2za1FAH1h5rgIHP0TTA4Ey8XA7rum+Rzp3xi7XRqlG08nMg
FOa4mr2Uw+7NJg8ap3uyvD8baZc8bKG+hDJUk7Njy8rLw6+Jd/QMc2YNZ9pvVWVdD1E1AEurfCcu
pZfAVnvldKKOinVZ13vSTp87ty88XlfLViQAzRhwhDnPPoNVOjqbwkUN+Ys6Uec52fylIdMZja3U
9WNBTO3HvGWaSbTph77z87xTegT6r7V4JwazS4SItAxrR//yoNE3LbiXspqaJAJK8msX8uePf7st
c/j39asef794+d7N3z/t3r6w80/vWr6WlxO07fubLr3Un58Fb/+pt3rpXn7zAZhb+B7OL5qp/6Bd
+u25m/+nXuql8wSHxf5xJ3X39PL6uYTTYd8d/s///s//KMqX4ufjkZdO5U8P+Kmryj5iBt9/UAy+
++MQl/yyq8rhxCW0TInExAWA/feuKv3IAA1DVxcaskx8PSv71lXFH6WDiZLqa4uWueJf6qrSyzm4
d11VxQFQOtC+VQzke9dV7UnKBsrDzGvUGAxONOnIdsDyy4RqiPlZc4AWqK9seoCe7JUAPDshuTQl
tA77FJgArKA/IgqNOmu0LPvrHsWfBN2jIT2Lbn4YXKhyLUIbNwr33egu3FQ30zj6ScOBKCPOg5zr
bQbhAWg1mmdWF1N8Bd3TZZaH7cLE2c7OaqUgFkGATlUwmIXFzhz07iR1psZ9iMtuPSD42ljS3gJV
aAIcknJBhYG10Mr6aM7vOqAstMAdxMcUUy833Tl01BMDtgn8FhokpGerigkXuIkeugejunUn4sUT
ecF1tcOCfqmUe1PF6bjJx21SslI34TFkbqf5XALgEXWiOesSHU8TPKUHAJUkhQuOHhrPfbRVPul+
VoVu+jLR4tSPYwvd1/AxsbLUU2lrqNPmG9poW0EX2MYq0vNLFKWDviS8JPGsg6G/PGadhxtEfFSv
bEfvWOZ2Hmnaa4Ogvu3Sm4KMpY4aeWCiinQ5SwBvVpsOKJZkOKSonKH1VJUaAdXecmCK0gJqTsb6
T9A3fcK2ibzQzoBM+4U1soQ2YrYNeX2b9vVVN5jrDH0inboTWeTFGfxIkvumap7rJNri2G5GWRxz
VMa+tMVJUH8S844AnNVjE10Pbb9FGG1pHHt5mn3hlbiy0M0aiButgHbHGo4h3IqaKj07LyKENoxr
Wi04tOvQeIUJ5EaFodeeR0CYw25iKNHzjKygE3SHiuLGdtlNZ2msxcRToCufXKeGfjvkcXJBOaop
ct3BNxB1VuTnajAnx4XehiCz7tplPtpDEsMWhRXe9ng2uhq7E7RQPWSAlax6hnUXB3mcOzq08oQL
aOF5iempho5Sr9uOZJ6lXOd2TK9yzCJN8XAqymSZJ+RTwYzjVe2mKUvhAfZPfGCgyAx8UxFCDZMA
laqjqvERVFLMkvuacuBl+51lzjJs86UBgqFPSIDrYmuyZuUOj23EUmjKRU8oZuu5pKmfUvlcFOSc
u9DwT0dH42S4FVFS6AnbjRiGZQOgNYPTHboGnhKaKqTURXHdxgowWs1f0NiBiqC9A4nHcywTXtJW
h1IJL4ssJCYYFR0Cepr3AW1V5jGrKj8E/rof8w2CsxZeX+DPPVBBsQyvoGsITbLWbiosvYpmz9Zt
HzGAb8mn5wTcnyX0Qkwrba3brGm5KZwi9rjJD9HQtnqS47XQoTtBexDofBTruekWrgD0PTiwCN7X
sWYGvA0P/WIS2f2kpiAfwq1N54AKe8PddidYvIDTEVexxZuK509iABbzrpxdsGEAoOPEd3MU7YZY
Ak6qvbH9v+ScWY/dOLal/0r/ARVEURKpx5Z05hOjY7DjhYh02JQoiZIoUgN/fa+TVdU3qxq3gftw
gQb6IRNwOu04A7W591rf2ktJBIEw6pacrrj6Yz0Weq6qPNq2OOeyDsoe4v7molIs9H1uhikP8cN5
HOHti2Pnb0/3YMOdCMYcA4rcmTZQxSqnh2hdizbLsjxeZclVBzuCHTIRzwV+wXLXwwbNkin3yfI6
JJXJA6/7XATwd2bzrFiV5ga9Y97ac99WPp9d+NZIPh8DvLvViuCQ+fvJRf3Oq9YVrGFnuQ2vPFOw
19rf0Qp9YV3RV8FT2nVphGYLfXOFOSwftD4yH59Vqn7HI3rDhoxXN0ButV3Yoj1VBWlIUBi24oHZ
fvV+iXaKmucNUvt4380pJgufbPu+V9AfrYG3pnm5aXAWk9aHeQgPjW94kVL5rofhw8ewkaNsmkq/
JIeG+hofkQiK4YfrQrxM9ECC/Vo1yXLzLVhbjRc9f8opGnCoqMltD7fD32veVjmK1WWWMAfEqn7Z
RMCrGoa8xh2QBxQPGKnDN6XIxXvY1IwIGGwqgw0Cw301UbRbU9j6a4RRiM8oyOEfW/whlITUHG5o
VAN1id0cnPgQ5dOMWSLAp4tGt7BwqfN0mSya8BVtOR77Woe/RNy86rn9xvz8tfH6FG1TlJtF4Zr0
IEIs3gthqC08mt46n5J9AgegmdbXFv/Kp3Xri6AG2eHr52yYlmLAuK4zg3+Wc5xW6GwznHfR7zbR
mWLGMJvjK3vhiSAlysIPMj6FuAGKIauXYmLfVQc/rO9sPgoJIECJKWd0gNAyjDlUl/OUkAdcfhj2
wNUXGf0DUWtdpiuQgCkVEKeaII9nca/H5ko5TsyUQoZZ1NUIfuU2/Azk+NNVZxjxv9j4YCn97hv2
6HyzW3gX5XE8fpDE4ltJunfmlpckai7QUG3i38zQ/SBZp/O5RfuM5rcYO8z5wfAyiPYrykSSV/1U
QUM0Sd6t9d5HBgPgthtJdw3MEubS4gJd5uE0DPqVyQgcmMEnUk/rm6rcccZ4XvRs+krXcSjSPiwT
GvbFjJpZ4AlITAp/OYQdzFN9P6fLkHuCC5vB9s3bIN0lA/+sJv+qYjpgOrMvaTzvBSEwS+IYeuXU
7DnlbTG38Z3buiYf06Uq1WSLZSSX1ncTTopNT1Lwrwj0Fg/yvm4vMGqKLomWYpwo7KCsB0vUgvBI
wsrmpmdNTgzskSR6YJNa85nhNWfJ+mHT8EJunYt/0RFIpCyA0WLp3Rw8SJ89yX7E4UpwwuCovGVd
9Esb4FMZ755lNd+h3B1WeA5TeFRT8kZ78pKm8Xlx6JWkLXE7Dax66WIGJ64ihyyYnkQcv6r3ngub
D0PgofyZNLdtc4hDduZrBHGLw45ruNNlqOwDjSiOsMYRq9Fbbklk4ZRnBU7qnZz697gZowNrdNFF
YQc/PbgskztPIj6NnTllxB/AWpxk9P3PpgwyxzxVOxV5Vwgd7vuh27eKXfvWfHV0fl7DIcnTuNoL
vf6cePttDIfv69h88fotAbXUOfXbgrQr5rUCRDWYB+sxGdK6TmDD3dEOg16AHjZL299K4RuXPL3V
fA6zVtFSiFnkTpIk19F4ZTCZRteghyTBvGsn8BxqHE7o8r6bRT/0Dpat02bJA1MDkcAgHksovBKq
TnLXDm2WW+3WQs6lS5Iw1xwOfaweiJW/cfPlyjSq8NHwh8jIy7IND7c2EQ72aUnSl7VH7QHKhOox
9mVajxgSg/UP1eMiz3B4mw4eIN7fbmuBLlUSsjjDoGxqH+c2JjtfpV+27t7n2J9ji4u5r/wvbhzK
l5I7XfGPiO6X9iDW/hn0RZ8PHeZpwQDV9S559nN8CoZKF7wNcSEN6p3hYicaMszcHqLMHadmCw6B
H3+tW1DvqnQB9ZgKqEuxvPYLRRHzmhQhet9yNFFdAFVrd5yKH4Hq6l1tBApZFbJjPPUPEf0iDByg
moJs1/rswGCaqWg+rm1q4eJ20Ix9VU4BZbshoegHNIEzPY2gE4+L9lBTbHKBFQ8vFEgnFL0s35SI
Tga6GYP6UY7LlpRBC1lfLs2LXOG4UhHd8BZfDBKVPVuH5y0yPl8dM8VEtq9gbaAHtOt96sODVtwf
gcPdZWi5S83MUtaiO6boRHapVa+yEr8YX4vIy6GgQ4Vnl/zogMXlzQKoYnW4SNGhFE2mjusgs8J3
8bd0qNsc8ySgFiuDXA1HE83rKcvQBF5ZE0SwOZ/Cqp+LLfAP8xJ3R+7QWRCCNkSilhugqtWq8EMG
n6Bid0ATt/4rZZMpXNKVhrpbGxNve68HX2aiPZiQuSNpzlEd9GVHUYeTLTjPVI1l2IeA43B7OrPZ
gvq7VdwaoG4tYj8MRbDyancI6TLt4yhQORqv10npGUXkUc0+Byg45s4CJeXRYfHka3Ka5t67pnBb
D5Jqu26pe2rwYG/AoRj3IfiGajm4KfmRUI+KZPDMWhCQww2FlK4Kd8pHr5HHTRCAl+y65w30ZHPD
KPsbUBm7+LsHYalBWtYVvKjaRBC6NKYV82HrEVDmDc+Mpm8Apr9toDZ9DHwzHvG9RHYsgxvaicvS
3N4WVHBwn80NAPUGVAe5QaEyxevlCTp+TrKlcM2QFKPYggLU7rqrKYhaSIsWiAkuhGzORyC1mFDB
9zh2P7qOFH0dgvxD1WxIfLe0+k2AYQVYcUnAtOKxMbv2T8wVvGtzA1/nGwI70OCV1qspGoOvMoYy
jUNdtSkAz+Z7cMNosxtQG93Q2g2MbQzW1t+g2y2pfVHdQFx3Q3JDsLlgE90N1a1u0G50w3cFON7s
BvSON7Q3tIB8KWhfesN+W/C/+gYC2yo7xF1fHeqG2F0dp7saB01nbtmtntZ5b43Lha5fdfp92HRW
+q17qHQsd3FN5YPB0KSDYbuM/BBD+q/Qwh86jSkFDKKErj+TcuDh06ow/E6tS4txe1SMzNepXE3z
SpYeRPRkcHYrpw5cYxiRZFL3f/7Lq2jMGVHVUUDIbkRmMalsFe5k5/a6W77TmchTG4ftddDvo1RL
niiCOShYimKxuNq6TPV7d0O72y66i/+Evfu7+QZ/38RWsODzhilbzyA/bPs20QXcBAOmB8Zsr2Ub
FNM23nhUVmbSATMX6V7OyXFphcKklfmDmjZA6U6aM8ZiTacFF5Aav8T4FKV6eI2W8V7VW3ZlNvlV
ucxD+6znPHhtpHqpQ1zQhgpazAPZ0yD4NY7TizK3xqcZIQK4cSldjYduoRinAOHu4qZonXV569DS
uUiH+SDfp1SGeeJqCT7aASysy3pOXlVLvtO0f7YhCLOsrvJ5lE/T2H1RXX/FC3sGd3y1NLlb1fTk
RDY/dbHbR3R1e0l6EDXRa4/SCyns2ISYaWmPuW+sD8kQBQcJFVjbwO4jHe0k356M5V3JWJfs8ESV
E83QJM5DW1Tz8Cir9AcfNkDvXbDutpg967E2OCIqBAGeHjVHm2ScSaCDtMBLe1oEuMbrea1zqnid
h2v0fa1QvyUdNXo89cmbhZ71U7StXYFNMb+DGx+sSQL4I2YV+vBdl2C8HGXb7qoeBI6l835m5p6G
2x0DXltjEBwjesbJk9jqA4i8/xGzAbd8u5n9wuUfjT21IwgzGmU/bdN9RMzd2y3+uQXjDzIHCCBo
91sGJyuG1wYzc27oJyDCg44OzeRx18AXKKIF3cdwq4ZZChB7W34tpJ2OGE6Urh/6GZWfszztAnDz
qn/JxuFKvf6aMeJk2ToVmQHHu4b1D+lnMPZTOSuAQxxm005DGEA3sEGQwqAy96BcatgylA40JyrF
lCn2gXtI9PyBcRDN6NKwPRS0MAh2ICyTqmLHyTRFZ4WCyFNBQAoNvnr7bW3DbyomKh/dAh2Rs8uk
QMCy0eOTdRg64T6Vc7xNZa+68SgEe00mFe6j5Wo8/4KJFwOioiXgcY+5S2UFINMsZ3E1F2NVR/tu
SlExIU2mPYtPIkk/hWqTcxfG16gHh5vi8wcDuX3NTeAvYad33M3m3Mjspfbh+woXdNIpLaE4zXAA
xk+Zmt8+Yo9ImQAo8nGZNajZE2IjReUEJC+hHLpG4UrLtlwlmKS27oxZuuVuK4PE7vCfbMV+9j1K
GeY9ASEzrxQkp3oZng26vyUhT64D4yj0/JI69kEmDzy8FzCNqEP7F8anxnxrpnF4bhRMZgOI0Vu6
npsM9WdLTHJgtSkdTb+Yz4adFuZtjqudob7dNzw9xEsviqlOgjxZu6eWb8mezdFPsY1ToZPppa7W
jzlZuj2xFB8AoNXdytbvrVTuX/ZP/PdbBf8vugAJiSCF/+cuwPs2DZ//4+5T/zVSRf7+p/4u/Qfx
3+BdIR0VJhjQkpTG0N7/nqjCb3EImVjLE0cJJCFE4/63+J/Ef4sJJyEkfoqlSTzCn/qH+I/fCmEI
hBx/KEQWKyb/FfH/puz/R54qiRkCLBmj9LYYIgnxt/5rngptYACYAi1mK3W5JO88aEope9wMQ/GX
T+Yfx+Ov4a3bJ/fvP4pg90cSQUBHHp8iJfbX6BZAcNuwCT9qCdoLpM2ctshwbFn8KLf+ENXdpe5B
4C72nGEuVWP8rbUt5vxg59vkAmz6uEjzlY3hr4ZsUKq2dx8Hx5H6E/DKCxtg6geqbDE0pEHw/H9/
8XGIeNv/8epJRiOkzhKsSUqxP+Ovr94PkHPrNhQ5H2e74wF5cCuIkBgcf4l+qIU06NDHxkhEqJ/x
OJY1fMC2qR+hZj0v0WUc2neoQtdgMfeqqfb8I3ZrkItanqhDL4ZslypCPhwrNF4JCk66gGkIzpAa
nlumAH2EMwafW3c9QBVITZ+Hm96KNNwuUlYfi0ZjHITdTS2uLgup92zLLqpVj+MW5FynH5tAPR+r
563LLnLml6phI+bIaMeGTuRkRPFrgvluWKAq2tacNwpdt8XkaEkPnzUboVbRX5VGjG6CisrALGWG
/MLdiUTBcme2agOdipFtnEz5Z6iJRH0JZ/2TbdAvRewKHLSntAXZz8h6J3sEP8Lp3ISYFqn8kfpb
GgUvxabjZYBoJLw8WXCaaiJ5JpddOKPNJGlTdtV0nmfxhExYqUUMV8GTE9zdPBZD7lh0DSiYnEo9
ER0cM92WTVTdt0uLQb1/0NtwJD2Pc5mAP0eEKI/r6pCZ5jLrZbdN4rMJh6OtIfG76gVYMRpaEe36
6WMOK4ZPMPzF+wgzDdId6tm07YFk676W626p4kMnq9PaRd86qK+qbTHeBy9RJEvR2UcPcZSEazlA
MfGg1NspvYxe7pYh/eRr9TTI/hl4RRKQE1yCg4rqx6HBO7KLtLnoAfVmI5KGy0Nd1bj66+Cox+hD
rNm1AZS+xOQqV/gOEVYOFovf7sblB5T7u66F7q8NNA/lgOTLqMur2RZ912i4GUgYzDF53zAhQksX
FDO+/wP3/DeZps8NaCL8jyaD9tJSqDv1K9/MvaDJmncaBxblRe4jqfM4gzDJrQOjjAGvkB3mej/Z
QyIc2bttgqahBiSMGozdQs3IokV9v086XwRdg78ZtfOUou8GmxkUfrQ/tkn+7JMvqeCFD1lh5PIN
GHt8iP37uIkKR2mJinncfqSWg6NED12r8OBAjOzTtM0K59udvj2hWU2RbhtJBW6Bgjpe6TVq9bvV
yQX0/0c3j2GRyeG+swjywFPKxnuu60OocCBWDK8wmHCv9gDt0g8hs51Pe6jMDuNKEvEuj1pVuL65
gHf43lf4JMJl+J7G4zGMspce37Tt2rs4JGBbIzzmmvNvU1q9QYkreTRg/ySUkukHNDWMON2D26Av
14iMgaDayFqu3XCfNMd+SE4y1EXSJJ/r0LyZKnvi4AglacrZjccE07Hk0/eMginot6XoYMn1Fg5E
CNQyFr/bKPg9j37H5/bshvpt8/w5Yc0jU8lnGmtg7faKzjdsV6RJ+KeFrVNn7OJp/InZ4+d2Q9sJ
/4UpAxpF8sni/eIRfayiq+qax9AOX5txEAyjJ4h7RyJDzJfsgkYJokz7Pg5PbZIe27l5CzhTBbfN
Qxx8uBbCc0bgfNiDRKxn0+4u8mvJBDlNeP78PBac0UN7awkT0Vz6WZ6yqX1omvGYiunRbSDYLXpQ
h3MXRNV+RJSiB4Vkp/o17rsS0tBhW9QlW4JHcKPfUdg/nW1KpCXJyjDkmyMn01k3YOyQJwK1/hiD
+0xTcwrS4NrVMD9GO913nbpoPxx0p+4H6j8IAg6ATo7QLMuRyde5l2e+weIeUbGG6inI1Pv0R0s1
FLfVmbwV9q4l7sxMc5A0+YUpqNTewMbK7I4KCMUb+v4R6k7toQ95hFR5nT4hjbLmST3cm3G4FyK9
DLPcu3R1+Tqwzy0K/2Wd0j/u6H/DO/7tl/9/0h5Y/POfN3n/003W/Mdaoj/pjtumoD8D84RhaWvE
IgTm0ZPd2rF/tnfZ3xJQG2GWJugZIMzdovT/DMxnfwPsEYLp+JMG4eA3/tndYWsOtnOF6D8I6I+Q
oQ/5J+XyL98fdt7+49d/7bnAiWCpwl/6FobIPVpMhp1fEZbZxfS2XPOvfQuoVVtxD8ZKyKbLw1B3
+2Fecx/AjOhFt17WVe148h6tYWHFtp3kBns1WS9iJiCa0vTYt/14YGMCqT+jSH9NH7TDTQfPrqAt
12cO5Zix6fb4EyRXa3h51CenWAIeDNNn62oOITB6cwkywSl6iyoyRVWl4W6xGFQXDe1ANghXgW7I
EH2c4+5p9ZssJVrmoqndFTmsT8GtxWSsEZOemw8e3MjWZVTFBVxN8th1GL0YhxroMmCt3QC5zujk
sDavgYABOUqyj3r33nbe5GbOfmNdJhKgoK1OMA+R7Sq6VJN7YHVIjovslNQig5gO0TcboBAhUzvk
mtnquIbgNjLESIGK5EYilD8QjgYvniGAPVTdaPZDlqZ5VlXI9I8gU+14Nw3+uYWGkKbV/Zp0b50e
xYHI5jupZnxY9nucLuMumGH5pEqUTdIilk4A9SEXuK9N6mAFfVtlgnF6M/rQyLFEluEPkiKgy81y
TQbGi4DyEainc8i9hXkvgSFaY6Eh0kogy5JmZbp4AZc/nco48tdhrvpTZGuZt22LEb0Grbo0pcqY
L7sBPOLMF2SjwODEG4CckCpE3y06wRnKzRx2pMTFeq0rQCid/dLtNgA4DX5TjxGdrAh7Tsj5lmbL
ljylfXRlNZw66IccaLr+WdfQV7emU6WoSJlkMEOMaJrCmEqh6Zz8DkPwqATMwDnyp6wOX6FIO3Ct
HNpiT45kAsSR0Qw9rUUqFtCSPwAVCI5Y/guxHH9T0kNzD+Z9vClc09WptzE06xkOLVMc9Vd3c546
sEOkUi+ryJ47y54ZkiBF2wOn4Hg/czMfkcJC5AkbDhgcsSB1+A7YBKCQPfFIZ3vqxbmnVB4nsGs5
C7S5eQxZuSFPpzpADD2FOM7T5peIsu1E5DjuJvAQu4D000FDbLA2w8qEBtRwgHefGzsnexqbx5Cu
y36JEC+Nm3YuVp59dG1iYfJa8pp59V6xaSucAAySXWOv2S7jk8kVXcdyXQ2MMHLL98M0XpmcC5dZ
eh7raMZihTktRYvjmUdwJUp00c3SZj+qOpgKp4AjN33wnMWwPrfUt/BFm36PB6fQw6jKmQ68HJXB
C8Jt1IWINq9e5gHfyE46fuNekcgc17xdOYEcAsNWs+llg63lIvvkHOcH0qgSmMxUmpr+jCKd4AfN
R5qq5uhHSPsd3FkQdnmQgnzvF6wzWMSy5rD6wPjWfteHYgZos4gL6IoYV3877UKYtzAlh3JaBMbJ
hiJJCJ+ZdxUyHsPziuv2PQ2bV4Wvr0y7uoHhgZy1mXs8gejbMg88aYQHgO8KSf/4uErWokFOzCEA
sZtXUBx3YqZAF1xUqKbBsgOUwRSaJ4D3AcIXRyZyrGkClQaLLFryWWVdCzCi+2rrWJcaWlGxKvjw
LguikmZnBVN1FwlBCkhv54qncr/O4cNmxucZilIBkgqtJhN3o3o3dDg0RqkTSKQvmlaXebQ+9wOO
a4cwaZLMQ8GgD0eBg3iI0pCLkdqiRqqAdHG4dxbRBLsupc6a+pjW6i3uqcCtgMeIc+ApW6OgqNn2
HG1FRJo9dOThvo4SRKvhzPYI8uFNLqdoIg9q3Wd0xikLphreNEIBGRazHHAtvLcNPN+5odAuhSk1
XT+d4LB8IwZXvZfvY+XPZMZwgBHyeXU9hfkh6ysaepEM50YNF43VoMUMtMY7BDKnWY9lP4L7q4ZF
l5100Rki1iXkyOmEKNIc2ydyi+E/GZfuwDQ3RVuDh2ptdU6rKkEqUgWoQOROMIicmFbfSc9Ax/RI
uhs7wvkfupNPgqJGrt8QcQTjAMvUkrtODbTk7Vzfke7BpCO2X3DdFBtJD4bTMw/i+BAKYAo1iJgo
aae3On1PjMlBWUdg2EZ9mm2DyGxm93aT13GzNRYqxHa3IKDjaPLcz+Nv7IIxZW1rgsBweJ1jDc0j
I4APgz/6JNtKCcNpQiSUDMnNqJ5wkDL3qNyfJ6s9hzQ5R8iEF9psD4HGtRkl6iEdYeFsy1EE/l4y
kSDMc+WNcmerNhzXCDNgwtadtSrBGcK4lGloMSgMMHRvKa3WoBsGzRUl0IOmkKk9HGtsMYHHse38
xm59uIQfTLsHPA78sAr628btgIUB5EfV1EtJ476Q0/BUG78jYzOXGVWikNtyQOODgD0QAyspLzuP
mzuZfI9C/72u47FsZiintEaoPwzAWgkF805V3WnAmoQShQOtiIXThqCuRia3Gn4sbj3ZNsFUH2SH
LkRlcDwrmaOudD6qc6uGfGn715AYjQ0/OAVVXT9XvVbnLZjHfUIqaO01JjUJAqkelgKHlRi+qzsy
Pd0gkgDucNzLRzkqi1xtSTr3Gt+WbNCqOaSs+oMmE7awjLpHDsaNmK/Hbh8Pcb7JZj1vcXIFAfyK
LqsJ1PsmsjVfblM4+oghRGC+IgydWfJJk9v8Jdwnm8IWo+J15Ww6rlC5FqyuMTU/tQg+iXr8nDF5
TTroH9lUXW2P+d2AigXQhj/W8NMwW7ZrIC/RXt/TwWKas+Sia9SARWhcjRam48aH3MQCNSluAcFE
EOm39WGNnIO8T+CAq7JBHSw3xICOtsW6liV9bMaZF7bmiO6CVxsrMAf4JqL9GgOMWLGWZSUtbPmW
F4uL6hOCQntcSgFaJawjEoy/he8cCtBxXhak79MOuZsR6f86vCKvq8p6kRiNidurrhW7RWw/0MPA
n5GwTgZVv3v0QJPcoDIIrY4BwQuvJ43mUf+O5vmblMsCN2p7DafJ7JYQFlczP9bKevheK76ccPmO
zAvf0YZWWAcyILK3bAjOdxJBBVJtV48DhjCyP8uaBbslgR6DTEJ4RR4gvHarSo+UADsFb3OB9FPl
qRfFaKph38ibc+NbVmyV1kWAtPWhTet7CTXoGMdAYTsFAHVGecAQEdyN0+ag0rgCWbGkgOuBEiJp
9iwACsO8BlCs5ZvV4asN38JOyjNWTGRWq71aWqi18ZRraofTShTkLwKHT6fJmUwSsGQ/vPQTOvjB
8Ax9JCwdTNkRbl/GynY+6IGFhyDN3qCpAWWQCJyv876CXzyvWIdRpdhJAUKDXlRgMP5iQcd9FA8Q
F+30AIERQ/C07w4CX87DJKYHGWwtEJkO+6rKWk7taXLmlxz41fSDQzQ/bnKVfnY2FEc2IYBbIRiS
IYXYh+lxC8F0KZO8hwEUrcHpR2jrcZEMpC+p92g2dA7D9eghIvQaw7bKBJw9E/dlHM6HTK57lvXz
Q+xHjkPbIO1Y0BqqMfcotRQUSIHFFwDIV2IwGRCUt65bjzyuEUunF43LPZcBAxGKyiECXP4EVOG5
DeMDb5D+vyW5SKjLJl5RHZWpikihPC4ZDTDGYNsAZ+ZnE9fAAL1fHjRGhRr8dKHwW90ix2M7tcNB
YeVKCOlpauBviZSilqT9OV4S7LIazs4s8oTczDGIBgOmErvNQosPrVr5bkKDvMOTorBXovreh6e0
4xrqBriPWJvfCgZmXtu1OTGuM8Rsot8JAbfBZtiu1jTXVKL0IRmFugzuvJV4sjXYP9rEejez7Xt4
21MmuCgYdNtgwuKwWvkXRGSxtmNBdKXe1NnePoWsqs+kFuzSxP1Bar1fRvoTabmXLuIbxE28XhZk
71hd8Ecz4jZcyJGO63Kknfh967PNaH+3OqhQa2Jw7z22c/RVlJQsOzoqsPEijvQ+4erZ20EcowUW
ddDjM4j5WzTC2tYiPbNNgqIYZkxs5NtWL3rXxdNYbBl9bILfTtuPFfKLwnyQMlRzWJr3rLuMGxbR
8O7a9lj9slb2io+zv3BgqB1yhrm9KVyYkHdpxk9MyXg/Ldhv0CF4ydDPzgbrI6blk2f+NxfroalX
X7SmB2WCpCQoXXTguke8wOJ/HCn6wTrEnbVOHc3TAM7yuFFcEv6jnYMjVKN2tzlydhRN+KLG09xg
sY4a8JQZ8RpMcbNDlgsm7N3cOFVqE86FZRREB8kKTcfnm39XSjs8VBXlRxDuxz6FatgYB93xB+1S
vBoKnAcLt4DaseQXAF/83A5rzhKyMJitbEOMAwJtOkDu77YKoYkOidJtCJ8dMJZLgrFWTm7eayyA
Ep32p1WqLxNGPmdLhKVPrEJMYgu+86R6aCEo76iJcRU1+NvmEWORfTLUuqPgwFj79F5mzD201JSC
hAB6UTAK/oJqmJW6ghK4+QTtZ2OwPUOSAYwjsnDzgmUeSpcT7NpCpwbDmwFn6DdMxWoOm4tJkxg7
rdYv2Ar9IZ2je2KTW5oPZMEs58cJHf7DiGUXMslrooKXBQcK7AmSKjFdfzrG74OYPE4mzpN77xD2
pgFgr1b25BoxMOGbwBKEIHzltv9JDdjBakRNcShnAnx16OudScw3kECQ6Tr+s2f/i7wzW5IbSbLs
F6EFqwF4dYfv7rEvDL5AIhikGfYdMODr5yB7ZCqze6ZG5nkeklXMTKZ4OBZTvXrv0ZaqIH81lp73
TTe8UcYg6dlUDp4KVCT81VMW+qvXG8t0EAcnEnsLkRR9P1R4yBMzPgSu82nQZjj2hJxbH5mlMx0y
i32bc1GLJdkY/nzPOMGPLCTNTeflZ8yr+FBLiDCVjNOLLQ/L4tJZFTGzY5fe1fC6s7bL+gzypz7o
IVtdDmSQW8ceDtRtzwJ/DPnFBsHAMXatlX1YjqhP0CEgoSUvxuQ6R9k7z0zY8dgUceQ7uthh+Tx3
vCWOJNRWVoF1U/rq68K4k7fUr/k45VjuzDq8JlrV26n1rX1yXvCm8qD3j02yWLd+Fvs6oHGUSdjx
ostu2Dv6zcI1Rz1qTpAzVJzsZXqZbWXvksA4CsV8j/hSvgN0kO7K9aKIJPAYJAbry5oaPsgKTfmN
WyvJGONPhHbq9uL04j6tGjyHmf+ezU2+wU5kclAqjByhaW1cP7V2k1ZMDAJ/r8qZoti5Qtu8Oqn9
Fs5UUjOSTTtQi48Nzvs+BTwph1PHFdgLg9gKfy0ew6R48RtaiZn4puP+rAXYGSOX52EIt6pxsdy0
+E0XzruNTYc3YuXNch1HeWO4W2I3PxaNqbrWSXoMxm1uyvikg73huUeDHKYU3Z/O6Jkn5BbP2kT7
VvUH1y/u8nm8eUlzykd9B4CFt76L0yDva3qpNP4hEy5xEsfzdpwgtPlmeUpn45KTfhpyIAHdTOpc
6/OQ85EN2nbkzo1tte9wzmIDs4kR/M4qj3CSJC9Ko7etMPqOhcvks7Yk1gnkPy8cL93qm0qr9BxY
GU6+En9R09lH2vvXYbmjXzx2QWFE7oqdMkcfzpk+d7yu4PQZBWy75n6iAN7O6ySCIaG98yQ0JWW0
5EfxPoeKHy3mMDdUO2680nrqAx9BLi+/sszWkUqyfJNl1nP5SCCB6K+f/gynfq8M87EqA+8YuiN6
RBx8jHDM9gNnXDy3044mESsQ3uSlbfPLpDKSvT7XKRSfnneaiEUFA8CscngVtCFUask5rayTXxRR
spBCCAtMVx1P7MQRjw2k3lpORXfofBc0UvQmydL/QC/CEwj5yiQ/xsfbp2ZFcMMN6Ir1VzBPIacH
LvMeyo7iXqLRIvCR21jNePMqUWyF4d8Mw5s2rpfdc7+G0YqHEljklDHYh85If8yd+jMLLHGDkX8X
cfI+mM1w9gLvj+H6ZwP5DbDPD7I2FJFL3G46g9yCDkOYNzWuogKX/d4d+kuRg8IrkktQ93ojx+Zu
VEQkGiA+sFM6QvtZ629yDlhzgAc2Z9mTLzXjjkWeCeLQM9X1CJAx3i6we6SRQ/H0nCZyNfVJKswV
7Ok+Db68LwM6ubrxiDJYhKlTxYy9DWLqcTcaJdO1OjA/U40zkFsGYQK7y5o2Nu0X32hSeFW8AFoX
01hfUm8F9qXPBiBRcwAHwFMnb0ku3hg+5pW2zm44/coeGP+B6qGoEurJQY6K6taMo0YVz0Mf7qjv
s9Mwx2/uxJuBlWEno8zmrVw5LKHZoFzIGiPVGiWou3dppY8iHMZoCgLmmR4WbYXezEFXXHB9Un5W
FadWXp5BJP4cFv6dZSBN2L3ZYxyfjW05oO011vp4CvXt++XzaCxf7uAUkcj4Tgp1HtRbI66mE4OP
bAxi1YCRZir8mxn+0XkidtKwf9QgXqrcmLjlG3cne+69YMKHNhpbfAY7l5vq6iO1EgdTO98nFRCk
2YKqUoLYGKxtbExYzNsTTzE2ciP44OO0By4+lJMK3CeFusP003etEwm275BJquqI0hsW2t+QDKgS
nkWNMF16yedzrOBquWC6zIa7OavqX0vFCymxQawmEwcnNupMLvU2bJwnSwp349bDn6agmpyYl28S
3ztM5Xw29dIcrNE04DMwTZOBx38xLXdgAl7U4tykn136OgcjW4Tfs3R2IyPOQzONlIqxPiYZLwFf
mRCL2hbuRtoVDEjdH0Bri7twxsuYuHqDojPsoLJlFtJg540wx4Ym6nr84jM7B4ts+tBt81Og0Rtv
zUDQYpoOHRn6Y0cma0keRqNPeFPFd2mM4btARs1jFTl8CDTwH3IQkfKDL59ptdQprUEWv2bibezJ
dyVE83a5l1yLPnnsBqfZjTYM3jAsbwSJNiZy7rYPeBtT5PG0TvZXW/+OlYO60jMrYMC7Kif4DNRr
OlTxBvOgu43bjwEsExECM5JFhzjtYAKV4ySRLqxHEmnfDXp94QI3scrkAd9NbyzXeTSfVBvvdVy9
d64H43HIMNALGWnLOsqqlaeaPEBTThwOJRmromXi05fTxeXbeHFzUUSFlztcnTMa80vOpyTI4u+h
izgbrbqfAAHoHwjUbKqQzqawzrhUl8s8xWeOU94ME0GHLEkyWH2RObfvo1la55Y0pmnZyaNRikcv
y07Y6bi+nh3y8tN3CBTLNliKnPi8v9GJumWwwuyi4KjgdbL1EI90Vu3SwXsMnnVFQAB17RMPD33K
/NNLZ2KaxAohlXgub64S33EYPk9NvYEa+pBb07Fm1lpQiTqDe8iQbkCYBJtKNHedipJQ/l7fP0vz
JwfTAL3ZYzBBQ4rucvKs9mJzZuGIva8y+0sYy8tktkU0Wv1e85fXeRIYprA34920WiIycBfzWD33
JciNMSUiIiWoJezDBcqLRPAwiz8Y/TIyEeKa9Ha8odPMr0nAjzr1x6AuzHt/CT7wcgdkGgg6Z53T
HVPOD7J4/XMJDAkYqDo4884QfPPk4lQU91l4gl8kSDtGKhXD3q3YlTlU6FOS4qZB+N2M5EqW8tK1
QXkZqdV1ugQImdizGf9NYY9R3Sxel9j0n4LSfWo9KfGw9w8NIvk5T4gM4YYsD1ic7sJC+Qjr/odt
6uHWgjptPXUrS6fcFHCqt2OXfkz9TjTegReLjMy8ci5FwGUy55fWHx1ggwghYhziqOPL6AbzSNrq
OW7IEoWtd7/yhQh2udfBHR50txrj7W7Xd022i7F4H+QHir/adBXxVEZ2myHTX8pt/lQWIKIBzEoR
T+9B20VB7fwOoP6GAZSYocHJsQzqTpL7i6AYnpg1WddF9x9+V9+yqQBXKvXPJYiviz9RqBj1vZ0W
RzQNC8WTqV3rkgiy7PkYqIwMT6Xvuw6hpvCmQ22V465IgaQgmb7oMlQPteYVoznRAQUhEpKPdxF0
n0j8MKqpIs+0eUIzLGB/DWDBdw5QowBKtd5OJTH0WfytCOBktLGjAZ2Demlx1K/jVec4mZ5k6vTq
5sbnzMjDGorfRuyfjNk55oQ7PEYcB9OEp1441FQ1EJGT00B3BfHhRUswoN+OOVIz9+vItOsL4gV2
MCOjloMCcy7zZteXOIBrqDbURm7IOQlWxqCknDjeIg6jhzFNcGbJyvlIh6s/yJ2nhuIRv11J6pY/
Kxn8OrmYtl6gbrhwnvLBaHfkYji4+xrEDdY6kh/okpbxBwPaZ2jO9lGMpB3gsCLfZc3VLcaRlsp9
jc1eIM2kwdEtEgdnMQ4fR9i/nIYcV5LP9sGQxEdMX3f3lukz3kvwFBZWsAutgYqt66YdEvJubOs+
Ipqa8ylrwYR2mRpyEl72GVK/W0V7sLCF7TSi/DAmnyMEWDSYZp0ypO820vqGxHtPL5hsea8AB5Xm
r7nyD3VqDVFH6gq6gndtvIQkXe4Vey+tbuBqkhMRimPvEdNuQ34SziojMuJVTsBKRXT+qCrLPUJ5
iIbB3zdNnNzFQXBKgvjF8oJ3kJdXq62RgO0U7wyJtkEWT71n3oHRF9dWT2fe+aCGRsuLkGs/SzF5
VxxCt8pV9wXXdJdYbcooWUKGdCnuY3cThwbpeXlXzAFiutFdaS+TU0LoRgym9zGBC8OpD2Y0zsid
Zvknzw5sp4EjZbKcR/wF327V2Nyr5b3iY1Xc/4ltt+dyWHjCxTVU3RgJkDW1/1NOBSqVw4gAovev
co31BA3pCOjyqAVW8oxPA3JwqLjNoELyfOOWYVIKU9Y9lZ5ZRG6oD2n+xLjiPextIM1ADIHhSJsh
GrJ3YwGJUHDvNnWJWKsKuA4x0yQ6ZMokTmmCWW1GtCQJzD0v/SOZq6vd6e6xUOp3+Niq+1COL2VC
f2Fm6U+ehXE7+smzkSTxZumgIWnvEdQc/Qv3qGPBEzNtaBGM/t7HIEiiTiOGSqYHrkpCugco7kXf
iUfKEGsqrT2hox8z2S++eMqz2Vn2FNX+vQjtH8wSw11vmVcHti/cw2EHURx5yV7SczmbJyTGGQqg
zGla64YBY+w8hGFzDLTx0Ya8J1qmVlsiIgFQYPVoomA/JBPFHhQmkOM8SttE/Umm5Wcf4ySZAuen
sIvhKnyD4k6Wn+OweLuFmE7ESAeERu92p4lDUvP1yqX5tYRBcsxD+JgGcU0mlJtE1c6PkDsDGv2b
amlEk5BgXFL73U4mbs77NzJc6BiZP5gRMLlNa5jMo8tEb1IlP5wKJBhSRZeeRXCPFR7JuFYygsCx
L4zmuzQpxVIcuRvHTVe8MFhSS2m8pwIgdGY0HHQqvtqcXcuY7fwEZcBkNJ1X+GgDqhgAkPB3W3rn
GBgIbZGm6gL45+s+clMaT78R+yD/yDLfJP0BD54s2HMbG4y3yykm6Egktqb3VGhmm6aLY3AD84uT
WtaWz1fkAlpR9auVw0upqGSpdCrYZFQnbml6W9Yy4Bikyu6gbI9JhYbb5i7TEJtgfoGeZ3pecQ5E
1Ua1Zgae98br0iI7NpPY6TlfIwmq2uFPQeQg2th/d0W1mYaxQh+hsKobneyyoq2iBqNvJGJCaUbQ
9kwq81Oc1eJga6bq3oERJm+VFJpB7iTPczMsB5F2B5pB+8hR6I3Fzmxx57quvMze49AX07FtM46c
sku2Rr8SdsNyOSwKXAE5UXOfS7ns8W6ec1AmB20ZHfo8pNup/KW1MdHuzuFWujV1L2GpnfIYic+l
gWM4zPYVO2hQflZnhIvyqMjGYG6pf4VF4kGtGAXaEIaicSY5MxFJwrKwIbzZ7ft19pipyI1dKmC/
4P4MKDeAFtQSJ0KMG3bK1ogzfoR9omW+9b25jIzsdy8skq7EaJnvfcUL96SulseKEc9m6j3rprP5
MewzCvKL0vmFEhgDQSKektD5PcZZwBzLOtv9uVzSmhCT0Ue4x1eHaEO7nsviPij9bww9el/G74lh
8K0NxjmoV9/o3Lv7Zjj1bRecexvJ2BmXkQHdit1QmFE7S97PdqzITg87zJj084ryZuCRTA30/yJj
9uyjNww6IUTIgFzWPhjhcdsVPu+cZv4KyaErK59vxlqU5JO+LqXxC+wEFnGHykvhG5sZ8NNVGndc
guZinmqXOy1UfPfLuJznjM0Io8U7ubTcXdfEn2QO06qfbhODsigcGc4ST/6SsX4f/X7c2TCDVV0P
uyodjY22TXAiGvqCyp3hgD233jDJG7Zd9di6ir0cWXVePDc5wIDAMzJi1KlTHx9wxWtKkwdvjf04
C1KP5igJfnXvitMAcF7KlNMBd13cKhKzbv3sLQjAmdToHOjLmrsg8xmHM8V0EljO/SR+yIIpZ17D
XAyW9Jh6NDV1iXNG2rCB9PAZMrmJ2hzAEBOv4hRK6iq48vBciIbVU13uGhtN+ymMO1Kmzauujata
1NUdYJLApChlfT8HEP8GY/iDZtXslrhGDXYotLPU3qdz/F20LriIcHplHQVKEY6PhrHIWEPjxiAS
RNAPuDgZLYRSP2zhtRc/58S3IPCaiDTYqrkDy6W/sBJkN49vFk7ULe0wCQbNLZ5aiQfZEi7Tgag0
5ZhcuEmh7KPhB0+daJ8cK7mkme9uB87WnYu7BiWQKHi+b5RxbNM2vIUVAqXAW6VkDXqnZkBlofTQ
KaCwVOlDGLPGxmLct018poIOU0ijIgzarABo5qp5ZIay3NXzjuCdHaEWt1ELnchMn8jhU+G61s0W
xt5nXr7m+CQJVS4zRr9DguF4TKYWBWNAQFHzZY0HWFVzyYblJlvSfzNbJ86e8mqmHflTQ0QnCprl
M7HL+UCWYcd+n6vSk3eHx9AtywlMq/k8DSHE16o+4auE/C1Ssg8Oakybgsa3DbiCshy3Pi++2aCu
jvtp1/XmOXP7i6woH3BUrGPKdNwFFpb6jv7KLwzuivURci0UNcMj4R+r5Css/Ld46qCTxJA/PaO6
mDJ/rmv5Zx78DPP9SOzPqv1tPOAi4cIGsT39xKX1yzDaT7fhSzaJkO5k1jLVcapPE9OXdpWzs2WN
M9D73TlZH+lqJYDH+WNHMPfQchNlnPco+e7N13+qlfJAyWshyxlMUqtmxi0PEEuLBoFDwcIPm/Po
6eo+zpNqIwIuflod85ncNTShLMz3+ZR+abezOKOSlxoqfUC9uuW9MUaOGM+Np96SrIsvWXpnji5l
r0jHKLfivZ0K985mrAKoK7EukzlStXWjt8Pk8NMryC1Q/m2SKtTbyUFYjgV2OZFtSTijdtWEG4Tb
cvIKkrMN/XtZeM9DOxx9CWUMcybjWJKWcCTXVMDQnmWxF2EN4AP210rnqQ/K8Hed7YRgbbgGgaXs
S9ZMPPvCOafmY5twNRlBoxHV0j8o0V0a28D2xoeM4mBaIoYDnL6wIHFEMNVFtZf7NHFPDHOHQyrm
7DJw+gFcyLlXBof7YIU0aWBh2uTvLXhhTUrIyHNBdVb95zhZd6GHxq9K52iLUQJlQ9pjGRDJfFe+
lhWbmsQZ7kt9IMyNf2gw4VeKemcEi3VNSddjEx93bcCfAnBB6+fYdwMYizpgIwFZwA/R5GcPDzDW
r1+zyfYGs9AHs2RRSE3x5ou9Kw+N6J+Rbst320JHxmXZBbI7gbJ8xuy4t4O4wNwkyI6MMJWz5TtM
9IMvh+/GJxWfmyZRGP9S89690ZwZbpSbk3/EJWNSH0y3tPa564GFlTaDOsuFtFUUxfuUiDM/BZNy
drfivmQK3WfXoK3BFRljxNTk3rCZr1lucu2A7W6Jee4UrNVYpl/pAhGh6txDWc1U56kFzipzqGXq
aKl9Nh0Rs0ft5rwvVYhzlD5j26IIRZ3b6DUetALtWHkjmSUBxe92VYs92Q/Iteoqf7SxmC1qbk4+
IaKZ5+FoBTOvD1Ofe+durGm98W2sQy3/M2srarAFvwJDXnrpwvwSFEpGqSLTwOUPkecTgXS6qPYJ
XPHO65TY94sKNihmR2m562YMjnE3lvj8RApENbwEs/I2fhE8+LV9mxvNvW25zXUx0t3s3eJ8eWhy
yO6AhBystPTV2BnIYEh17pQzbI1lfs0DwAIjNRoHrp11+3G1SiT+Z531XAU1nid074MTNx5NpQ2b
umZO24vqCi0CLF3TZTsYpVrqjzFZnvPKGA+ehd3bmEExG9O47znTU7oxUB0geTHXbjoCZrd1zOpX
3VZgFwFR2mAZ4jirjHJ4qddppBcSV7dYnkP59+hxfkcmEjSjh+QSh8q4K3HtHR1y9L6Xf/XZWpIK
3W91CBlBUcZtbdeH2AFuMHItHizGx+TkIcWV5tFoCaqH/p/1H+RpquG+D7+1rTM2hwQ2K1umt3DB
HQJuPOrLzCGexYFRZ1iZeL6jIOPQCIqtVTm/sdIu8OE1hhn/M7UoEdCrS3JqHiY6N+8jsbqCAhXe
oY8TAJyyTRw7eOsZPQpIWO1yAA0x/rBSds7wvokq7tQtsMJrV80WhC2ALOT4uQvWJTvd7NwAjbdO
wCCDIJthMvhcSKXuJW7pzRCbb5BtgTI39F9SlydnrulUPdvdjzZPS1KzRino8v1kuS9xgsMVwpmz
7Vz7grpe4QiF9eIB6s8om6kvOyhGrFPA6RFz4p8zCHZuIJ5la+7KRdzNEKbRVJuBmfZwUphLj3g/
+OEKu95XpJyiBi4khbOPizL/TqxDbrfZqdfu3vXI6TWLJiVWHqcATmwWDj7Jc9PYm7511OVoHpwU
plJc86Jo0iNRf1pOSeaeYB6dgcvhVzRRqMzuMluDffQb75x6KTNzCtCNguYaKWZROrTzfTv2z56e
682M/3/veOQpASvBYm3TQzeO73iwjpIGbulKXhFzi24LMKtmWPsrK0Vzamz5Rm6ufQQQ1nvsjzFQ
kcEUm4zygvDTjk07qo2RQ8AqOphFkJBL5pMjVot9b7NOwZdXbt/H0suAXikhIm8O99VU2izvYoLM
bOEXcb5sRy9Ouk2I5kY5ixUiJSAxORlbTlKmM+HK7BGB3K/59B6rdcNE5lfqP0F0+dn3uX3wZMkk
33gcuIIRts9lS/MyRzzrtgiOSU5n63cs4gjGaifDwuXYjHGOFKfEwUPW+qyeGeu7YcUOMulVxJMS
3uW+3IeiInVY5E8cYvmuBtQxy/oklvqsgCT0Ov3R2taEaSfgKGtmJvNIu2wNMUVk5/1bn9CU4IyY
OUv0vmJqwio5a1N79qPlwl1wxzeboff7gGfKD4ebQwIqWgtppHfxPqz2gKU96XC4umPnY9yw7SPz
imLTdqwpjE1mL5PDCSeaD/qMbzOv6xNLdkAK2K8QoBZIijrDggLbZhiYRCtcBhwiVARuDT8Z1tq2
C6uZTDH2QW1iK6aBvBLFdDfM7oyzU2Y+AijLHoy22NbNib7O4iNN3xieMYQNO2sOEE2RhMqu2tuz
TbolmwBZeg+1Ue5yH3F3tl8c/DMbq9MWIHMqwzWwQ1XFKqB46TEvrRafKcgeWpzHWxssCfTfiKaA
N1OP7RI8yc8+a3mXOji48PkC7BzgLBruQ1o39knbJDGz2OFFVXagKIf31vuVsRsgQoQ29lX+mUFF
QLdoWK3TXZMwbM+JScqxl/PN0vLLMrNrzGKoHZ3CVxGAQZ6M4SQ6nR2YEIF9ClmWWMG22SwZx2bV
mmQwbFzhmcWrAG7gxzDilo2xxIuK5S1e+hOcFKM0kga49zDc9suscGnH+EhBP4gmclD893VvX9rl
dXAIlBixapGi7yZwIHuSHoRkLQzrZfA7nQZ1CGza6GXBBqPsMI/YsXYRE6MvBvAruP/bmMuShq9O
Ig/BEDV3YV1F3rLWKmfDVKJjWO5OfWQ05LXdG9WSfeQdGDNLxFzP8ey03biNLVaA8lDSq4Osklgy
B2t5sYc1b/QX+3Gya/AT4y9ELG+XK1IzFrjJpmo/mX+buPk/8yUXj1NZnIJxmThKkHaHIftajBg7
iaE+PA2xybVPiN/EYjhsOVIu3GH1PeLpG9uNfti2fZ8EzUdSNNlzJkDXzDxjB3haESRQCfwL0ZM2
KQ72dg2YM0lCsCMp/vFwZuoBZ1zfaBwUbWuSiJsfQ9sMi6I5sKxijDwO7tgrTg0qA9zK9JhhEtdT
x12d+SxSQqeM+iVUR/qzch/SDKGql9yQdX9nFBRkljnjRQtYmlHETnJoHM1CTJitxGcZx1ljt6ai
yYvngm+3nFCQF6zvpEb0oVsljnDpi72cHS+iP+Guym2MfS47tcoBH7D2Oz+iFYbx5H2JHKqQUSYI
K4ohWROSv7Ig955Ko7wlGcp55rr0io1HM6pJhIe888xm+Y5bB3i4CwTFYNui1ef3AHyIuSdme1um
s1Qz6fqFrA/b2oiRw/den4+gtcjbl/VxYSReGLa8OJrcEiixak8cHmvSl60G59ANCWqA16VbLy2G
rVsjJztWeSfjivFEhk9qAEinnerigIDfjPHEnIl1bwXNvQqBPtphG54m1k8y1+Rp0mMOVDD9E0Ct
PYyDl129pYkvLrfqlPj3feu/N7Zf7xrRJPtBrp1dx42TpulbLMlGCZ3Ar0IKSXHv9wNA1lw7xU6X
CjVT+NseJpXdgex17i0EJjicIpqKuji2q6bkVs9BEyw4Eopvj5vUCwisA9mk7bufZyt/kAa5AFho
fWGlkZ0kD74JnzMV4c/OyO/CUIkNrwKmJcObJdoHEDDdeQXDR9Ksf7kJoZI09p9hnx4XkaU7czId
wq0s0yE3S0xDcqq7Afbc2fS+TU7vaUIpmBuOF9cs+MbgrCHpy+Lmf7tevW97ATOVEcyBcrxa3PjG
MbZU4XCGLXCf56wcIGuBkdc0r2HDKJYmruGlQapcZO25DtUZYBWQqobRBN0asvoAZLnx9AfURrJE
DbqqqnCx97O2jrlnRLosw3NpfJsGtlUJW+7sZ2P5BI9nEwwN5XzmkS8Ix4cBWAJLD+Cc4TgqGLq+
mHApcv+xcBQbTmH+psZ0SmMusR1Wu0TjkiMLw7Qfq+OxTyeDo4utBED35it0hpA4oWY5wWgyzB9A
XJoDkWPZNBfLSPcMVjmvOqLPAxGzYxizHisrjkgi/TVnOnu05/iXTEFCov1CmNLfsnHEplwmrLkO
bnGhV3d7i6ve9GW5z6rurvIXj6HYON5aL5es0WNqY41EuSAe3Gx4DRTgr7JNHuoa162JSgV/0F9z
JAr5eKgemoQNJX2AK0CUKS4G/2BXz0XK9sBZGBeBVYwQFzWUxtag21Bd6dGoUGXjIdi7/nYwqyOH
VPOf3JH/CYn/Ryj27xD5vzPl/78MNds2iJL/c6r5eZl+/0r/waz/60/8Z6zZdok1m6FpWpZHXNUP
gbVMv9c94Jb1H9ClLNc0A8exbNg0/yvWLIg1C/tfWWbP+w8Cya4V+PxnfP7n/wlT7/7XJDO5L88N
PEdQUjqCKvCfSWZLNxWOTFYZ96AQriyj0g+hzodr2QS30nwYlCp/FdSXW207/R1/h+3OYTTgyn6W
0G2eWIVNk4kDFnwHDV5gXoO0jTH/jOAC47yDSz7HJ6PKn0rIIzfVeQvcNlYlC2kwquxD90i2Od4a
Fcs9SvuCCcg52T7BN1dArp4pZNMUbgjNv4+3AmGu4x++MadTGatGR1kwAlLN+Py3y/a/yXiLf3J1
IGx4PovX2QcQOOsFE1yAvye8BUuDtO4bHXVItDR/lVEfm5BTepLDfOeqwHhbyLgUOne3PT77g+UY
3RPjtWbPdmFZYPhhn6Z4nFsIwnrEcIGRTwFvDtAx6kX/ZPMHGZPOtAkqBStDplC3eGJzJV036hw+
kUOKuffgsUNk088lFByfV1PZMRh1vN55XRQw+r9+m2L3huX8bg7i4va2f7PXXzILSp1iaga/EukH
9bt6qsKmeYHEw8ZlHG2bmEntS4vM9qh8e/fX7+JxNF+Mwt/ZWd48EgwxX8Zu3aHTt9aFBID5wkpW
gGJAuGF4Qi9lxbPzPtkYR3GOLbe/ftu9527TH//9JXH/+yXhivyV4xceeraz3sp/21IPeDPw2ftI
m9xSqS2g2az4XY+iPRSOme2LKjXevb6HQ8ai4ZtqRUofdGLDiXrL1athzfPFZbt3g0W2ni9dNgIn
7pGx4qsOTYQ8jp67v/7fuP7WqcBJNLKE0iJZAFPVqMl5xXRKki29qbrv3+VyZxl+/ZbxAN/HjvMT
i4R4kwp0kXRu5uJQI1fqebDzD6W7r6Xg/q7xrW9C3Bevme/J29Ac/v235PwTqcSNCxrBtV3LXl8S
ZriSsf7+LTESTv0sJBvQopJz1gj7tbdn8h1C2VD9SucVuGUF4UkWfFC3iAaf8l+oZO3k4qivTPxw
tfM6QNiCnO+3AFJS0huZ51iHqSDdYY9Dwj5jHMVRbwULFz5sZ5re/FLrZXzzqImOselOB9P9JsJv
3cyuGI4kDdzTUvT6FiTaiP4vP/V/e40JYQnf8YXHz+wL8788rl2X6RFvfxcxLJ0PE2MOHquyvS5d
59z6NmxAJpUYTxSx7D5V/smbyOjl7FB9k37d7GGSzPtEBMUDHqP4VKmcpoclBhKLEVvFsgSoZG+/
kpnIH2VmnOIZTug49/GdR9KM3pNGcXKrcm9luEjKxNZnptgslmk7giMFHuh//wPb/+1hEL7trG9s
z4OHIYT5z8uc1ibB27LrI0+vfAH8gVffycH0A7qHvRk3p0nWbHqcg5+dr08ZHojXxnJMdqQnT/kE
pYgnlZWhqu+v3Zj2V5DKNvTC9fd//YJpmhUMpcBHHVq/S9Z1PCUJMS6DZTs7u2Yr77//if76xP+C
pq03LjZXy3Mxwft2wAzonz8RlD5N3tFtUShzVoP3IcJYYp/SqvYPM9DrKB6gGBRlHm9dUvRH3mD3
41gR+HDjy79+qcfgZ1obBvRAvOKQbQfYT/k26GB8bqSCeZbOimhFNz5hcYnsScqHdsF/ZoXjsFGd
O9+qPlluRAruWtZ7HvNleHLpcA7/g6/zWJJbSbLoF8EMWmwrta7KEqziBkYJLQNABPD1c4B8Pd3T
i9mkZfLxkSwkEOHhfu+5eTjxFxG6ijum/szYFi6lZ0eXoDw+ngNGsta1rkfsfan/PfC0cO0nHYzS
qjqSkhZe6EBg2R2NkhNXW33MKMayg+jbY6O4jAl6VV/2Ao8pLZw6MS+TZonfVqC+Gahu///LTSgS
1/P/Xm/fQ9BtYbkK5qSc/1ooNCzJjByNgu4iWPQK1flGV0waV9MgmV8nPsGyZaXuifJPzSwNzNkE
GYST+9tTmL/1NqZU0BWIqswuP1ccEvuVomt/iIr+2zgNOlrlKHmtA2ETf8jcJbH1+NXXzDecJu+1
D8vITXASt6rFSj17RYlZS4fAevaCGMxj68q9kWQRFEaMcpkBY8Ju63FP5LP1HmRmOWMtWwKofCxS
hnJe6YpLzCMqWjE511FkurvGh2qrsjhhvOm1qKLUxuWodUic3DvoAc6JWV/1LEHBuXrenTIsz680
RtVGVL/TSWSHKLDNo6+l1kE5+a8BlPIht4PoYjhIP31r2JtWyljDqFB5zi/DNAU3buK23o5wSb9X
BiE/FTZJTCLRT80hubORYN961C70wGvWT91rnxBj+4Qk5/anJQqOxqn1DnHBXLtpHew03AaznHWi
7zM0u87wSOKZr0JBLu8uCgwsbh2trjqwyeeqVftXYzoec2IaSFVs6q/ECeMdltD3PvW6gwwUWNDU
/y26GJEZrbhr0BAc78afIRr7jUkyw0rDsHO0utn5XZf5cCFDpT3X5Ab5xavo6/qbaQfV1YwKPFz9
MN7AeEYNAz33Kwt9BjGKnSKt5glxLMXOsq0W/XztPlNouNhAUaqRQoR9dBaqZNNLDvf2qRogdY70
X+6VW39Wyi++p1Nd0kIexCnKXPutreWpmX+9dDnBD+4otxAlwn4Xt3BOEt3waPuO/dG3ZP2BZoYi
R3daNFFRSAfDV+On63xTLm50W7i4Q61G3LMYboQc8WXG1bVo3AAh6bytIWlOcM2KU9iE+vcp8VAJ
wyS5t0yTuwkKC+yvb0DdXoycvxvvXx6CkErWaQnhHNG1ZYJeqGyaSdilzWaw36cBkU4bFgCHY+Ft
7IA2QWbVhyQg8ZhgErTWBJf+oAbCFJF2iFb75JgDS9hNGbN9Gg0mkyY+mtMz5CHKxPkmIKHjn9/Q
l1Z/m6W8k8dJFNtwt6vnJ7cvQbPngMrGsfxuo5pk8Ydd7g42j2zextkpQ3wAxsB/BZLfHFzTGiho
9RuiOHmVVKThkxcl+WeOC2xdQ4K4dba2qwBobypacmdfF91WUFCAFIbaBswFCwljohLd/K4pfXkx
rPG17evJWFtlKY7BaBbPiYaSXgw2ti2lp78qtyN6aLKii7vl6ezI/9wvj5oKIgaSemNulxVkdr9V
9qiefcZ6DSGGt35+5iZD4vRlxdxWRcsEaP4dcZ2bCgUn5mlt7OnGoCVZs9KFgOlUeF3e9QlJTC6S
77XZGof/f5V1DGfeiP9zmTVc33Ig5jiuYZJFZv/XRt0zmva02EQEsFztOHMRNsqWwWPDwtAwW33L
JwYV3hMCdTRmYLl9XS/ppLKIhcqBLdvBWJtNOVGf/Q2wsFRjszEnegpTVpbPNcC3KFFVtkWBgk9q
3qUUs/NTpwfYzWcrhWNftSSzrwaxTzzDHJvCoH0xpF5crNqeBUbWvrLBWze4j0+1Xb63nejwCZo5
c5q2u03y2+OfAmKC77mHJoin7zVv6O/KIXNWrQFFESAWiaJOPrOoBxcmQL6Rkzn8jJPhuQnAGYXE
sIxOVt9N4kf9mmfXS7OrkcryzQ4ZOZH0mJ0HB2bP1IHcoIp+N63KQj1qXoVr4cBp5fgp8IYJKM67
ISi4TmFHf03y+13o+7RGprNSUbNNg6A7VHqZ7x/rIIhrn9tOqw64U2DEjVPDzhcEm7qpujudVBdx
BiQeO5dk1hfJPfNHE4kvwi9yQ25MF3s4BlxvdPgeTR9yZAaR/x7Zqy6PZdIDhF8XRISmejZ9R7nH
mLStIe7Vlb3V26baVP0QvzB7DZ8KAw8hjnPFWDHqbrZnekeLBqSJ7O3ma+Evy4vqb1UPalOV/ks9
1limMEO9NILo0GU7RhmO7RIen6z5DlMW7vXQmea1tWxA3m7bHlxvXKWBnmAzsNNX4p5+xZysnoU7
/bYawz8UPSlQktWDIFoNcfPjLjIi63N5zoacI08gnOvAYX8MlVwtt0033ztMOLFMLbsDyZTJSjcJ
fCAHK/sWm11DICp1USQwWGtpxQCTTuVwejzL0hOsxn6wMbqBv7htx+95m6IilqhMGvClq7hMA4Cv
Dgntbj0QQ25cS6wp8RzhSFBlhgAF/NaPCq4HwoAUUg2+9WSfRRc1VwHtFE37pEWq6DW1fXXml7ZB
M6aWdYz5S7LNTQqK+UFZXlwOzwzO51WuQnSPdstFwEBpglpMiE1oIvEsE6yKkT58w+ynnsqqKz/h
FhKgOTAOSIe22SMaQgAmEgrCotNhJY03hlnWJjK7+MvFmBinU/GroAJsCZ4fqDbujxdzLIBd1lv8
XvO6ZDWElqr4aprMrXRmR65d2X8jx7rS0Kw/QDk9WSAPAYBVOw8Sugej+7TcxIqS99wdILCjJqp6
8x47pofIzTE2dJ0gq2JM14XXPYuOqAPH/qMbXfmjaX6LyXMvteEN26j7mTu++B7FCairossR5DaI
K1ixCJyBWglUaRA/rViiKLCTfTIWxQaYknVl7EflEKHrRqYQ0J0xDYTcKCoJtWB+Uo1XP8wDdDiC
GwUt9ip0i+bLD9p59V+uvUQGYzo8b20xIiYQE4FMlTFuqfQ+glQOe2es3/LSkpfCc6uNZvWEXOyz
oKawDwyCjUvHt8BPJslaNZ23B7VkvbdjApyq/Q2JleOwHU7Bus5TlJ2qF7ci7uReJiVp7Mpae1BM
75RlgPEFybQlo+09eXm46Bl2fOWD9zJ55Z2h7j72qvFjyALEW0nyU9P6X2xnNHb6DEOpL39qw9Cu
iUT62eqsMnX5XRXCPGQNkm89Ttpb6TjaoUAY2dOJ97kAttAwlpWyHl8qo2UoXHcvhm/XX49HzCHb
4BnoK9q6PP9BShSzCfG57B2TgPbQCnL7HluJ5LKnHtmGGH4Q0Um9f13WUbi0w7rwCGuTsFCWpdIY
PiZdqYNKQ/9FJJwbKxlb1wa7HCWzcI9kIFoE22weC2hPU/usVWYM5iTiS5qt1SppvkYcRlqt6a8T
nMF9Wttv6TAYG1Y0+4NxCpW6N9uZzaucF45+eKvG6gczZ+/3SC/eBqe2LUbsagLxxVPPLXMTVgMq
wHeePbsKPmm/O9uYQ+GuCV3/c4zMC5PKVVu4xVNdkf4Fms3bGg7BWENl8a9g1wgjBzlU7NEGCiZx
S6qyoPy1IdJ5KOLKJDdxgfTah6bre7LnWrQ9DpawFv/f5LZfQVCRohwwLWcKvEEtiofY5gky575b
0QzBbpyYxLatc+ey9ufO/NMLzpGjbe3cUP3K4OhutM62vlUxHT2a/uhDa81buYw+74/LKb0MUYMy
JYS8+oZQ642i65Vgp/qblomS5BqOI148aZceA1HMuEhrdv5EEVoVqPNrgZ8DNBdtmF8+CdOrrDAt
bmiyyEvygSKf3bK1B+27Xp2ROpi4IOfiy0vdj3CKy+dgbJ1jEyVvAViSzrddnO9jTTpwm6BZsOnu
JRZgAEDN5Slo3eLD0rLN1Dv6l8L/9ZQ0YI1PhRExoOCoYkX0uqr+00FLh3dPTGITxMhtUlOKmx2E
ATP37k/bet+FgdkX8lvyHE08d/9+x8ANM5nr/aH0VxfThi3ZGjma7zj5K5u4fANbZ90j7LC6jS3S
7Kz+YsQaq/x8k5g+eqvMGtyjaSQ4sckpE85rJbLniW7WJnJEiG8qoV0zjtWTh+0aKEfH2Xdpg2lp
YyKzcu0bFtC5TEa7XqMV8TgTEHkwRQX6ldI/MTVzV4XO8aZE88i8nxqy+t9C0ihQtIJ7ibeP3TD6
qPDWKmrhClPat+Ud8Txb1VYOHIKa2iUhLGtlZdEpw2yyeexo86LZ1GOWvJA+bR1kY0zclTZUxDEl
TUvlvrvxs7h9x/jwW+GfoffOSlGH3gvksTpet6EKN7XU3LXtkPQROAPaWbvdCFRmq8wf7Gs68fCm
RdOs3FDW6yD5sBKve8M4X+1iOIv7cT4h6qH2x7e1bo969Uyew/hJsMyT07jfKpOYuxCm0VFPRlSY
6PpIz1wXpQ8APeyPetRNV1A+iCd4ULUJGafunHMLBfMTLjHkqPNLlby0zkCOVBQbZwZe1uax2pFm
KDdxE0DaIU37nI0kc1lK3cFQbF2PH6YACMkypVdX2tvusQi1e8FMAYMq3YykDvof4IpxbWYhE2nk
rG1Dcgl4PO3DT0tsVuFgP7upAasQT/2qsFLvOjSZnA187dFu2vZuuOFzgIMUYsJ7hYnhGtLOJjiz
oxz2o0PcWMVbp3XRvh6KnwgCslVjp/FRTo33iZvHFKlxhgadrcj6QVihI4CF1Vx+1OK2nIYyDVFL
4zpbVTnFy5QTgboUjbNLmVMsTY7OHr78JEsvHc28tcg9jnIAs9fsFN6+dlD0tIWNaYPUWEFpeWng
Gx8GOZ5UH1WX5aX2r/AEn+pOdutoKFwenhnRzAGpdZxmv9R4Xmh2V9fWTlzlgtWvL/gm8DMwjqkP
bZBk6245n40OMi63Hsdr6rg/cbTxL7T88VpNQXGddEEXgobZpaogsOSAZp6GfvC3+jj+mqRNG7ZN
q02ecix+VH0FOh7sbs2AJ0DOL05AhcxZtqnDc2vIC0XvuxtSBzZ15Xw09bvkNn73MUve+8A59DBG
cMFE18iNSNCTuLomUIAaW00zd5M4aEenftBwilaa/WqbcXN5POp1ZvT3MHfLt3Zm6/bGmy08400m
9bPeaUe/arVnKCfVlkLFPNkagZ5VFFMb4yDZczBLznh3EQu1jndL9ACtjGVwusoRPIgGwMfO91zM
QUFnX0ZQOMue57vOO9rK4bR8slWgzllUHZO67um4+qO+a1uiVlP+9EvtGp9LQyyq+Yc7809VqfgG
OA1fjgRg92g+VQEAHYc/5NGQCpoP28tTMk/ms0XgiruQyDw7nBMrN2607XJ3xWLf+/V5NEV41eEn
vSJLRFOiJnnQgm56lV1OWTwRKBmHfMwrVPb91JHvSi+g3JICv4+0s+t+RbXQtjLW4lNKZYfvaX6b
L2+VC3xX4u/bo5U+aE1gfUvQER9irUNq3IyPEYRNbbUL8nZjVKY7d3BIOajzGKmFVpTosgIvBtaR
UvOjBUPjApi787CThJjOZTUGxtbLfJCqS9nU9g7CrzSNjqaL5tkKBSeBues1CPvDdboBfFnnfJOG
0mGW59sAJSDy58pb6Q0nFNRs6mxojdiTA4mTRvEdxoBr/covIIVkFc4PIEeFYiwXww26x4i28LqX
uF0RK99xtUYvWYLejdNLscrqWcMSd9AY4+ZakdezGQMQJx2JoAhQrOR3HwN9FaSDIUTvz01jF89N
M3z30U6cMEKyRFqx80qBRBB9heVuuQ51zp9NtMehLCmHXE7z3yoVvutC5odaBq+6ZtXEenbrJoFh
kbNw7pSXYSImEuDaOdkfe0jH50cRYDW2es4KTCbC/SHyYfxObAArg6BLYdh2trZqKEaBXl/ggRlf
Hc5uDNAmumzNRQVVFNbFj0DCtA43bJU1nK9i7WcUxDeQgvUb/e3iFEbIXVyawpu8QJHaGy5fZpBw
vKMdjbwmrtcJsQVv0JbLYxPoVLSyjbYEVacbOmHp3QZnBrKkafivfGwCEE0uuNxO06kBnMT3WPgh
AcuclgAsKPS8k4WRKcFqKcwQx1yEycMBFr7tKGk8S9p/R0a0/In6LUstDyhKQW0V0o6JbLxDpO/h
SQrl1aK9Au6DeMmQ3Wbdj8rmyFZtiuUQuvyW+WOWA8kFPhMiOmQC4c5iF4sK9UBewaET2nBIPBwL
6EGqHz4Lot9NP7SxeGO4+COiw+fX4CwYa/tPFOnlB5Gd2aGAF7uZPCFWqnesi6lS+9K3A3Ll0jN2
Rln/aAzpnJzQcU7LO/wDyNEnvcEbNbYvywXucuCE6dD5G0caZCKVgX5eXirP38O5nI5BEx8NmcN5
dGWlOAnuSjcu6X+xAuNuKPajXSNtK3WGhYBK/jlQlLZieIalts3Gi+W7CM0NDxqmZSUbZGr0akZu
slUuFCtG96wznnpWoSCkUc1eZhIdn+qwV9cAHP+9EOJdeU36tRQv40R8UiOQzDtW/JHR5T0XgpRe
EejaJ2cwfBnNOjbRMGWwaEEG5ZTVeG7Ok9kUF6VV3tYvW4zsXfzPS2Y4pzCvoluSDd81zP9/2HJx
wITT82MyECpUzVJKwtFwiSuUOYw0rZboVs5uLbgg/CwjuXXRRPQxgiQa2fNbU3Z3tU8tVOUgwNOf
ntftAe4IZvkKpV+QZetJD/OTEinJeNPY7esJgNyjoxyBZEcH8FL5I5pZ3qQmLSdKupdUVvFRh22P
JShGEurRwTsF88v4KAOR25lAxjAbRPmziYv0JBwQS13a+0cSe8snNr/0GApn8cA7rwCW6UoT/cY5
B/kmSZ6X6KP8Fk6OIjdY29S+mC6xk43Puox/P44kkWF9wOngbvELKjKzB+Ut6c93Iy24QXJCMdkg
KsP48Eo5bZeVwzNnb7726UKSgQrML2dh6wJ7G2S4tUYnOEErvCYq7f/YRnGKDU9+5RKkSetWikRw
5a0ajbg5drqrZff2iWQ28htpRh6KyDB2mUyae96y+zl6E/02tHvi+1ujj5v/aOCo2Nc3RYMEK5ae
d0kmQDOx0NP18tEYq3MKyfApcDRq7oFgb3zvZKaZJBTS1W5P0uHGmoc6Ve2+PrqKcqI7DSgm31d4
NvAyiNs4y+AlvezSDGdEg99uQX6FF2SO3lyoMiMF7lq0wyqZi1c/8t5GQjaAA2mQF+cuIyOf/JL2
iOglOC7DiysGOrSul8FRMcCCf0zRLEiETy5C7kuROQRwzv0H4dMOajnsSvEStQP0cycaHu+6zCf1
ntHducj21P32O/5L6+6TwGOqUn10bakTsej+UiFNYHqAxn4ZXC4v7hQ4jK9IL9Vw1O5KExfb0h4g
4G9AaWJ8Buao3UGOAFi54H9gPxvi+ltdNO/p/LWmfB+JBKWx7Lk1EA6C2dk1x+Zcg8t8dQf/iwqK
ElW1/T1uyLGpTeOtsjHG/sc7pTBJ6rikQqFbF/igGHSywsJRw1Vafk0LjomaD5VlL58tldLgbNtb
Jar8Zg5XrfX7l95CZ/1oYzojSSsdm1+CNhxyXFNCEC/FJh/RO0xWWO+9aMKCPx8+kvml1PRfXoAA
jw5j8daUgHMQppunWE+9re2hFLRtuzu0ETOttrTbl4LchdVjjOVLbeuM+AAsirVDE+HPR2+gvcjI
BnIVu2C8J0luKuFGsPzm7kxtZnD8OPQZlNYYhVtxW150bwxxAM6hge3c2wvK50XDYRfy6sZGeCvk
JN7TxHzBAKXflt7O/Gnss+n8uHV9km7dHktgTK8B6CGkAYTI82KOoqnA4JO8LL/kWUZwBPwDuGfu
awe5fQfblh+97pIWToGMGVkDKzsSLDWGyaFwtJPuWLtOxfHz0mrNgnBaR3YWYJwJnNdgZDjRdvEp
scPqCn3zX5O0pfYYWyTVymrBQcJieLL6Tt9GFgfKTBypeN0/NnAWEbOS8k3c/Bzk+zAZdJvmyYUw
XSKrFKBwEqf/GFo0XF1XaodSzcCSITK+qrr6qn0Au3RcPuEohmeI3i4soqAlecc4D1mp3qPcgubH
OBnTiLcC/rabkhaLQx5k3yj61qaZkYiNvHLvzWkNO6DS29Zs90ujVs/i6jKFA1lcPjue7MqD7wJm
CK1UnHH9udvH9U8E/ozJp3cMMRcP5+MLf6yIZaCNuzEPMyy7mASijgxjzp60VuavAAxouelHQ5Cl
o/v+k62dH5tVqtncuNgMuSX9W+Fq4hWHZLvjmS/2Q0hTYcRODT/fic9VouG396Tz4RCNsXd6I96Y
hZW9GhPYfsBK13zu8PuJdip61d0rfaCc7tTQbqzKEdRGJPziQFfProp+JJ3yd848WaFNHd9o6IAt
VCuL8CKYqcl6cPBIBSndy9G01Q1Xsk17mtmF8OutWVTT6xQ5jBaXU+TjSgC3LffLjUvljlGBbLrS
LjB4Uma/4CfGOxXDIE5i/cD8E55uJMTe98txEyt2VhRXNRxykRzovaGoI53zGSFxty2rPr9w3oPD
nLrOeSpwQznkt+HHji9OSOKul4wQSTGe8TN0lNjaqHZmjSXIGLs/xJS7vzVFILat3kRM981lnA+1
0GYeWjAZtoG0ZhmxLYtKspHpHz2qIYj37eyqiZGgI9gBSoLW2NFVjXWV3ZAl54spqrfK3M58+rdC
oFDttqz94JzW5o9QmqxhJbdkazTylGk+MWxmuyUH76wR8ftnfoNIHbtCVL2GIq8uy4tXD/+8U19G
c0zSNDm2lRAvo5/dcdSW2ZbJLPcFWWsHtx8ORes6h8IY9svdVzTpH+m103b5FNTBP+0wxv9qa2rQ
/avsuNz6MVJ8zkKSCClZ40cRZNHDYQrJs0GTXpWfzhghVOnka4iQg+F1xdSv1DZIAs7/3P5xbD6E
E6GFc0qL3HqLIofEZ01526IJGwzZfE9wffotzQgCW0ojvGDOTXf/fmenghZlBgSpqT+W0/vyApj3
DCaa/qeBwyHz43oTCwynjuXmr5bkyezC4d2pJndDkKx9T6fub0kp+FY4sLAZt4OH1NVjTQu63RiQ
0Wf3iXZs5nZsLpsLzSTjBn78EnWxuwJcTaysrYH+qRm5EFQZHTTJLz1GDqRMvieFSHaRC2PLafWP
Ci4vLWTkL2MOI0gm9h6AE2B72HkcTmeRxTQUrIBYdID2jN9ZzLzWjb8iE2JN7th/U9Pv2fQK5siF
3772abStZkHtwOx5ZRoOgtpKO0qzaoFgFg2+EsLndmTVzvhgVV3bybEI9JXaujcE8pSGSSRul3ab
5J0AACU8Koe+OMa25Z4IMAY635u7pTpZFC0kQxKEgwd5E6ACJcY10S918OJir7w3uiRFVnivpa/1
oNK4KbX5HvXziUQjQxpbZRr50c0aa0OOSPRaD827Mz+B9Leb28yQlHqwIapQXsJZGEBCQPlshhCo
CJUPCdmGSKxY8LABF5hxNKPdNL7A6wN0+eSojLZiE4g/QWnMQ1ViwdtiUPdSxOY2RMZyStKI8+DS
LKhk96dKzPwUqaQ+LO8mo5nfdQkka+vTLnD6aEPiCXxkGBcIQal6stMiAHPrNDD1Y0c4UFSgC+lI
mii2PbIyZGZf1Wj/6QaeDdP97RL+k2uafxxMiy1+mXQ+2mJC0vIhIeo8NQA9VNpYL7lJcRs0EM12
aBSZaQ71GJ/CYtTXmR55ew6gJU10HxyM36S7QAW0nvH0XgpgrDvZO3/qqWsvoqkEneMp5qA4N4Tz
0MZrMCuwSr9uVp4srd0ywKXPpGgIs8DLeJYlzZNIe6q1rQbXepX1zufS8uwxhZxtF3TgXDEsvWg9
M+GYpDpDVhlcXWeiSl1kL0tHoXOLdt1w6F85pbC2IBW8Y5D6zYHMvfyqeZGEQJKNn4MaY2rIAUp8
759a3U6udkazcF7+jdgJjxFDVCixzHEq+Vv6ffFm/PMhAGr7Zs5TGP6LzXB+LzsOaUsXULFMbKsJ
bQi3wLGUTCmWTUZakzotH+uSZnA/+8iWk27Gj61jJSql89vvwnPG+fbs+AXBw1GxmWQ3vU8Tamvo
5ER2joRpmnCkV7Y1Izf9xNq2sTJPnsDXlUxUo2AfMEfHQ3TRGxqRj8e6GUDL2HpShyuG8/IAKWkD
6oxOKKMVcXyIQpb6KG+nzzT8W8/dDgKCsns72WqO6gRJ1WMVjJJuDmeptUtXDMEqhrhgR0H27khu
Kc+2vU0aw27G4+3sO4PJviKh9hlAt/1st7K8RZ2IzmZt5pySRX5Z3unzx8e7oNXXcR4P20xEikFO
vPbtVP8BAmSCWaa8DUjFfGdnLUATmsl4/Y2vwjOi43JYLNxkU3pjc3ycH8dJP3solfgWFVEibv/U
mqFtYUwCNNK1dLUW6U011BfZEDmearPBjkN6pV6KdlRI78g6wlhvvCLjUEQNoFKxMKMt9whiD/Ty
E+yi0UtvS7fUdEaM5HP7rfHUMUYQ8BTZ1vi9BDkYujEZZe7MihjCPTDj8Wg0wbgKSMuNsjSnQLfM
16q/RaOTnpdbw9HLv//U6YMfAzmuf3JwJlXKYDz4ZOntSx0U1o7/D5fOVLyIcrJfUWY8LTfqkFIH
VAUj5cz6GMO8/Owt3P+EwLhEbTXFuR5RQ462lt5VT+0HZQ260PyxJsaDdIegvXAy79djGfYH28be
nRkzzochyRODbkHHY/I3y1MenJbDpts1lJQgeO9OHRPkAfH7SCGiwJ1yYOuzkY6n5sL86oN7g7v7
lGRa95wwW0X8WgpwIQpb+PKRrjXi4vS9dxIGGV37TsylXJVzmaWSUdsZ8x0l53srTkZjHdYjEJyO
bpOXBKi7HMt5VbEiUWmUR2JIL/ip2Y68mQtacdtIz/9EWE2pU6rxOUl6VPZj1u7cfCyfy0REOw3y
7L/a3HzTyw5HdUyCQ5/zVzHHecpGPdl0YTudHMPzNhGX7KnQauabcQwwIe8qFh2WEz/uCDrCjwdZ
Gy5IFA8NrDtJ+Ow41o93y689/qukzqxqW6zT3gxBbTE+iDLDOPhJor0IpwlfXLjGJPuVYPdU1X+T
Ts+ct0qra9mPtPqmxrgxpIu2ZW8YN9TZHpZ+rf56THBNyDzdvBcXMPA4jHpqrUWYzJVprfi5h7eE
cdibNuXnMfynKMjN372DPddadhCZQttCnOJeHad7jfWxeWPxBgqC4hHIu0d6XIUjbJ/Z74v67dHt
beuQZw7I4BNfZr53W2MC6JP+zVQC3qkPbogTSnDhnMmiIiDTHvp7fYmy16VucIVJNlH15Csn2eUO
4+hyZthqubtPjNzYBqh/NhUqnDc7IcYr0kjMKRF63eueooYkIA/dNk2QRv4Egq9gqgSsUZV1IFWM
QDNz6LaGG3zr5GiuhOtOq8TkC8UcT+AbeU/4SlCChEA+UYIwTgZ04KFt0YHggKZ5wVgOqbFzEWdX
exLpUKCENvPsonq1p4B+eFI29JSbV0AUGR54Ea3g00VPlhEToyUmrPikoKJ0/xln1rrDOql5pPgI
JL0XhykWLf1wo4GNFwG4/LAx7poITGhl67hs4Gy0HCXY/ONt1PJdE3Oi0WiORwwgYGVV0h2cuikZ
B9e0eJS7961mWGFArkXAgF9U2hOC+F8mDNrtEDuANwkNASaYrgO9JbLenWiva5gqEaZHUWBtq7YZ
uP4XK+352UT/18idCFoPIzLfWeQ3I1B2Tp/5fCepkUZsxMmlA2qPop4cFpf4jbBPzo5mi5OBSGvL
qJ4m8DTc3D75Ys9ctzXkYYtsBq79mGxk4vzwp/qHHdOIwoa6i7P8dzhM16lM9I1CNMnCdcLu9pTp
abSzHa5Iq3uHkfSHTep2/UWP/gin2gJp4pSKvWsVlWBvjGLrFQB3+gYNXG8PsxCbPkiCZh6FOR4U
09qRD6m2hY3a0Lb0P9bUfgzgtfLRd4/KMf8wZSqe6f476+WFrO+aObGW780pOEzKis9Kz24WMKAN
tJefzAuTqz86N1K4xMDBbSoGsh9NglTKfjjTlJbH3gYgSSqy2NoWbLCk/QFW6tpU1BjOKMDN0fvB
MvRXlh75Wf4gV8qmk6fPVNIhk3c12ZtsDDgxSxO+S0qlNjmsB8ngfFcVNtYscwHVM07SxDcVEeqI
oOaH1bKpRHqwR9RYgKypwGTDcMAtOwD528Sw+rZ4fZ7jTh/3OqxoFnDxNrrILvUKETzOdadTxknB
lR6rpKBVIIdrHX9JkJMrFRr5vVL5GlcEEFoyp0lA8D/aRmqrpgM2GxTwMFzN/x0Vk3dVxgY9idhJ
EdmnbVZDBFd8pXkUrA19+BXIbTgWyM+9chd4dMvC3DA2o8zeAhQNuwOscnloO/GKgMF7STmJyXTd
1yVhVg4aTdarmlwUJn99mjirquu2/L/6lkZZtzHxsDZt9tx10wd3yLhPEDetTAsRdxn54Y2EP35n
D8gc5960ywajO4SVZm3Y0XrMvN4r7lyHM/JMc4VFHdJHZaFO1UYvJ7iRBamNiCCIGO18Z1d7MZqI
dGRcaZrVQbqsO7JfJ8NQcy96cldaLuddczvFvQkTzgP3GGa7sdB/0Aj8JcnsoceY0zds3yKdIa5q
cIAZ2YtUXbqewpjkqkaP1tXUBDtRxvex1PV1lYG+q7VglTiNIFZZfTe92t82bf63kKAaO6mOQ0HU
Bjj3ir3GI0TVzP4aScSG5/U7OCyAHzp+JqOm3mAQUWzKOmO0OFr62qP7zCOf/PZnxnjueAYwMLSw
EZydeDLgww4DZJeY0k37H7rOa7dxYNu2X0SAmcVX5WxZluMLYbtt5lyMX38G2fve3jjAeSEkSrIV
SFbVWnOOSQxE7ZeYBic6VlCuDYUQh4b06V3oE0XiBs458RjpOpOuosXZs6pUfu8wNYqzA7KhB3dD
a5yPamnaEsGxvtezE2rLA9UP76I75ACJitRHMj6SFq2isMUhS7ODUqE0jhLWakY1+Zr18ZIH9DIa
l5C0FmHPLIxdTzkjtVkjPwOKuKhIUSfhkpQ4ZIO7Olcv6AMhK5qcYrYBOsOwQZCi79AXig/4McZK
ahj2lYDEZLJF6nfGAm+Fm6pdax5RikUI4pleFaPnTmsdhEOe96FJ+LlMVXVAP8gu4Oj9DErIeQsC
ZyV0LgPR8EpAT7QuwgghTxPhNcs2ggymTiuzo9e95zTXKb30qybQygsw/DD9Is8QxHNTAyi363gT
DuClyai/0iky11AkoBGS5drzTvkn+TdMlKuoEWDIEveSaNxwB0eKEHKl7DeN1xcHz981kXdr9Fas
8BoHmCze8qbqL7UZbUdHy69Jkb0q5DxkZhE8y8j4yeG5+CxnVr0QFwH74cCZtMqLKn3IAxXY0eCC
OVf6d9VKxMpmPrCQ8kCgI4lQspD7tIs3iYlntS4Ga6fWzYK822arW6QCWxHRdEU97C2Skc8EPoVn
M6yfRzX8kNbQvieUQhvVB0Zeq7dYTU7oxNJ9kyTuERRYsIT9kC8FSuSFXhv2bdLTGNPKxKpjFv6h
/hY4/qcIsMIzOEFJyeRrAjjlHDKRXlnu3fFg6BQIMDNN7R7L50KO3doq3fchr7+zynvUQxbTWLGW
XDKw8KZoCvxRWOueqk/UlYhkamBFMnO6k7TdKVW8OuZax5dVp9lKi4Krj1x/p4065xGLkjYgWr7W
Zb4dBf1mUpGVa0XJaW0wJyb7y9+LLvF2sTMqG4lVzq/lAKqGb4lCYbH1Y5ygIMgQ6foWWZRuB9DC
GiGOkccqUTIeRNz+9aKSyk6gl03iTUjY0Rlj4Q6TUHpM+iRYK+Y2N2tChWsm+XXSAT4f4q/Mxqbt
ZM55lFf8Qsa211n7qFxRV7Iqn3MrRu8aMJnVM7AfNTgQ1QkEsn4vP0P8a5LyUElcKy0QKddrKIV1
yck2RLlrHcLjm4aVCDO8ZeyEHDYmiZcarZ9pRLhAGTswd8aKECLmtH2xN4YGvVkCekej7rCpCp3B
ykBGoKJBvrYmJFuMHjhx7dy6iIiZuqYR7ds6WrSmaxMC56qhMA9cyUclxFQtpxiIkdQRVb/ipGcy
JFjEE+C40rLEXGslRJyUwQs1Z0dUgRMPOzrlz1ViqBsncqNN1rVvRNtXJzscCSI2vOMIJfYQK9s2
VB3IY6jPfChXWwIZzlBqAEb1DoQPx91oxlSvjrBIkciyGXl7KDpVhWwlnRQrhRgNgipx/Rg3p5Ml
oKBJ0Qo6Z2np8bdrKuNSGWJzQWvBheYBCqL1yy8WHHtfb6znIBcAVZFmbbv0lldQ1kmqlXCoMmjc
tUUeaM+BoYklq/6Yxo2uXloLprRVaWT/dG1yzHyAU7R1wN3bUhyZtixjIzMPGb6tZcMEbNVQvFlG
AmS9xgwTVdurQY9llZA5hcGs+nVY6nl1tLCjdQJr5oWMYDhhqBWBzgHcR10bqYeigKfNYokKbi22
rpomyzaqN32T0J7BnLZ3dLqiBsCWoHhSWM0eKoeI3QHZuBh2uQ+IhYPwSNFdPyXQhzaxHRCPUqYr
1k7tnX7Iny7oifowPI3IA45WNEmrUTcI2hjgALIk+XRa0CAhRbOgs9Vd176Ksi5OapxZYPeycFmx
TlgVlBTWSdyaKyt8YACPd34pfzoveUB7RKCWwYQ1GAkgtrp3qdvhwfWQzNDE9nGG69W2puC1YPnq
HxVzgmykTYZdipVyASRv3SjAeHS9ooDn9ocqUpgtacmuVDPiNAZs6H4iDvSzdnadxGe358rTliyZ
ekiKXhYLfsvgYZRDsXEswiw8G+FLZh/BWAIQUBUIp5qbbmhtfwS9/Gqm8Y38OOJqlJ8uutZh6ZyN
JMKj3cXy5HvghwTiBqzrQOheiiQj5GcKNkcGwxk+NkzcCqA2LXKsZVXb4ELAwQCPIvKPhGyomgRJ
hK2ewI8nZ6yIBbmagrWEk+DJ03TJ2k5iEXWtU9oQTCeiFs9kCLgYKkx0Ni3rWeapfKCa3+TW0i/h
dtdB3y9rBj4kIFVxmDeaITfjCPorJjaeFhKqJa9hqeZoyG5MxXAXKKghkbfNkxX7nNVp+0qzB8an
zvgpLFEcoJxzTs03jUQtDtF0yfp3d76VorCDsjI9/b/u5/NeVt7FWnjdz9+7lDfiA+mr6p0iu3KP
EX6WkMkfg+leWmZvnIvRZX4sSljeAEo3D6Is/Oe4oVhg1767nR8tONRoA7cwL42hvSVeiZxKbzY2
salGQegpR43HKSiW9ejnhEe3wyoSwUVD6nKW0MRyIx73Io8lsW7YZS1xyYw7BgH1tQ/ILUnz3Hxp
yGzQ/fpu44e85BrC5TZIy6UVykcTE++5jRyU3zgcgjBMHoyUhonahkQ7iNw6pCmLYzIWOlGFe0GF
ndQOAkHRwuCNorj6VtlH1Orpxsj6bmsJaXOWagmDR/7gDq12JbXV32lB8FE08rtK6rPlRAgiwqKZ
RBovJdOFUynU5qawmrNQTtRlU54MkV0gdgWP86YZVP0h8X6Q6AxrGpVU7qw03AJvitCNaHxyQ+vD
A2WIS9m07aUrIo82hdWyTgxdYBiu8qor9pfrXX3T15/pm2l3yiqKnb80/sCKM1Lbp2wsWOxDiacg
lm9ZAquPXjDEB3wDZJWpPSlEFE73Y0bOZN/RNjL7NNplOuXrEXEyp2V6eZWF3h0KIvgCaizbrvDN
M8gnd1OTebXsFRKXIEToyF6H80AVArLxCBTRcYV2nh+oPcKU4eTCkOBp/zZO2Ovn+WlKT78L9SW8
vmnfv6fMt+Z9XovXKhkabf3v0fkBFeg2OAZEH8Ta9If/9Qfmu1qlcb02te3fPze9sf96KVxMYoUS
VOX/Xvvvzc/7MsXAw6ONRMVNH4GpU7/Th/KxgUaVLSrh24egCLkJUd4+zPdhAxDZON/0DHaaQUMx
wxsQYk9Pn584P9CrYbAupBst6V0T+075lq4AtRyH4EhfxbRBc0L8asRwHGepJR6IgFLbeMx6fIqu
mz6BzydO17BXXG7ECdwvayKg+eX5783UNHWkmlDI4b6VyTZShnVrdR8e0zpaqP9v05KCfk4719tZ
Zn0WYIVXnetkJBoUA6KAEkx+Ly0SoJBGe5Q4LUGAH/aCqtEuugRgjrAeBVn5NRQ1gmkkDAwfIEes
5qcQWnLJo+obvD9cY4JKHqvB1ZF91OVDp9vGRu1b7RwHmdhWTRadrJYopjJ31EMnbKT0elPsYxm6
Rx+B287ExnqONENsmi4yySWt7L2cKpOF5BLYI/10p2KlnWkG7rlmqVNROAyV8itT0T5U02Zs4aM5
OcvyeZ9N5/8h5FB+oMEdLcw4f+XKXq0CJAGcUmw8VpuX+W7QKzdb9NoqogS/0FE4XHozqy/m/7/V
Bd+d7LK9SeG3TcrgEhLWSzWHYPqLXTVvCRlLu8DApo42jqj0Lt/i9/buUwks0qnn9JioFYDQm6BD
WgEOwbly2l6SsUDYU2hYu3psSLXwnkKw9awJXIq8bCyXRfegw878t6+uzd8uaIF66dJFIRN9CDPN
jqX7ACjcvcVW596UoNjDAiIbBZsdvotwQHLOZlQcmhYobrZkQDDzS6F8pL2WP8wbSEDFg9WYlHfl
U4hp/t3UkT6SzIQCQZbpnfnvYd6Ptpk0hp6rRyoS+Q6sem2rJJUlYWsfMRsaRCVikx1y9xuCIQlq
lMkJ/dnkkdw0Q5g+cwZvfQfpXAlyZJviTAkEij3yPQmbG1wyz3T47ljmpoAcsgxyz0k3ihfTSi3u
hZP7p84xi6VFDU8z3OhJoKMfiRcl+YjJYtK17jrwYEZn5hBlm8TWJZ5hYP6ktYTv8C5hx3mKPM4b
JaOBy8r42S0SAhyiMSeexZA7u2uMXeZK+6qGI2Emk629ZPk/ZP63NIId6T/5W1MN2UZBunNovEQQ
YW9jPu11/9tBidzT1H1B8+Nve1sJ9gHIjCfEdcHfvwFY9Fkl0Oi5p9pPL6SLd2Xr6HfpFG/zPzFc
8Uc1S3GMiGcg79wZj0UtFCao083Y0INNSgp3UvTEHjipsdTCUNuYSZs9At3LH8OabEdR5Q+mmYwb
KDP1rQya+qZ56kbFC/kw76JUWBzVpvsz31OaeqRv0qos6iFBKXS2DzY1xXuM9XOtRQ683MndrfG7
MxEBFMhoRhSZ4Vgfhf4OTiFEuZRZDyJXb17ga09e1X+OCh37LPatq+0ayqn1c5ZuoZl/pk1D7DmL
eWCh9grrMIpTPVOpDmrEI0Hcgz2evhc4+qeu/7hVdNd9C7WecJzonU5eCzmgQhyqu+FNr+1yF7NI
3oWkUuwqDRh1AcsCqLIVfue1egwH508zxMqJxii8CUVdJYEGpdeSx8ZymieW9ZjpWfJtylbcKMmU
T6GaN4dc9CRFT3cBqZZPnp1swBUx30+MSxon3pPpefbKNRD5ULt3nzyQv0f6rnS9NO3LJKN2WSGF
2kVi+KR1alwUy/gj8Z2slEIFAcNXe6mmoIZcYvAwXPd5+pWNBqBv7JRvTd/+SUKfqqTfPmOJoY1M
Atg+wVs05MDOFUSMV5ggy4Si+opfhzy6EcjetD7pIwCIzXR33ufkeX4N7Py55Aw8oBbJr/MuO3X8
HT87w/z0jH8v6IHo2H3qHeeXz/vR4nNA+4xujaQ7tpgf8Ytg41S0WObX0yQlOosY7XUrO/Uwb9TU
Ug/DtPl3d75VIIpkLv9/PewWHuZCvd/MT67mJ89/Zn7FvHPemKnzObYyO6YoTNUkDEDYxiTe0aMg
HB6c4lqpau06b9whAU7PLH1h27FSr6e4xlYm11GjbUt9yjz4aj8cTIeBl8wL89HhFOv03ngAa0an
Jva096qCmmmpis7p6WdLM47EZjBMUmgUu3k2XCJQrV4S9W2VDovcFI2Zr6vxgQb/1HBOzvOm97X/
3JrvQv9tj3BzKIbX4RHd/H82VcvPspjv94kdHJ1CK/fgET5kHhF42Kf5PTWwidMwnu843sAeEzdG
E1rNqXsr+7HfjXVu3PBhGQ+eUyFWEPpt3oim4gtgdrwebaITSsccNkbEtVd6HWppUVdXxxiSczLg
cB7yQn6ORYIxzW+em1Ip9710sAdO+zWIUnX2GY9Ao8g7ifdx15jPTm6BwBvdl8jMdrab0pypYvWB
RGIPXaaBUKnS9Fe/Hk4UQuxvN+Zfi9RQwOoYzlYFrbXDqOHeXBPB+vyU6Q81pE29VYKO+ZxvhmbH
WQ1xW50VIDyTb6J+G5LswmzEB8U+PChVF775DmKhwCJnILTBKTmqSQqFAeCrEsbr/NSKPy071/8g
KThboQvqL43DcMvwMWxKlWGJYCPB+pR5QCYJaPI5WdepwNwThU6Mu9sprzbyqmsPgfCYUzcZXMp2
2Hp5INUpR0gkEPMz5ueCLd+Bn3KYQ36UcWCccN/bZwS5FY616SZ4m2I99LSAqB1AaSESq8jgxIc+
0uw8SvyGuhM7g9xuyYCbbvL9y1O7nW9beKVWmYiJvFb6lc36aBUNbXWp3eRPxSLziyCfG4t5/Y+V
FnsBDQUPDw79IgghmRKgGpcq9fWs+2yCmoyFtsU9TF7RSyvTI7VG5ZQ72X8243R33seybdtplHT8
KHJbRDHOfz/v78t069nHibXrBnjCOR3NZRO3PtIciSh33vh26J+4fPunERjwDmw03QVafXk8vvnk
7W17aYQnRaVySbgSD3QdmYVmSmDBfDeziueMK/0Wvw7FLOCuGzSKznDJcN0Pvsi5+HukIBD2pbfG
g+08d1zLrzH5zNciLJVrWpIAZyn9+d/+NJ8YGHxJ6jDKbTVEB9wY9aOuBimZoWhURgj2Ki0zvTLO
Y4n+kTAD7QtdDQuSSn44lk1/XXQQ6V29fBQdcL/5GU5ScJ6F4jkdOnMbBf01G0xr1eGsfW5tDZF0
Lb+ilsztocu7qx8Qc0nR0Zkqg/IL0ptCz1lPckSmOfbzVhNb1SBMPCMufacJNHcdUs0XRig6Rqk2
maHA87u4yh/NCttsqdgbtwi1O26JdOOVgbrOJy9hbxbxQeGXxbLGo0aIa1SvP1jbP2WyyN+ydiCB
N0FwiF4ne8P0j9srcJuLtCv9QSvI88tJDnsMWMdsKOnRPSjUDjYGhxvLb+bUdVxtJK3BLUsTUmIj
gg17tKdPDRqfZRD11UtqIy7CgGix6JTDKR2si6Fnyq+QFt3tqCQCPiUBqpT1Ka4EIvo8jNchxPgr
GRAw8Z0chbCSKhSEU3kOe5PhTqFhRYfaYB7D2MmRd4gFNo2a3+0yhjnA/ULIu9K3FDcBE30G43AO
A8P1ySPYIPcJfUie1b0rwhFdWg36HeIvpn6CQIlLexijIr0rYZ4cPY+gVKSL6gcBoGcCa7S71k3Z
JSpts3l/E/VHjI/ZUnpqBy4o2YraNq4QMeQdeaBYeCW50KrdybszymKDt0OuTVYOFAnbfsVA5a4V
JsrbpjXHV0HFbgGAtJ04fgnQtaXiJuqrXhfWOffJzCHpYNxiKmm2RDFvPd0nLJEsaaqpan11dTqN
SQlEQDNi5Vyn1FNQ9CwzNcq/VKU4pp03vsStNLejlMxcSa55Yf5wmp/QRyhsGoTND1ZSh2caW8Sn
Men9imlsoZFLTxQ6IWCrTrXRxkTuk5B0IHQHzH705t3LKVZrfpwfHT6C4Y+PEKWHxzhy7Eupuqt/
u3D/cBzY+cP8hHl/5FvdAREN60JeM28ccPrQ0wM8zj39moCfFZmVEscnJH0P3ZAEj820gb1hPWTa
x789EelMjyQCrhykNpd5v+2EwbHWU2I+Q6PZkEndvmooWheDY7cnBOjta1VP1SFp3mlEO9ek5hSZ
dktc2HtDVMVqflHkTgkGFBj284tomr6kzVhfu4pkIqMmNMrOBdFX0YDzIMdiCQVbHgHFNMvK8Myl
HxVYIaZVDXLFH8thMlphZN0wrPYfQ3Mte9v6RHbPIRxTrsU4M9xSy/+d93eBVaHhV4PHME7DU4nM
iRxJXlBWyhI1tPGG9SvcepFW7RS3LV84iA6WqKxPhXwG2lqGcYgDJjUsBa1nEElkHSuhf5aBaz63
LsQjvc3LswX/95nKwq9WpdrfB4t2wkvm62rAGOc0pr6h6R5u5XQXHdfd1sL6zLQu3MASAZBGMufa
rSVx0tBPbLXBPz7sFJL+MGJXH50D7avQJMLWHMg+YtzvBMbH5D93IsjmUHaCNPpKO+MjyMl5DyQl
Yx0L6XTZXUlt+DI9Sa6FMZJ8XUTryFJh1qNDG9MgO1Lx9VmcHRufhT92Emp6FWKtOIA+bcrzUEt9
p9MPgwdsjisVFzHJcfZudKx235JIBbTOxUSlHHtrDA7zvdYoSaoxom7loV+/+BoblYFgabhDtJ4I
aod2zMRtwvDoMXMKnQCHxNSUZVto4GXS7J2RlvU0mvKL594Lgok4NaP8JNL+LYWQ3RQo9KVn0lGK
+yd4rGunGb6YCls6YZmJ7l2wfRJV7UX6KiGg1bUMyDgk8Fp5+SHsaCQSj6yZUHFOFZfIVy32H/0A
ingwUCWf2BYflt1iHsE0pgkvO2Rxemht3145eqQ8Q644hl2if+oNlli7M4295flnq/ETmkHpzQnR
JdZmsCVyNNsmtX6HyH+D2Lg0ZfBsR/3ZVNIjsoNTONR3JVCWSeJ9EXn1i6sTH786Hr1R/cKYcXbq
uDi7yL8Sm69eaHG9m7rZFkKeY6WrsFnCfK+osGgGz9x1DaloFfHD61TlJ5c5ci1BuM+q6ahM8HHB
b6S7MqfN2UW0llT4qCRYkUmODnM1ID7FTuolSyKIfqkjXICIuOsBdweNP0KoHXJwJCuEqomRhdTY
vnV3gJqBjXaZRsFRWB7BrQqlGNCTYiUUQtKMPqb2zUwQ9pCxVSu8JkhCRgZrnywHpFKH3LZWWAJt
2q/EWjZENQdaHi7rRkZLAWZgFQ/dD4F/w5nF8nfqwRmSVrvt4OgUDH+kr5rqOrS6ewRt8Dkeo3t2
8+gDHDyFIcNRgS/0Ms/Qo4h2S3nvlS6efvYdigYRHwYWYbJF8zBuK51qZ7IafIw3TmSARIuNe47m
kSwBnGBeMFoLXai0+QxCrksQHIvgs8lt76ANTHp0EovWVvndZY2y8I2wW+YDgYdW+iw9YaN446wA
7byuTOx1dlagodTF0mi7E4smsVTzYOAv93s3AUZB/RQowy3IDERUvkVSAEuzhdaN+UHvopvh4jxQ
vWHfZyR3Fj59JLBcK8aapg3oJ6jqSQ269oTiFUYG4j/UMIfelXehk8VkBfq4pQD+FAPrIt6mYcSa
gMqOa/8y2coWmd3+pNNHnlIOjCCuVswcgp5WoR24b3UZ/ZqWslOD6AXXKYR+wn9J9VQ2dDsJBylL
sU6SJ0fzaKOp2V2oZbALSmxnuklsjlOgtyjSjSijV6OMv6jrIDVuI8pjJAj7F/p/rFa/YT0fa2Rg
mUaysKn2wSIZu1PbrZIB2KgB7hZ3DHkPCciC0E1fGOsIzHXsbKkQK6AW3h6a8CIIlK2U4Y86dihG
2u5Z7QhQpso4rEGzqhvX0atD6/XHlNU/qeHOkp5zuBFF7S2zWF7o3Kx6JXhyNR/zaWmcXcWnyyzV
dwZ2rmD6dRg6AeULOUZhoxQkSmKpR42/gP99MSmbm+2SuNAD+gV8Dp6Ks09dydD8kixVlkkqn8Mw
Wvp93KM8SIJlTZGNC/1xbMjD1H1NX+qD/63ExeP0IYck/LS9M7BLVkHDQhu7ism2nu3yZvjQdHPY
4kM8FU1UcNGOiLDJMgyCOuBU0wp1GGCnqE5Ru1WLsbMp84co/+osXdAXkUtPsTnAI49Y04ar1UEV
3WvVESDSjMxpC2DTWPLszv0VmgpsTYOaAU67WdQmJ6nD0R2P2icXVpSAuhnsFcK3tm2pHfUkqVaJ
hDkQYvA/O+als9JhsTNy3scQuHeZdycbQzjaw+xJXhITkGBOl10XBKlPx0JpUAyKbahwLddgFn3T
dGEPCGpnoLbFILVOYG75dfopHMTEvTThTWUJtpEg/SwQUN1DQ14sob96+fBYO8V5TBp6QKUSLPrM
4StGW4qin5PKjHcFaZmbvA1ezI4rC7X9iIgh52ar5Z9ecU9doCKASl4Jl961slYXWYmjAy114OFN
KDJynvHwYwb2FoXxbgAVBDgIPCwlPnoxmghdDLtdjqX9o4xlsFRC2kc4hYmW846lTIg8jJ13BZGE
LuN9EA8gt0iTxgbdt/ypohMrjCt7ioanZEwfRtrFkv6uKZvrQFVwCcplSXVlFdoxIfO+gokNJmiA
cTvxT72Tn4O4f7RN2d4451r6cSrA7PQPpMtoywHkoy5ZpuHwFCHUQFyrhizObXYFmb8ybePgjCPX
bXivpeL1mzGD81aEyaYugbBqQAlq18OyWKso2Ko/qDCoh7roLoe62IZdc+lS68VpWGejCOYkJSDA
mGQP0vtkun0U9hYxJD/MDYLWkujrg6ePGqwKXL99C2UZvWcT9gkluYFM7ujeNCZyo5y1iqmUX51e
4zu1g3tQtUcvgv7ixvteZbkFbMePr+XUFiq6H5JHz5VSfmrjzS/NBwsjhBV2uzTUt4rlX6vqc9Tr
M8ixH6tIH9Q2+ExQ8SatG2zqGOix/4MI3sWtQSSmaXovCiUyxMx73lqHtLeCrJsfK41rL3AIf4s0
n8Q6ooLAVBnIkeuBtTa/AxqRFqPLoAQO0DuUHATmxgvDI393NNCvJ10VbsbU4+sjTILyDxIkq88w
ilPpILNqxC3TrMcqZrxpVJ2YWos2HbYtVS0WePp/wFaAZrHVYZG4ERk24ElUpXpvY6b2rlL8FmSJ
O+1IirBQq6WrbvOyRHhBXWldpFRAqKntwbOuCuZku9qhm5RwlTeF8lWPLWo2NzvFqY9WmrJPQnZp
Ri34CPGNiXxLOLoJaenBVjPCmLLGffXM9CWoq/o37sqF1eTNx19jaeMMV1o1AZ7iZDn0lbfkJ9zx
XRBpO/bk2QjENkoK1cyYHGRmmhYrG4svjleWmS00I39KXAN7VbxnHYvy0ESRppiCcJbpVqYr6mH2
sqSK8RFq+ta2TeN3zORORwD1yRxrEdQ5zUbVQ187KEcl6u33TkcvRAV24NdMfvTJt2SUWDmzlGNP
6cRXFhoVPD9K5oJ2hKV056HQ1X1dw63Q4+w6bzq/Xera7T8IicJqHqTtDYdiGJVV1Tv1TkOx8uIL
gE3wkz/zllxQWjS1n6yCwXK++t/Ij9JvT3FpI4Pl+yhM723QhLGKDMIT04mm1frp7S8gSQ9JSEhj
uNJx2uZ8Knhps5vgr30YdkN2cpXsJRq74SOyrPNfgG/VDtXJ0rJ2a/YUi0177M/gJfNNXeWCw0ZJ
rwqo4HM6sT5TtV+jcBneBNfoRYIjAQxpF7mrDMTf1q4csNU11WNNa+w/BSHIodu+iNJhMgMS6t+m
ah9HA3SMnTj5MbPhxrXDe0C3aertY6QrepWfcog7+loDFgmBlFNRsmOj6PQOZxpEIcH6DJSspWdt
wqYe3jMmnyLRxk+fxPt1S2dyVTSj/yhpY2OiaZQzoLdPd1rM9lFhvGJ7YvAAUIYtNHxIiyo+sZDS
N3Xhfs/GWjP90+NdVGrWe4BHhxMtYfveN4TljSVE/ryrrTuCpHrjZK3FqIiwPnJCk7frVI+WjvLK
IhJrEFkIFYlp7tWwQNIAF683zOvg6tS5c65kfye1JH2urPGN/L3h2pcjLpG62YfGUL/ghICSKSjM
duF4UL2qOBoWAUkJnhXp20AtJwhCorpnK6M2IAX4VZnQ+UCVtm+i7BbzYU7zkyr0pAt8Uat8Ys6Y
KWGfhdpuVKe4VBNNiOkEWaamXW+HIUKCynFaWo5zrYNIfWxMINXL1kB2OGeF9CU6otZ06UYAGhhR
xmx66A87tSKgLWzwDBp5xdCtItgDZP9RZxh7/9rmQA8tRBvg5pneRxv21payA1S9rurOYItfajVX
D5lVk28i8HLPnFmv0z+w2DZXzS0q6LBgJ+wzKE71BH6T7lPU8G8tVpnhYN7gNFsYGCp12Xky+Bpr
bevQ2LS828wVq4PQeMLYx2SeE5/CEp0A6nGGXq/8qA1x/PIOWcxkXFSC6dD7zUfqOxVv2cyV8Y+v
3obIfMka2X3Rzn9RWvMNb151A7dgL6EWJLRbTfigWVz0kI6EupNl0T3qlK+ium3WcZ4itZqPgdg3
kVcqSG6ypJcPHs3/2Yzmej+ZUST3v37K9of6BToA1u7lBEprSq5ufhbsE2krZ9+e1IlpIyC3Ehuj
iug2b2gDB/tGc34SmPBqp3RPQ23rgJULSVkszC85kjlmJ/LQDk7xTrS1jdYyKTGiKkBXZ+NtGrvK
2fStT8Ry3gJoiLay5a+eDwIJhVUgolCJ0uuUk1M61qlxvAx3VFryq+w6YgLuf78Iv0tNnE6Z9ZQm
zCboeYZbYvSWg8Q3OvPRUeK/O4nsryYBHOu/8KwKeTW8wpTmyOAAXCQYDCBgP/iHAp4RjY3hadRo
jhqsjo+RgO/htMYruQXpTo4uEWv9AFAH8oVX0vrQ7c+0MOnDTYk/ZINSbstHCKItLDUvKh4H2QX8
6s1bZtv9DTlEsGDqMrwYBLDUxQTntLNhg6EgvQMJMg5Y9y7Qp8S9L8IOAq+I9zYqqLUX+i6FVRXe
0UTFmMm3bY4lpmlgucoQU09jt8ouGHLt9Hd0GDAkenlG2mZsyHVJROyJfx22C0fPzJM63+xtp6OK
XhKJMp2sECypcn1oJZHDuussM7/3d5nfREeFNPI+cq8FMRhLvDbpJku+x7gULDIju9/6DcfACCQT
TrT9WdSNt3StSr/UAr1OB3FzXXad/aI01q3NYbUGHGGNDOVNcNnELXtxW3cy16EDmL9KyHkN3nuG
YFULE5rEefXUTdI2gc5cCUxxaPJa2w3MSpcNJvNLWZL/Y07YZj9N4xse2whFKgzLIYnNFR9cXTpT
rJIcQ3unaxmkrW4sgKh2kJLUXG5SY6fiRMqXrRjidQ5T969pV8ADM/oyeFTqwQYTISi5Nw4G0xRy
hArRkXIYvTS4ZrpqOm+jhnKvDr466pFLIVosVsmwp6nuv7TEgo5VsixGT3kFuWbiRsVkTVUJaiwU
lnuhMRkM0haFdRAz6DO8+BReYAGb1Nfnk9+m97Wd/PsX1BVI/N9wUjxHQtsK+JgHqycJtqCvsQNk
SAd/aJo73EVtrUQRgcZ0PmN8/+Cl/RABUqXlHBdJWJOhYuTrxu/xd4uaiCnFs15ancEE+gN2gHmQ
Fb55N/aC42g3E73/bcDZWFs1sj+DCGV7ZhjB8n/YO5PlxpGsS79KWe1RhsEdg1lXLzjPFCmFQooN
LEbM84yn/z9AYVUZiu4M631XWtFIZWSmSALu1+895zscW4IN+ABonQQJJYu/J+nr2vvEG81iJGzp
hrCnv7T3+TAOV1406JaylK6THwaFlsuA12K2r6vYPo8MvL+xRaDJ7wcFT0YxYkXQaNT5egVaKCx3
jkonJnEIjkHAokGNR18DaweuQOeWn+2o3KriqZmyzeYHQ9KfKnVT2YdlGDwOcHlP1TC8/vdPqJlL
PLFWeoeOmA623/YUtY5+sixuksoV+afeJR7a1PP7gL7g4gh3PSaRelFSAibqeIS2L7/PfCc30sWu
dPNxDaiveNWs5LnUBmyohpFe9YpUoX76ue1a6WoEV3wolOpghJME+Z4EcUzTQy0uLBcbu9Xajan2
OmMcrFuWS/cp1+GvTw+R6BW8gM0miOp2momtPBkc86wFwc+tvUGRkx+6aJKOMv1aFlXifXaUdp2h
Ffhm9+M3CL/lB/JVobvIJjiaoZpeNIw+KxVSymuke3uQe+63pGs+yt7vnr0A6kM0Wh2WrHjjxlJ/
yBl9NdgRDph3gounelh8+uLS2AHY92GdCC/7jnn9UwOUsBamswNOi9Z5Ypj5hLU0HoVYW6WU1oOZ
fMf/IYXMsKSo486y0KAbEz6mJXKumrb1TFjdUe0/oreq1Tb57LJQr20P2LhjwruDZcWbcJPPjU22
rGgeyUeNgU6p0VHgPHp7mH9mOiSkWpgyL8yU729SdaMMUSFp/JeJ19DNOHhOyMJde8IMzq3jJkeL
Jjy3HukXrR9TOTRe/a03nmpJhxON7Leu5/TgSPu56cl4zis9pl9d+RwmQ21LIEFzG2F6LDn907dP
MaE2UwRwO3CebnswKM4oP/ZWgsraHb5ETkgEQdwkN0V4MHNG29w5WpAdg6w/Ro2iMC2I5a4Xavs0
6tZzGJnNl97i9FwoiXkbgkI99I2CLo/4v6mALVcY+7mcIwkky6WHPPr1JRohH/WZoe1k3wZYnNir
IEbIu5EZ9dIcMwHHuVDocHhEOTQW/bMqboCw0okCWbHieN5e8Q3pu7z63sHNPWLF9Y/59KBAzuCT
mZ6qwuDp/PdhyftHw+l+zGvK/w+xfBry7//+51fiIepyuH/34Jv/8x/fU/bWYf/t3//UpxTI/3uI
5cfgexx9/seCuOTPafBrmOX0T76FWWr/shwhUVjpNkgY3XLI63oLs1Tsf5mGajikJrJcY76zycxk
Vaj9f//TVP/F4m2RXSmIwtSYbP3zH1XWTH9LOP9yNN1C1qZZJnFV0vjn//5fBI5637OfgY3Vu9f/
IML4IQvSuiJBkyzNv+SucMdL3RSWtDV+N1vo7wPSVE4Yppljwoyb7If0DbImeiTyRrTWtYUra+uk
P+YTQWd+IH8m3+WlTC6pXjNIb31035OvWgmDLwaArT/E9Ony1+1s+v1MEjf52CxLQ43yPs0QI7Ad
p25WAYZv673Ztik3B3HdFmCFAW3cAk6Sy+SZl/NDBsYuLlLlpeg0+CNBieOM8nqJWhXneEEHdiZX
6AJisVODyML1hXxliiJJnAh+i9wmSlue+N6SJ6SY+dKPHUClrXXF7fQVzzNdPLNCamGq6t5PjA7q
wAQmAvwebArZbQFCBF8qhp1LewpnF7H4MoeX4FrqWl2hx8HpFflZt6oFJwoPoMW2GuvkWXeUB7Mk
yDquKw267zBgPgEPzEQxj4Y9evFjNgJzs6OmXhKoFF2LwBg52mmfohBvfpjbFS1SyzgCsckJxpbP
M9cGRe1K0UR7DMzUWcXZGD0nDhgDHewjZnpV2xi4f4nP7oJTNRVb3YDnWE4wjp/vrZzC45EBAxWM
m08zxcY0X4Yg8A4Cveo2b0zn5rQePd7W2ThFoHxRaPLIogRnaWo/VHqmH2wtZ1fHS+AjSdkg+H7w
LCdfelGRLnz6V0+J6kVPw9ppXQ/3IEcsaSg+qtEs2IMTIb278+5ZkXZ8Cd4d5caw03zd35m1+RQT
e34rBOBPIpvjk57lKeg6tOKVU69bx/O3jY+HEWE8dA7FRNNUIFEGwrF8E6Ao8PxiPf+pR4lML7ku
lNoBmGjqjBEL92qWyturhobMyVeTg8W5KBxyymJUydj12RG2yKIsTfLNBrl/JJBjPwI6Ne1x/BDi
w90KkWIl6o5OZI/sDx4UuemBIqdbctY695XXUSGyknDiyvBXN1Z/hjhgECffDS/xSPqSkkfEbUnI
SZZmPYkezuXcd4oQ7SPyKwin7u3znCk7VB3eSTh3TAjy729HnzpOOyYv9Lftyg2+aTm06Fq1X8I6
SpgYx6tqcKxHBhyPUSiiKy6iwShPg1pUJ76e8aB0BgPzRZoUtK94gsWfJ0G0RFiGUW/OYGh11Fa1
azw1djjuSmKA9E1XmLcUAfzXgSdK2I2vSPRXAA04EFe1ei8FS0kgsB1zBsR2+laQWyp+uckhn7dr
xhPFLRC1dTOTMD7nMj17BXQW3R2jsxgykBxoyKBL6HfZj9Vx/u5iL/xmBlhsE/ekTl9myg9CJ0r3
TlNd7Dy3jkZqnucKqJnKIAfPxIJjtVhByVeOiOrHbZAym8osNHN1U8afEYRzJ5fFk9qHHIM9IKqK
qn7o0YMsSMALP2dZ8eDFif/lL9vLz7X7r2v1uzDLaS1kLsiWYWjSMCxdf5eR5UbUMzjugTsz8DsN
YZedPB/o/1TxARXEaBpeXX3SwLV3pTSU58LO0eqA4tNuc/bXnALmodZaIPDXt5x8OHOjDfo6WN5j
VKMKg85cbAkn27s99tIi6/qzRZP879+INqer/jfta3ontiMtwe5na9ZU0bAr/SWjloNm1HTqQMFW
OskWVuWhN5RhZwRaWi5c1dgWUOhOpQy1ByOU5qazimpZtKp3Hk10V57PTMk32/CDh8cSM0ZIPHCF
ys4YvHOZGNCc61pbkyZPHFgdh/uwduwdklcsZYDtV5jRjfv8TKNZT7N0VTeKs60TXf/gsyWvsMUB
ewzpPtsudKQ8XZa6Gjz+JMXYn2JWYKvUytv8oCKTOxoFkxq/SvB0t41z65ThKyGc+kvJWqqq4Wvq
B9qrhtx+ZeS5speZGb70weeSkFiyzMPu2kZorBw/dZ5p2GOW1eBmg4RXF6i9y6Vdjs1zN6k2iM4q
TqoVf4GflDxYqZrsK5HxKWjPpaUfG92UH+OOPFXVHvB+4z5M0RSzMk8YVkh+qxAMgN/VWbTKXP8Q
cFTawbCZthmbNo8BkQG2I1gvNDFKdcalPIahuxvruMNkz8oIfHyLQVnsMRrrpzqJh40zUEyPRoeo
JmjRwFmQrwRWalQ+NkkkaEzWqcI4mTHMWtGOUGP1L0NAtEBoKWIFkVJfDwRqrdMgSB666ZnCIs+e
j1GkEPBHmDt4uwyex7UAtIBuoecaNpXowW8S62ClNuKaMs0voBd4xhTDKJxdmwCKbqEKXI2YSIko
vqpKVD7XlrMfzEC5GxaS827ujAQJaWq1oT2FmG+XtkvTqLML7Qn4uAPjUSorp8lINbXEgy0FsFia
kasxtP8Q0Cso+d6VY1Q6BqoBwcmdBsW7W7wpTIUCn9ipOq+2vktidTUQKzKWbcnMCyTbnBMhyLhY
MTDYY2PF02xX7c6qXHoSKcGOLMTRi2/IV1Ma5Hu65euMwYcjsmBa3n8Q7tBfTSRhfGkLLdAPli7B
a6S1szJxy6zbRDziroKampvmRqkyeKmcfxqNu8dGtbOfshx13RtPHoLJldOar25uXiWd7h3EtuDw
94uFMQWs/rJWUADj2WfdsmyHaOt3HwnnvYImk5cvk7jeZXrl0yUuNkPeqadxhHYR1LTRM80LbmSV
rOIuNo7qYE/h66O5AbIfntSmKDYMQHZ03O39HKoSydjYq1TZN1ytmEIgLXxlZ9wWfpYv2dyKUxyr
2E4zset7WZ4DgpPXbgsik9Mi/vWpya+nbNOydo+eA07Z8ko67FqkLYDB0K0k4er095/E+yxalk1T
NTTByqkLQZKz/e6jaFtHdmYID5MNUjHq45xlResuX1P2tZsui+SlKbNXO6rtZZ1UXPA2RpfSYcoR
dEQFllMOZksU1vzS1gugjwYabkaAiBqpGvczgLsvvTPmWdx6taY8my7OnDJTsvP80qWngV/w2Ryk
OHXMW5lc5M7KdQVnB9/Cot0HYJ0ys/Q3BS29/xwePNX/TOQb15vlbqw5OcBMxJ2caHExpqGfoBJM
SmIRbbiMrjZ8f4tDEADztqVhLfIJEd83nn8aBnQwKrq0i61s51qnLpVvBtGVu3lFLkhZ3fSdk62i
1v1e5IVChoaZB3vFRPA+P6RKT8+LYnAxpk0PF78jxsrPso+RDR3Lf0wST/wAPrwYzEr7lufmbRoB
E4wTv/aiL2BSDNppDpfvbSIJmhYmQ9sGzGdUuGyp4ST3BLV7YeOeQ2IQkLUNt87WMfMB++onjF2I
I3vTKiTVeZofHNvCMpeUl/7PsE+GJN7J0a2EfqwvnmPAwvAAoeAnMcRO3Ck0McYo3gSW8TC3WQar
ap8alBbEMVUM05udV0Fmj03NWFs0dbalS250MA0HdbDBIAlC7NPTS60f11Gualc1A11XQ+rVjK44
OeawtyzFu/X1jwyg5VrqI6rphDhkYh2niQskHb5iu80fMiaTi2FKvgJCkaw8yE5HFU04rp3u20yN
p9BwT2/LrUmdTPTh/BDm+VfXr5sFpvZ6b/dJe9EocyjR7fqgwX9DJ5E6D23jvhjR8KzKsHzGbMYI
MfReZaRAd2hPCuFgZVFnT6RDp8cuyshyqqqvipTdS+AVN9WLzccmrT5pvgXl20+IcNemrI35NfDJ
K2sxLK/5/dmyV96wgVou7kxvcPWUmXUD//qWGxr8JxORvbBdJiNs+8pRrI1tW8XeQdukDRPyzqwy
untRtTBKbzjLNvM2MYO8ZV4G+poJhrpTYid/VfIE4p1L4COG+o/S2xmq4n0PR+ugY1l1hly9KooV
XRnPaIuGsdBbN7/hOt4T/IK13SOoKiO0FQgbFPDGD7q1GU+F7CBJJawy6GXgoeOFqOtohyNU2WKu
2RdSvyaRiDaZk6kPb98M4EXIjcJlwOMJZhZ5SdpP7TlLBc7LUtGL/MFnyr8bg+B5sAoGfJxYPFvt
ntOqQF3G1WQeNM6px9JNLQTB3E7pQGbI/NIsbPPWRk2BGCdBvqUpwUrLQuVQR5F2qkIDvG2qhXBR
BpZbGfVnre5ZnlGCvkJTIwQkxXuwCP8Qqv77tmuir9EktSgtFak67+pRD7oh/ycwd2y1/q6wegql
sS+jo+L7odQKpaEybWI46gZNvtI54a41BEdri7PLGvIeB5hCZHfhlos5s09Sdi7QKV+yPinOFf/m
2QzpGkQTzQEAoLn2QaU2t6iTu/moEhQuPiFsscs4MD/FMvD3VUR3b2HFHfKMylzABp5qzrAPwN6H
TD2lYKJdOYN1Bgjwp6R58VvrhQ9Fo3bXqEMsyzLFr0V6FRW1q5dUjVWOcEWrrYqkAB6C0QEz6hLj
xxrWu367Z5rArEwHOz8BAPeaKf0bzKhDgZzzsQSj28RxcBNme5j5+vPf5zPcdUl9oOqyt+SeTvp5
52ZJNOtR4Z1hVSOW20aKiVSismJmdVapXBqye+CuVDDLHkpVdc85XJKC0eBiFm8ErvkgQzV5NqDj
oNswLnUiaVz3GIP13B9BlTA2/Ptt2fg1IX7elS1qEyl0ihSdqJxfPydN9VUdg3m29C1d/TL4es46
OIK0sfrgHqst5jSP2t0hK46ctZy9t+FA38U9hqB8jUjERHEATtfg3/MhMBFMdNKw9wUEs7Ig8KBt
tR+9HZo7SCDluiPdbsNG7G1EmofHWGnMiyiozRrBrQrBzN9lNdlICWCpCQcM7c+mRCBfKB83HJza
xzhimJ81XY92s/zD0U6nnfm+WiP/BXGu4KqhQ/nuosGoG0YMZYAbt5j2Sf3LTi7SqMGMiXqbHgwM
SASPKB9bO/+m2i6dAhLSjrHmWLfSjhOcBM7WRQkooSCsnaaHQ+e4Bh12WZ8R+54Bnrlg6JLq1Cp9
/YcCXJO/NUSBoDraVIHTYQWi+f7bjHXBdzCd+EglXTPZDY7zQ9Hhn/zvy/mZbMt02eaGFDvf4XRT
yx4oaiMv5RR8UWme2CD4SZBsK7gFApYKUwc0qfOtHtowfSOpG8Y30yzK+xwV0drNiAHArXbzS3Mw
y4NRooOknZnt36RHNAeOXlBC7K1ijQQIAHilntvXkZLxlPv9xbJBGCc1kEiSXGGuSfsVxROhoxM2
iHANd6uMTI592mv3nmmWSQA7EhcY8c+xAr1j0S/UOWEiic0PlRFZ+DcgyRiIcm6GkjmbDi3jOi9J
CE4YfpxET4ygpxvIGrSXceyYNNs9kk2lKU91fy2gjcBcqu2t4ojPc+VD4KlyC/ZzUWQU2Ko1EkkA
/NrVXXTJl6EIh6PZ6eukJDCstaPhOD941J7FwtX7W9EjvAZF0QD7tJB/GBP9WvcuXW9h6Q6guzYR
eJ02L/H0qzhd2Wi1xTyFDRWorKsa2Y2i1Mu3RpPti6Wv05xTRzVStwTeRkhJBS1IWm4fEtSBe0/F
+Da3kNp+DPalzGEuzu1BNau2hCAt9EqpNopQlVvG1bAkQqp6Kczhk0FndfcWgBIihz68QcknMnmH
nGrTM5ZcvFHJBx/oSjaFCGgNpfkYi68GmhHk0mGIuBlSxSagx2mNMTavtvVNrqJkT+XZ71HPxZMv
Ku9PiSxWHOLUI3W/dQ6MArzpGJOnDA5158QVN79lkMxjA3SbFQV6Ahes65trknnmHxYEQ/62IJjT
rEJKYVmOxjT019WRGazZWCqbfTVKxriMsxwBzBj/qv8oCbN7lM6t7HH6KYCn1gg30qMeFagWlDI6
jH1VXeeVXUzLCT1CtHwCAXRb5OqqqAHmsKsj4dY+MHS1721h4iNzpmAAkJ5+X2VItdRtnoewPVV3
o9fE8mCAIcZU4PTQNH0TZGNw1Fo5HP9+W9CnheLXcyuYWINNgemOxH02ba9/6XG5ShpFFQC/ZRTW
gb+oUnIbaLFMK5z33enS9MnJh+6ajc1Rzfp+hTOMW8DVjhEetI9QJtIjSVqfWjvsH4pU1e8TBE8D
ublwAj3fznu/HzjWuTH1t4nfL1Oiv3Yaxe+LoENYIW06IWzJ/9797kiXCBmsSEDu+vHzIGqIm0hJ
1626qWl2AQ5X5aoPfHsVRS55PSmdq9rv0p0glw/ydUXcvGoFu6hVazJTfB93U/E0XwCEKCMgTPHw
M/ZUD/MzRDfD1nfi3t3PTed+aIerY8Z3UQ3BzSijZ6VjnF9WvvnR9hDE5eWDXzk50HAkUvOnq2C0
Uccp8RmVKgAGJ/mhV4i20/5lYL61ZuuujpZRV0d1eobgu9v8/fdtTJ/Jr983l7dmUAFoCA3RpP/6
fbcCA+agR9DHksKLDijsxoMh1I+RwoxZNUNzlZWJe5ufQSmWmzDR3Y0Wz3An+WxQiF8sz6Ix33YI
/7vXdIrMxQqExyqv9bWTU3nGdSwfY/iuoqrMJ+LSwxWlcr1R0LwvNNLTtbEJvxWQhJHE+2Kj+8Rs
skyWD/gmy3OOi74Di+xAkDKiP/Unft/7UUY6qjBtC2COnKUpf7niOy+3PNm2xHNRxMM00Jd4i5Hi
+4RZhVljr8fUiODfSeOsT5F96BTjrWNzLnEQUJ2GIHyZG3Wtb4lznU2mki5qtjKILtItw6P1n4cI
2PRRGdznv/8Ozd96TZaqGlOjSRAU4Tjvr/vQpoeRwHFcyrjlPi0D+wVIe3DrNflqa9ono1NpDCI1
uVdpm93DnMSyrK8fyjbM7uia00WWBNXOIJ/IrNPkZFcqOntrEhy1QXTH7GyuzKEVa5fEvt3go+Kf
pw5dlOMi1Nwvik2kXGPV2SEWwzGUkGj6wv0sW44NGk1rvzeqk5X6W7xkyarrKu1AmmoFEEB9QskM
aW7KDKqsV8JW5NJtqvKatOgQapHfe52lMEggz7ytQhWHGy9S5WNtpO5yYKKzeluq6tF8k+TOulwr
dhR0xmW9rjRd2c138Sw/C3qs2WEDAThJ/CODZPC2aC9PY9T/6ebSfqux+WJsQ+XComupqvLdzRX0
fuQLE8ePTFx7TQ9OfIAWse+H7isoLNqcmll+sH3jq9X1nzqV5Ko40LxVPgkU3bRdQlVbZTkU8AhL
xCMxZ8ZOWpQAelD/Yd2Xv7VwQTxQ+tK9Y1gjrfd3gWsWuOPo5dNa4K7r+IrnthtQ2fwwv5xTXbuG
OU4FXuckLOebrES9UQk0Oc4PtW/4CzW1PhjS4WwMN+CIrAvGkmQ7HAtvObRSIeG8KsOHrg0QjhN6
l1qpcg6FZ23HMfoxv7IVzVko6VCzc+rVlXQ+52IZsUbgmrbH4aYw3Iao7XdXGXbiamagaQLyqlns
y/IMwTFYQhFql7POM8/oNZP/CPl3+lQ7U3wIaFieVbuu94qir//+Xvx92jV9jjbHKc6fqtDfr6d6
RWGtKwKbwLxhE5KD3SnLV1yA5B9legIvCXtPW2Jt6bs+v4ekNKNdy6kA0+qJNBoF45/dnS0HEjIp
0Pu5CxXKI0Ajbm7MDpxZLXEPO9fa/9xGPBr8aVbgTc8GY/f//o6kJhibM/Xir/fvKMVVnHQF3r63
Or6rFcR48boZfSb7TGEh9sbgsaiD9nFE+GQ0eQf4qjGv3fwgDtYlWZqIAUblAK5dvsosO9oqZmtp
NTiBpmLUlxu8sY8/ly8OIsIdP1ajeP3DW/mtuEGsZQoxdeYN1aF58utm55ej4wY6HWK9BpvU04GO
8VMcPaCUF1WSyetEnvcVa2XbdvqqiEyKHqfRjkpu6cUi4gPv+qMOSuYZN3u5sgbEhkwRmpWu5CSa
QNI1PLTuNkkmf7g/dTH9br9s1JamccIzdME+LX8bozJZ7Dx6CXgBE7thdCVIUJ/6D+Yzl1L8sR1w
PvTFDoynv01657MSB+KStilwW7cih851yltnhY+0ZyGBhvYtVuL4gXZjtnAqmR4DJyDjblLw5oSS
bdHycRhItfQBBny/0ljHIOGTujFYuFMAz57NcGcUScoJBFsHO6G2auuW3LY2qhCscbIxUL4/9Ljb
p87GUCWndijKbT+qV70szLPORO/c6623cxICepRwrM5wQhdDRrEIotc8ulqAmqVpVy7d1dDw+lMa
teY6Dcdx2aU++SfErXSBBn0qNSOohe4GWLJ8qqeHiSteBCEan/LLHBdSEUKy9Eo/29oZbZYknHz3
UzNI+oJIXpyvWEdJKypU/44CNt4muMXXfKwjfK3HfnqQsa8i5JkokqDHdj5L0xSahxZiCg31e3G2
J5TcnPU4AO7ZpIqbLTvDb6/IErblN+yJaOAzLKwIXugztsUOxn10pmjV13AKgRV1BLT7xJN9sekR
hV0XLca6OClu6xyIu/r5kMeJsiNv+IQMgNjeQpQPed5VW0ugBwxdUPTDOORXYDHxCtCNs/fbcScK
EV9Jy3qusVud6NdKsLfEyIUvQ0Q2RDCxvPCNq4suC1eF56evwJ+g7TBm30inSV+LUtwDe7wG8Qi6
WTgFbGz7+zzQzYZy0ZYtMxatLHZjM3CYJi3WZPQps9B5nO1VhEaZz03slkvgS9ml28zKljodzG1s
d/zHGbm/BY36hZDkxIa3OGr8I2v+qm+LCG+w1e40M5YfwVQ9q2hMFn1hFeu5GqHVRcazG3FewYQb
r2dRNQYv8xiULcwUI9trAfCQabN3dBs7kklQOir/n6dJLO/ttfNscSfwor3UOfjNIOhfYpwyJ4wb
zTE0STaNCaNWQrukv98Uu7Q3q+UstSd/jsvLHo29FwVkyZZevRey/hK1VXbNEsgMqIDSlc2Aajdf
IE3auUtEkIXWkDEliI9TvKC7GZLpv9Pd0qzKo3Utsi996nLUNobwSWmwCrSm8gmnMTJmA7yEF1V3
yaexrirbMtaBHaQrqbYlswOvOLD7/Zhf2ZZGP1/tSWUg2AWokK0eR6eibeV78G61TnmMfbS4jjO8
ZGbwh/6UnI7Lvy5eU5uRk4bF/M8R4t1xOnV0+oUa9j1UZKR0KWm3akcTfhGBbRD4GJJHUkcWwjMC
HvJVWTTVqjOZsit4NF7rMt7QljQelADHbzGORHu60Ivn82gj+SgyVTuKoNlPzfKTB6kAgW68ZXDM
kXw6b5PqWaw0PcxX+EF0ejAjoQoKkB3HzMFNGOWrgf9gpY8lvbDaMS8jhpeVbyvenoM/aTm1fPET
huyqrPZQVLNnoeFTCIZPotSirTQf3nbHXI0x5Ncxd2HL6H1+hjeUIbzv/eFD1X8v2agvpOTMy6aM
gP5ddcmEmVO5Cjj6zbw3J0aprko0NoHFi8YUXwrczid/UqmlpfLRINFiVykg0dDw98ZBxmx/KKEz
1QTwz0/OxCICihhaEgamxmZatMkiyD39+od9+Pe9zHIce1ZIspWp86H0L0euXEGvZ+RDTOkAWz1v
1OzSulsyiZkCTSq7psrXUAAGPbTORFWiDA+AnbzV/wQv4Z1w5KtrVcaekHjgMNgh070aKxuqQvqT
yR+lP78LTudqDgAlRYNtCvXdBVzWhqJijQd90Vrig6NTGTAx0W/zM91jDpgE46UuSvVj4HYqPoBg
POLKry6VRRB8GUbBsUIjcSmmh8GokbbUkPHvINvbZ3QAyR1l5m4gUiMsKEQ023aIKCyGB1BrjNrQ
7XtqbOLmQkCtlfKIGbYhMgkbqcR8u5l/NtZaS0+SGCsxtKDZfIyoXR098SuUp6rgyLWdp2A4H4u+
c7/XZnHx4b3fCBte2l4/3kHZHBTh1x8HpyTcxLHTQ95AaSZIu70wLmDSkbDATa/mn7eWEUL0LZH/
TbByAlJATU9NIqvtmAcWpbYnHYcxWhYUH9uyXOIDrdZNXvhUDICYcymKjRJmSD09ScBBnDkPLqGt
q7fCNvDuBoPnhScx/wgkJcTZxN1pcrkBXiSAUEkhPEwhXDGR5AsnCR+YhMnHamRYXfdp8OY40i/F
VFFHiob729Odt6CugvzqS3ewVXQCb3eQNNFgzb3un1lZnHY2A171HeA3czmbYq00fmk49fGWQhpy
SQGpIPDS9ioJsUeF79/VIPPvcTj8SVHy/nbHJUwjUmoqp3xLsAf9WrymSCj6pINCEcXNVWm7guBt
v1nQ1nUvlv6ca15/KDWiPlEfsxgCGdXzVmxccrc2MUeGD5bnPhNgZpN4C5HSnWauKgYY/E6HTpAS
N1fisRfdp1extJE9pfj9CvKJJvNyFCnpSsgG3LkZOeRekjn19+sCY7p3+wTv0cAExPkFfbdp2VOn
4y8LA/qwweXOiZc9Ye0rDiUr3yNiaSHrhLfVJl+4O9PFm6BNaVLQuslhDlfGemlP4yHfQ/PmJ4SZ
QY5+C/lTuxa0HlAu8m9w+NE/RkGh3nN3wn5ptnXHrcnZK9zMzV1AdzR3q3Q6ZIpy6+gRto5JU+zH
RbAts5ZY3FEQKyEkuMJa+4gpENyA1rmnUsvVJ8dAwSUGEot6HS4JJjmae/JowhUdkK+9neb6xOHw
L7R6BxEgedDCxgc0OfkWc+4ifRybc9LA7IRIX7xKgWzPzjNipdrsMwoIiFAdf6wwwuhi1taXuO+C
C3p4DK9V+K2umuuQJd09QiK+pp8pDyYWxmvdUNiJ+GYr4yNEzGgPuDF9ouFsb9MY9PJIgdpztH+U
Dco1YyL/ajY3chMUV99hlqNUZnJz8fLic858/JTQgDG/5AFQNovcG9yYL/no7cOstD/HmqpvvCqt
l84KsLL7vSXrLInL9JM9FB9c8WFumVFUMjOY2DjTtRfgJmG4hzGpMxk/yem+TpriTtj6mvgYdDpg
dPw/HNjt9w3Q6ZIzUWpxuLL+D6JOD49qA5EyXnZO/NTI7LVw3X5f9Q36OwY+S5sWEZ+gt3GQN/1I
+/6gGkl9dAoto1yAy4FPo7pC7E0P6BHtDbSA6kkm3rkzCCrTtPwjiGn8vmWk4Thk1hL7tnkqqEtX
rWV9BitjH3V8VltNBEyHo45LrZLWk+tnciHKQm4K+v+7TGiQmbTyCM5/wOjleGclh+5Sps5waFjo
o0RLnqANlo9aqq17u5HPvUZlXeraj7hgMoT3RnkemQzukWaSEjCJpEifPIN/Yekc/e6Yh6E/uaLJ
oJos8onacM11EabzAD3nnHmuNUO5BwRnnNncrD1jjHyBQNW9hUqEna1kWKhq2qWsgmgVYDD4kIVc
IE7ZF+e5+8ZDdWCozIOWmWT5te1THCqwfx7U0ZXHkqJ/GQN64gDDy9AVwx8G379NOPjCOQqYOrI8
zTR+63Q5ZedhXVKjZaiU9bnQg2rrYSBcR2Bhbk1TfatNGOoGWJL5DAlRmngnAbpoMWaZu1XppiJB
bZK9Z/AbmpH+KSHQdeuJsSTjJ8U+XFgPVMPRUnPd9A/WEvoV70dTpi1MMXWsMY5N4973ZZ/GkUNp
hL/kGvgUWIQWFf4Q3sBthTdbOMO+UwEmwVsPb0blhDeC/qITSrnr/CfmH+Vtz+QdzcuEDaNNauAs
S/uw2drTgZ+zggE/xvo6vxo09zTQK906jZvTpAMKWYjHZtzDnzQejPKlm75+7lHlNjiZfZBXWV7z
MWW7pds9N7/ftcFpbxLhwja3EapdPgUMiKy0hIymbCEwtEdYbcxOIh8kTkBBE0b9uJswYSu7Vqxn
pGXfQoLNf4Tuog5cGAeh0yzJsJUb4K0mbN2Atgdte/5MtdNxAW5lRtxJ3DyUHTKP3Bg/01w0HpD8
Gg9JVTCvZcy8B71YI7YnUnSArURSHC0SD22u0ENmXlrjLhC3T3c0fJsc/wgEQzi2/0PYee02rkTb
9osIMIdX5WjZcux+ITrYDMVMFsni199BeuPsi32Bex6aECW3YUlkhbXmHFNLev8pTaxNMju+C/Zm
Z15EfhfC9eBbCo9NlhzxzVjvhD29FGb6lcjkMUIc8IdggceC5uZ3+Toiqy5vRXi39NLaB46+1bI2
3i1SqxCShxcX8hzjRkXx6KMox6y31QI32NtOW69gy6rfFVzEklL0B0srZ1P0OhzZJnoxG4K9bDYr
WzBC9hEtKgl/FXpkC6AvCp/gh+OL4XFQ3U0bpNiSD3XRiLu84UTJuRTPmdDd86Qmg1hS71PvbTiU
wKEMP7kL183g19jmeqSdiVvdI9iscgg50GChenW4C2TSwlOegvfBm1v7PWUDwICI5Lo0v6UxQ6w+
zsvf1qG2VY7Vqc/ckiDq1sFE6clXsyLUr818Ihfd+Inm43gc2hyoB/fwqxuk5B4Tmr6S86nPopa8
9KNhGikCrDGEdeEa/xwsXerHqoTmQODsY0ubj5pwCS11PlXzITTTkqW7aW1qTWxwSzQ3FKtgIXqw
S6GGcrSvBvaXyRNmbSJH0Us8REHXkDyZtN+PChKRqKGLfru86s0/0hBLismcabUGYyxC2/5IS9hz
vW6RoKfwWmqBSs49vtFdq+f2EwRbl0icWLw3ObVutq3O22QEj75GR6VgR7W3pQyvYX9MStG+eam8
BJasfrteD4g+CeStl6l7ofuQb0CglL9xiqwMvMLHiPTcTeDE0xm5QQyuzdfeCJBCndX8DfV8K10R
vURaLO6tzbw0DM05j1BRqCpIHrBx3Vm7790m83dhaAUro/SmLbrFS9c33ksDUPHFrfz4bginuWd8
1oexQVWznIYBpQojDUA89F59kBmNjmi6S18Yz8shbbI3TETVdTkLMEftDA34X1LXzzKcAI5F+bhO
dIMooa4aHtJYoyw4H1RNs2SqTHkKKts7xHAC9tT36peeUC0o+OuiyqNiM1iVvHw/lKAZSffGIMYG
6FjWuMAt/6wYb171xtGPdU+Ae9MNVE/KcSPg05/tuWbS5ZN+rsZCASfRHI5hGiCsBndJBGO4K6uW
OBlaQbuyBu+NCci/LgcKzMTBZwf2sL8ConxrmdZftDQfdUCHP8JcwzqBajcE8a2ho97k1WA8TCiP
HuQ0Tg9Q5Ac93Rmd2W/7ed1m1255AZYYzy060uwR1PaQ9J/t2QDoDmxPK2lXZwg8yYU4uIyMT/og
je12ezb06tUqmpYBRiLkwOP/OknyOFIbzotVeV/15P2y65YLBZDjquhYZkxjhDeCW9KMuUOFFr8q
tqaWoT0a8PIMln2o2dIfDga+FDtWHoqbHDx5GoVPwFAWbCGibCQBP9CWJh1ASk+xpUoSrqCR6Nk6
LFdEzsywuoq1Z8qeim8u8MN7I46UzN6YzrxNC08jjaBGF6PjMdI1hz7Tn6tE/tGD9JB2fnsILFet
rLJKdq3fgSYrc/hz1q8pEtsa0sUmt10IqUTTBtMxV8Uva4LKoaURvjTLRsFM7kV1LTJr2uOb/OUo
w0RwVLhHTHcYS6fQ3hdOQ6KzOal12WwIdWScrin+j335SaWQTUslijUujHfwnHRJ2vhml+MvQPyE
y4no3LNcBNzFmgxrJw+0+9hkr1YEZDJcSi7VSD6D9ogom8u/Lv9246gD4rQlnBir3SpJNbYjzWFB
qUY1Xc7AYmcSXOG3ZhtfWMkWT51YlZo0NpVB2I5FYB11HbwWrLbR22xD6LbrCp7uQ8YYv+oDXV9B
vnjVA/a/ge5MuwGN5caEt2jQnIrKGrl5BwEwGs+j3f/Ka/w4rue8u6o2kdjaRMF2n9yDv53+IO3b
YCGXtdQOwTksRKykM1XMWA2hCbmRiNgciVpgFzNK0xbbUeBYqrSi21h+eIq76SKjOr2WBWZBpby3
REPQVMxoXybETev0V5lHyQqRWX+hzJbRMe4tp9oRk7Q14uxcNSiiQLGgGx4cSL6E7s1VfLBaz14y
+cd+Yn5Un247nsm734WOD3o3br6MiHosHYpLKEgHDT2NCcT2t1WIbnQKuht9WsBInfU2dHBOdVs+
8cEztRmdvhIUbfVwOGPtJOoOBIthgg4NiB4FfFiNmxpfTDJ2cm2DE9pYA8VA0ac/u5Y0sqCc8HyF
1VqL0emG6VkVr4MZq9MS1yIdsoZLe+K9ueZ6MJpuLameraMw+Bl0X2BV8nWZ6XcohMk6g9nRSb9G
IAWOhuHemoubycF1u5VFLyvBaON3KAOs8jOh4bsFI+jQJeFywB/C8OMbybpoOvStLZHVOLA+oWC9
lFHxqxh1SFniqwms6TCFj+wvDtxhxSGLwG2htju6evlhRb29Tl2TiBhmMLvFRwo24NC5FvLue0pY
7squJD/eDSvV9wgHqDxN3IvSkWqP1Gqf1iilVddEu4hO6q6j6bmS5ViuGk9DFtVa/bEsPnyfIEjh
MWIWjhqexQihLZfaIQrhJ1Dy2IRTUaAApjhD9pDVdzfSfb+GoBroUnSU18bk6BJivG5ZOqw9iZlB
YX8sIUayAuIqk2rYmmbBHwf4yVXWlVyDbGPr02loAFGWrTeAoLYefSpcc1OI+XbrjiS2dJ7/EaMT
Waemd6rz6GayMViRVtnvxn7Y53S3drkbhOupJUFOCVIj2ENBoNJPdl39nFJ0CS4JUmbNcG8+i4AC
vrQlBIrqo9LnlR6CCta8Onzgee1SEW06ypRWCynVQRu+mgTvBUxVIMLRzGVQJBQBej1Awq3qUqTo
JXUQkgexqyIC2yOiWAnY+X4ny4eIzhYu7HhFpEW48vQvYg/RE1arkk+znGz3YMmMkCZEHlmp3v3U
Euua0Gi7rODI12azDcVHayONERPjddie7cIY9qVXOVsxBy/CpXUPvYXYuiF4oWrdtQbaYk1DqTkT
En+KdfoQDbHIU4NIakzxepUCX1kd1T2wTjcgoLb+Cj1ClyVbpHWh/L9jPfRXo3Yh7sY7lRrPUZhD
SbSKLxGll4ItW+KmayiD41FW/kYO4SGy/beBmOEVEJBhDS1R24Yw3NcdTWjiydyNgdER7nT9q3Qs
qtTJUMN/QybDxneTg86n3GmHjEU6UQ0BizYTBJuBzsvpNfLmVLqKlIj2xLhSw4nLJ1nTxjP9fZS7
Neuw5HMaCVUbIUCu0hxwbKENtyCuvkgxuaVtCxaNNHUjJZM3MAGI+RMJJHCfyO5rGSXMHShQxpQc
BPGoQTSDt7wOhuDE2o2UhjL6nRBSgo3zKQ7Vo/DtR9YQL143+xMH59VhDJSdla/JNjwNBSJ5OUTI
TQJwl1m+DqwPI0q3RDkdej98r1re45B4r1pJZ9xi4qG5HnBL9tPKcNw/TgGGJPXIrKo76MZCQl9G
Vle32dEPwlPhOs8AqbEYjx5lsshkmGUYTPITX+ndLa1n3BSQ58L0kmD/FhhBS6yVRkNIAwMaePEn
dEX7dPgCE39ybamujPfO3e1QxwIPXg0mdkG3BkRJKMZ69JJ33ar3KkrxSlf7vI+Lldem1yYhugcX
q9HtWaqZbjqrMvJhXYNt8YwYsXNu/IxhGazCcZvoer8mVLDhvQK3Br/Urey6JtYb8InUk0/Wl84W
TfHNZCHcTfzZnf3leaxOqR/Uj7SfTIh+xrnJGy42R/0mk2klhRwPLnl5a6XVxCA2vbWL2Qrysqqz
HWUYdWDA2tdT/F4jFVprrRfg5XN2Jbhqig+xdcBmhyQz9/ZM16y4mHlM2mKbalO75lvTZj+8MZiD
tyhfpjqMh7T9kfssOBzZVRvYoXxb1jqyBnqZg2S4mKyVKGIm6rzZWKF1qEZyb6JUmfOC/4dn99ho
5LQFeERtIDcQFRghLUx8chVE3JBGYSXzcAsft18lJXbesoy++k7c9XStJnNa9/SMt4zRpBoQzM1K
EDgayT0PrEatCwGPF7aem7qg35PAGsYASR1uYOPhMqTJwsGpHzJ9WY5J7QvhL3HRbIBQUC+fSywZ
Z62xb88o47+mMvrJLRtvW6dxVgmBUCDyKKGls7Cb/BwEx94ORFfiIiUzGfFFoRQhe2cj+bScc5t4
9dr1m1MgWbJG4WTtKZ3Tq0AvQR0wPg1W/e4gC16lLv85NslRlVOAU1BRRvGZc/TyT0z/cOWxDVt5
/XNCy2iFWvVs6v1n08/x35G/VTSC+zDdRjWAZbt2PgKCysGQj+9QxKyVZnrJsRIUwZpcf3YmVBW+
gZk1JORdI2IgsYpqE9cmgXAlATSAGNa2YI8eDZXcQPs0Nl6K+pb/YgUUoCV8uwnwq1FSAeib3ZRP
3i7FBhNRtcOg3raYHKpj0eaA9bXyT4iZL2q5Ro1sFnOlU0fgl0FikuOyq2XdE4vuS2oGbZdJ20Mm
MVa2/9KRXXVjCPZWrvtzxjdYeLK3SkdfUIuse+70RscjB595OS3n58KaIaw4lgkBDLnjmi+j22H6
GNz/pdno/T99k8DTTdPDzuDbBtan//RNtIZOcIhClTt69v71lb8WFhEIqFOK0yIAyfpG3GW+RZ1G
ZGXbpReRFuqA7ZF3h4EBDHZyWkRZJD9stIBcSIp0O8bA8jlrO9xtGpCQcAysnR877amxeOPmbGNZ
TmswYt+tiCG4hJkwzok2vlSlFjzEE17GEorT6tujKF2ZkzDkGdwbq7KqJ2Auc0SBHz07I7j0TieC
Jp61AlStn8qpwTid6elRqzr3UTD5+DKv9jGurlU25u3TA0QSnRBQMByqsX80suKCwrpY7RsZ2wRW
pc4cwmUeKkf7gRCBjCdZ/Yhrx6FCPXx4gPhI0sz+OXgFwS+d5f4vCjPjvxVNj0YQ3WkM5K5vAgj6
T0VTRV1DNUK3VxVemSq0cGAFHu+VUNihIxobaAYKTqt50Ewt2wx0hGYlLjr7CSDm1GsZSzD3gDjm
f5EGG/+VBqPbRKvI/QobETn5f/WbAm0ATGVJIUok8iARrgFlH94dr0HtoqvyFI0h7j43lyebZuO3
fo0EcWxEOntYgfbzf2n6G/+VsPEn+fiU2IXhToAt9J+rmQ6W68W47yjwoh2h0WQ/9ICitkWIi9yb
hhd9aP/ohncSWUPylmFdLZ20simDC/7/79bZpv5f4bFn40SyA1zdtuF6tvmfdl0fkmyoxppJRKMt
qTfjQ8/3MMhy13VQSWQz9acmih4i8nTO9LbtMzFvhCtlsf3kZ1BfdAazDN7HJk90UjplALm0QKQw
d1/M3CXKwTZ+Ot2Aikl58ZZk8fb23ZoB693iLBZFBMU7wVvUhr316k2slZbTTDPefG/IZ2NKtGNU
wCU8zfazsPJ3veW+/2PXQALikGczU7WhNPQ1npuCKPEWif/KJ/B9XfpYkPUs5tI0em3beugv559l
HzGwGCv8bTv01bbRgBDYObF3dLF+B7KHSYOdbT9lxHyX0IjJVZGzIjlX26q2402tKId9Q5gwTflX
JWRw0+dDLoWFeBITrlM/Obn2RDY7dtUu5HP9blRHpv/sMu3Oxnjswyl1zy0JiEQRfGMhTIFjAIvk
WREZADsvuXrDRB0Xp7EzWR1aO8N4IYD2bqNeeVAgRl9Y+qDwVPkZdIi/waYQbmKo3zsnpC+Yh/Qr
w4FEZ03vylXIVoA9qRofJwPw8MKaTXCTdeSu36BNFjJqXo0SuzWbqeCSitQ4QDoN2TF1dBQd7eq3
cXxrqOLuvgflybfi3ZBp3mMcBBvfTaxzE9vWvmeVUnjd5zfc1zT8R3BlyQndONcck+1aBArWYttR
hLKtgcyaCNpTFxWEyFbFxWqmfx7Fl06LL5MFY2k1hbDLA/RRl9CtputYIvZPrIS+hXSO3D4YYiOj
uO+WI/rd8h4IaERDip+kK9Lh4BF1sa+C7qfCCnmze6VtZOzYJ+AzkBuLuMYBbR1tcuZdQNkot5wD
+VokKtLSYVNH0MJieNbCqtn5QeEfLeVjR25JJdDUMJOsnWibmsSRNLpvvjbdFFGwr/M9avYFJzmk
8g5kZLrT2W3oXICNSNBkf9908yPNVk+q1svD8pShdeiovOFtDNKPqSrtHQGZIItKnWTypi6vQYcJ
Fm8GgqCEfohDyj3K+hClhIbhiwSVCVOkcrrHej4MuX/6hn2F4ZxNMYjhOvp595RlzltSk+xOPLiV
1tRFgwRgqBos9TApj9C9nK6YqIIzlnEDKhYHUq6tTenWApCJrWNi5kAS+Bqpg3pcznSH1V846yxi
YFKzsYQ2UPiwPGLmcAnF1Z+JCUMIThiQoN+4GR0ZHybH/WEu5tQGojHr/97Lva2u59pFF7V1HgoX
FGSkhVdtRruaczgdvjclNr0im4W49sccXsq9tQqY9qM93fxWyhXpOckxvNJtaM944+fsgq4H+AWy
mI8wT46U7ff17GEzfRccTa4owZXsdzd2TcoBzp+o300G1FLojuOjY/Y6IDXmOxyI0S3sf3rRpE6J
g8yWggIrvuUclxW4RCX/Lm7UPKhQ/1jCuTblnP1j984D8ys8CGDOe9dr3G1r64/YLdVpobj1BL4t
cz9p0h5wmay7K4d9XpM9FZb9+v0ausWf0aJmzcdp4zam2mQstallJc5usCkUzv+vGe38aVSP2dyC
9thl7hLXoaQ5nwpVxIQ9iWwD39vYClKGrhnVT7v1jJeelIbnuvhUTs7ANLc5uvFvE5JVwt6m3cm2
1f6EBZtg1Qc3kgf6Bwyl9S4cIVgtPOUmGdXFquxPw5eUvLnltfCA4IW6zYwIL72sumk+V666//us
RvjktWIoJt/RpffgFlAi0tY4FosHVLTZJrTjal/h9iNxZAzWyKl/BHzzH7idVh6K9Z/01GPQT8/C
yZMNLMHxrqsx2SZGJ3ehPmdWialiMutxQrRduTWLXNsX9rAOswmhxCRHH+d5P4Q7Nwzk930XjoBX
rGqk9jjfgWUPY4NCawDtOIAJ1rErONGcueS1h4Sx9rHNwH5mxYyQyR5INXGI29xYBYEHEITGcm84
fJCjkj8LfJbrgOxCqGAcvP95FNgWkWltD+4tIu09zYJoT6u1IMDXstBddw2K1zER5kVVZPea0WHU
0sec+/tSzgdhYukz/WqXNh3155lzXwUakDkk9PD5aMEAUHFT+or0B77wtK7H3vcfleZ+BR3oL3JO
hwsNYQlQ39RXy+nyQht2Lz42nUNGJhAAp9gQFzId1k2sNPjONNTinCWOs9DS2B7Gew1xcaaQbU9V
LF/b0G/XlWG1t+/5D2Oefvi/31QtatIqCkCPLqKAKwRh3uny0JRvbKi2RMpZFz1zorekDP76fWQd
v1fsHSa2lQ/JIZKV8Xt+oAsruxGlXJIliq0hcuVr10j0NU61lyTQL1yzgYLEtLKogpIEAYYXnPkE
qSrH66RX5W/Mm2gwdZ3aW5o21a38auy/8YCkq0t645A23Dz9FLAfZ4W/Bfxw7YtgevHs2KaGlFZi
Z9fZdMW9b271zoy2rSSrV+kNZYt54RWTo7gZ05bCmScOCZHc72ZId0Aoxz/ntvTRPKnXkPg3qdXF
yeUuRzD670MVUBGrde/j2/iweCBgszunCEUDI3XbyoOzjGatThzM1PrBNtKcZq+QXcwBLPnjogpv
NUvd7OoXWVjGG/2a6Qg+XW7Hcxtp7aNjQE4B2ZRuM8dmX2KU5sDQrZMjV5BAj+CevnX2MBcaXYJV
bErzxrw+WtgvAkfYrkdpvc2W9AcdGeSqjjEtaFUTP6PrT1eImIKLuyzFWcgb5xxXuVsF4RlJ38qv
ouFEhk14jsEiMybWrCYxu37jXf4FvXTej9B/V73w0dQRyVTrDOXLaeZ2VCqEjZlgykhlEngC925I
+wRBlbdJM6c4EdhCygpOcMTJ6tsOXpreeNaT7I1ILeNCbqK42wH4oHkx1ypL3F3O2mC8KQU5znN7
fOPg149VSwtpOU0ab3wKjKk/VLiojCzLP2pD/0pGHBzflwd1K3bnTkZMRpPRIDX8BwgNz7RJPEKE
RElwOAt1I2mcU1NREOt97RomWoo8slQ/u0xjwg0MlreDv1s4IWXWwhbMY/F9OthDc0hMm8LFFFXP
qux/B2PjvxvgvHLWcaflIOZHKunfZRNbV3Bc6WMQRp91bKkPAg3mq1iae6eq1IeXqIdUT0wEBfwU
/JbfpXmN0zK51obYftvEe6wKP9k1UG4JmbjYNtvHwBucnY5a9jVS3Ws8UTrGbYSGwI3qW1oPxxLr
HR2nXLwh5FnbpgyeOpATh8kkRr0q4+QlhP7FYOBeGkyUpBEGMaL6+KnOMjJXVAOxOjWuldsZ1wxn
znU5TQu+iyGrfyFmLG5FIguoptC5HYuy9XK6vKC1T/VCcVJ+f1CDG66tSOV/JnLqjdz8PY3jZ4PZ
e4HsIZF989k63dMcXDYLNGtFgzTd/TMOWXS969a14CWUzaFyyTHplKuD/mot/nI1bWsxWAgfYKVp
D2XhEt6uF/QlG0CYhYeTeyJljBv1e//EqqDd6rYiTF0TRDzYhr0PPWj1YVv2x2goEd1G0XAtJSkQ
ZaQPV9ZV3T7WyIMUxvhn4i67siye1qIzm19lEN8M7qjXPskMOhom5VHChBB0py9xpeWbHFQthpMZ
l5W7JIUVQLUXcsjyqtO108FtiKWV6LC3+Eb7eWUPWtMJjTctcf8WNNUfjLAx32iVbey8GZ+bcpSH
BkPQaqbBnP15h4PmDrxnK07L2fK8Nwqrhg3Ejzj/PvTRb0Sb5ac6/VfkBvrJVR3RWaiaCDX2ovNy
8OZHZYq9aL08TMij+c/vX35HHbSf2jBAYpvNBovtoBJauBlLu2AWBHdQC3ALcCq/1aOK8mbr+u4t
94T/aID9Whr33URXQOuirZ8QDhPOBycfizVbL5I7yvqexilFeNIIwpIQpUxaWwVWYafPgJsor/45
LKcsHYd1V5ojZYHQemjMjCRYXTvartas067Szkj8o61j1D3RF+yd8QBF7GDLracF+RwhVz6kNhFV
4I3ybTHVKSAK6WypfEUg0C31U3jukXtHvTp5dcASKPGqGhbl/rzCRxS6f/0O4Y7Xde8O4KEoV/Vh
tH3CY2aJNqE3r0KvgzO17Scai/FloY9wF+zp0nHtG4Z6aNJoegA+rR7svKNrUQeP878icx9dYY2n
Mgq1N2m0b3YSaDcfqMa1iYDAI56ive3+JSXkqxEifhWoBnZdTcih1ZPp542vXv9oE6P+XkDAe4j7
5IWPdkvMi/dZtWwX5kyOyTdvriP0XVhhA/GcWpJ7qrcA+Aao9DIbtjlpybtFKWgZQXZQxqiDjRwp
oze0PeqKDVNEzVVUOSjMubE5mNWHDbZ4380GuaxtQZyJ2N8umvkJEsVZDTQ1aMhhn8vHcUXUD0i4
nPY9ATj5n25gAwEk6LXTnD9V3LzHmWBThBuQjeQQUYHK6+cIvuKdCQE9bz3oe3wYyU9ApAthYnka
kxJ0iQAcU+j0r5aIPoZx0G6Ulu3Xb7KIQZ3pSHvLPvplci+ANd0Cbb+4K5C9bwxinh89tGEnao6g
TyPcydRIwzvxj+UbcuSeudZmT5UU8Q9ui3ClTR7JcjhrVm5JV6MZRgHjoiIGBlXQr1gNB3+o9Ted
zGsMZ0jEoqr6ihxNv5WST2B5BHIv2k2Y225stnmu0tmFC0iPUKQYWcEX/Gq1AORt5v2lMYPmLahN
atSiOxBWejWsMr5Z6Yg+xiPK2iUJtg8kC0ysXSch+WV+Hmn0mevo4MyC97SDwNYwIhNOHO9tEx6K
dIx0LxqUCWRktrfO2MjeTi9dlmV7mqC/uFZB3BoxyfNWtkvH7jRbwN9ELtC6jlN/ZniO30yPSndi
gVpcXq06/fdQOsUlop/jz8t1mnH6JRqNir4AvT0RsD8iBLjbC341VYXE2C56Q03dafERXoFbaZO6
ZX5E+T6DREhcpQxsVf3eHwQfctGFW1WpdK98Rx4KCCKvI9U6AqaT35A353wPRZCdrq4jcswdWr/p
WJaDe4oqFm2lb+4KhVzenOzqWnmjvR2ZCp/DIPZXVI4/UhFXD/58PWTz9aDN1wPeBFyTCS5nOC2B
T1ZwNlOQTeFpjx1OTpWQ3zpp7Qh5m//jBvnh39XdssQrzOrcL2jmViDwq9MRT8sQJcXalCLBxGGm
56Tv7btJMuWlLsWL5xuQaJKg2QPyZq+dkawJEYn8iHrsfjVt0LwEgcwONmPanl0+IUcEdMsgZz1k
FNVnzFeWys9GE/3KJOt8b1dtsRtLoiFcLc3+kj3r52hrEzv/1aK72gRBkF8mcEIPApzg2glE/v7P
hK37V6SP2s1VBZv7uma/nwj3uZis8DkKjJec6foqI62/lqVN5Kh/gTgyvmtFk19cF/RaHTb6G2a9
TWdIgj0p4bchcdnkkGyUlRvPKu7usnX8Fy/tL0nuZW8hCVakjRv3uJZPzoyqyfKR3E5LbWuMvS+9
J9d+0Jfnnv0t6tkGlWzZaeE5KczsHNmolTWH5EHDJSc8ETpW4Lrs7roWHMpm2A/0dGpKRdS5YMx2
DmkeRVpUu+XUWmiz/WBvfpdzVhvGiQg6v+WiliSz2If7yrVK3hIokvo61p3cMLayIp51/Xwnw15r
yAMj95mCLBz63WJn64X448GFXUKwUmVxZ4JvXWH1wl5KL3iBaOaZ9Tf3+57i2aRfKqPrj1PSkMH2
kFbo7HAPPVDEbY/RqNcnTuLl2Uk+RKJyXykIpLBZvAqrtx1fIWRXbxPDr5YxbriVTLaiimjXqtZ5
NwJIIHbt95vIJyKpTacLFjl9I01hbDJbBDtiqUNCu3DrbrLJtN6xCuC9Ljxtl7oNrfGed2sMyGVT
M/mL/Alxo7hGaFfvy4G7QMdZa5e7UKr+HjygXwvxh7jbZUro3ap4agksQxKibRKbmVyN7C6AYPHb
h7r90yhAV23jEl1oeCMOgP7YQtH6pSdYKXsLrgcrQ7psrJWWAz1EwUJSutvlFMf1aWwhW0lrwPu8
GJ9HM3rMM3Mn8es/G84/xoyW6G62DHiISsJ3HmgxLBFWU4PaUtVxsFkM2ombO6fO8KnROkMvrtCR
SEpjhX6sAye9kymenb7/LPQrNrd4CSHKb5J1PKvpKy7LDWHx4BKiEdIzOzZBaXO+s3MS0y8tfGd9
QJ01QZVgaUpYqCfF9fuhTeDvNTMg5oQDw22d0D6Pktz89gsx1MpNpSrfPj4Z1PUIop5IpbfMRtt2
s1Uen6e8An45ypm+vxyC1NC2Dn/8+t/nOhBa16yKd41OCZXiOk2AHsTnxklI8TNz1ewc5tUNA3rH
wiatz/loNhsq5b+rjvTiJeqgt9uKKD5B8sPc2isMOWAmj+t9SVoZbX/1YaUWiokkrTeEMRWXJghS
yo7s9EergZ5mx1/0QUJWFSHM7MkIX+xWM+VaKDIhFn/UZProPeOo3CynnTGJA9D/cOXGYbOz5NBj
rpbGi2iq5oRShHFd9cVTNaThqUxNBTc86n+zq95OwnQ/ME+1u25ugxUxKZjOvLkd5m3uv4fW7B9z
gy7/1Op/ss4OP/X0z5CM95YZ6iQbsakYlM+JwQoGYCe5bzboFwNr1I6IJ+bnsUwOMFXip3aOf58J
Qj7y9eeuxQGWIViFNICsR2g64g4X/Q7F1OUAAfdJb2eoTaZeRcuf/F3eJP4ueVwWmdL5cDIve+yc
prsNtIKZ/aKzP6/1PXdIgRDN5/88rGD2CqjB18gvr+2k9AdZGnIlVBucEqnTOsCKiWEtAgqKD4fq
IuSkW1G3ewMW0Klt2fUtW9xa6ei8Bo0EyUR/Jrs24Ma+4DpubwA2yOKYevuL9gPKuELGl1HWyUU0
4W+/aNiRylZtG8+wV+JA+oH5WQf+s6fp02tnV/tSl5/L19eyPLr7aCXdueI6X9dPQcUoG2+sMUXX
VWnu2Qva7rcBM3vVRmn2DuPS5ELxxGkgFWKTerRe5q6DINbgEYvruW9NNgfo4NZ4DKAh+V2PptDH
gU3AORqz8rzUfklioBGj8W4zdPeXtqDj7ogo/jFhHlvntWWfybyrn7uA/aUbtU96FcaXvI/eDd7H
G8t1mrr405YzfVqPY5m/ZaEuoQbC5fSzP7EfpH/DDIS1Etp7YqXT1kY0gNLVqR8aiPFum7wscOmh
tn8n3kg2U4POSZSVc55qOJq+0YUPRUiIm62c/l5klQM1ferfUp2KZlcUdDMyK9ui0qvPngeiZF4H
LvNZ47zWnTG8Grr+R8uDedWQsJntr9hnSepQf+mljwzttfmMoptKfD0U+9Yu9uRpBhc76+iDecGc
C4b0a90Tr71ZnlxejgzHv5SUPlb21OF//h/49PKoRKHj+RK4Yu1o2V8knblWaafBZMJmRzEfMYFR
c5mfdYfY302tfBNmWF8LW8d4NTKpuE2L2GU+XV5QulmPq9at62tbO8Gp9LPt8uq/PyIGmrnNqL0O
kB0fFUDUo1YgEi1QQT0uz/nWKK98jXtQP4TA6OAYUj2q9l41ycswi+2XR3n3g+5PR+hEQKOg9H15
aTPsgZqqkOcgEkG6hSYzohn/mkE+P7YxZfhq1P7SX0G9l1Qe7AIRofV047MWmPnl3wMmyAZJu/d3
KThGuT4DjCGq/x/Gzmy5dSS9uq/SUfewASSABByuvuA8i5qHG4SOjgrzPOPp/wXw2NVVjvjtjg4G
Kal0JIpMZO5v77WL7jhkQj920hJLc7Ca6FX3RXPXsW1Y1TYs73k1MbMqOkFJ/qNQ+2bfVnTnxR4v
Et8Pf86BubQKxT6IwJAbKlDSgfzrdr4ONY0ZnbpYx2fbnIlGxWtLNP4jGtk+Bc5+KsFl3vlD3ZMY
0zsMkawKDiah6rX2e3vX6ofaSPQlVWDFe68Y16xPR36JV9aUgydx/w+cVx4DmvF23YC23qvNp5eZ
9S7KXH0vm3bfmbpclpwcDlUEh5I+s+ZRHep4Kaq6fLe9GEoGtWOjNVG6lDG/txtgMFN6gMQouaoO
yrbsw3OnOeUn3hfeC4XmnUOuvVdT4TmPO+HuBXVA69n8MnL6WQiLCcYv7Zcz/LoRzPnwbkmUIwqn
c7eojqFDDLBx6esGdrEIc9HdUXZnbB0JbXS+ds4CuN7ZpG1E9qW0inPMLfvYhAzYUFDNI9PlH3FV
DExMeJQbHk4zzyjutODTDcqeuI7jLEntHdRJNi0HN18T8mJs2DAU0KAM/lAyfsWiy75Rt/9oYHU8
szaGm8Ik6Ij835wVY1146SLQcaPfmiNGC5EXNwC7n+k6OtQ+82D/Kx/ueqfcy5n9PrfOxgAZRdxd
uknJmC9NHYasRlTy3TPTZtWS/jiVCocPbTD6pZkFz33fNdvbsLuJ2+CYiUOTlNZLPUCtwMjj0PCk
HwFgmHscpczAUceOrGyo6wkw6kqHYz/9a5Q9lochQcCOpkvi/LHQ/OI6SUu3mfiXCl/KshtaGKiZ
PzGLijWVtByXQ9N8mtTmPdYfSCXTw2Bwo7MZsucT1WaoMT2Qgs0x3k6+RRRP46HTYddMn7Vl7B1F
xR6F2bv2mAFicWoneHMI0O3DHncbIwj9EBCeXZlw5yJLRs9O1yVbo0jyPcNJ655t4EiLKjF0yzN2
QLK0Zdx29joobSVaCxv8SquY664Rr8qUsXamm/leawvqlcEdnBjivWDdGO8raUXXwhQesWjXe1dS
P12nsXlyEY7OqeaCWwbp++6QWF52qqIf69YJnlWaIIhlaofZ5nDLXKtSH3Zc1gRbt3C4tr5yZdqj
vOjl8N4nkftcuiHjCK9Z6BYpO8fizRPn6a+DHu3VwfLPDfWsOSpp0G/JwzxX9jAV/FRKt0+tng6+
i12qwYJxbwdR0GNDMQ3/5nutVXw0NoOrWa4bpeZdLPXYW8plJm8zWVmEoz8u2BaYpzzq92Q7ylUz
1Xb5wB58qaX3taZq+3qaPaMPg9ce0+eGGtEVNoGPrqAOq3S1cTtjNUJJ62KgjRBg0pTwf6+SfDTC
XgORRBk9VTLXRitH3gSsl55SZJgovbE4Bal6tAsXT6UJtXVXhg7rcl5GJwrqjlle6zurTdxDxUGc
+ms+PH0uwbJ0yovqkrvl1A+duiMrArXzEaaWg11RQlDbjb+NFZyMXDifbM0FwT/DYQNbjEt5m5VJ
sBmZTLy1Yrdvoa+xIto/lCF+IGsE6VyYeyqiSJJWVC8kuvctwIZssEf0CzMfhota1NgRwigPcfl6
xl4UBisJJr9WSfyDk0YHjTIKWkEVTd9Hqv/rdCrplN3eXiq3+gCaF4JbY+8Q99VGjMJb1WEulwaz
IcakOu/QhsE5eZXNbAP0iK8+TI8EfQrX2+/VoF/cW556X/U0GJg+HOb5nIQI32/nc21neZRb6aq/
8qepvEDXO7milCsDLNPSddmfMJAPToS+ga1NcxM3f1KyIX2NnKrC5BAkXB5ysfZHT9m7TfgUd7ys
zaqjh1gTx3mobnvIMB7MhX2eR09pXH4MIJDutDhEAsnV7KowLuToWFU7ggnJ0cotTO2luFdS3X+r
LIWjPaeFMWaoOOUIZhuWWzrBMq9rQi9+8SPXkU8NToJPzI8eY83P9g57qq1IXFxRiKPbmVesxtTR
zRCEepdPA/18BBXGz7Eiede8dUH3cPv0CG8sVmxiYLlUFmKU1R542K3qr5bKC3Z9d+tjeDagwliV
bv0kYIVTZ+85brwttInTNMUEIZ0X1BRV41qRtfPS9e0TWLLKrnUM81p1zdTT3HQvsnkhBW13o0Rj
S3Bu53GrM/1twTOxGknarsJI9XZaGr3EfqBckHvMpZKN7lox8CN3LWOmLpzmB1j5Wx0blo3Z6YKO
8aLGVXLNbeVqp91wQNTBLNLlxbsOIn0x3/hZI9e37geCmAOy2M30gCeLShz2Pgt/8ocOhantZ2Z/
5zAhcplN0m7jol+UdqadDWXLFSC7VJa+NxEAyQFwhmT2W5petlXcxiBpph7m6YOpApFivBp58ADm
sUabtD3RZ3vYRhgz1kE9tUwTBiH+gSNIBP6681yqZhio36SYAgvR3i/lpcb88+bKIYbq065ubyK4
b2Fo+OQPc/HqZyiyuWJTZmLqwyNs+q1RjvTRxCSI5lGESqAgyDyATR3ipZKYr52ShD/9GCdKSx2c
zJkTzgx+F7vppuY1j+u7ro6ktqtjZebmyivYRZiVVZ/mG19VP3RGImzJCfGzuEb1PhBY7wIXK3fW
nSXgJhbAhDK+2T5JI/KAe7Zk6aMTdllM2CJzyDdM32LebYlx5zgq9KHSup/fWm5lcGVMu7vKXUkT
qpxs3OlkNr0gv+0m7H56KcxhU1M6SHD2SIwC4NXtNeapSrhIBBEBrp5i2UyShKcn8a6KcXwXLNeL
GiPycRS52AUlUJ2uH3H1cibbm6qs7hUf98r8UMsJ0M3VP77na6eghuIBz3lRlZ31gjdgjxiPClwM
q5nQUHEOWSuMB+/Rr3Qy1zw3ecnvFCXNlqemKp07qSUM0WdXYmy1D03hOP/ykD+AcgPvdEkWIxKx
1+1iSs2y1gqPY1n8Mb9CM6xXTDU6pLE0pMOi9DqaSGzIEtl9UdrNVAdQu/twUNfx5NWZAQtoXs0u
CR64ANCPxzrMxFog9NkkUG2drg+n950rFOgvRJlt5+FrkY4vj2He/KC5GPrGtGvqPK5fcQydmba8
7BS2sffAcHWjFOJnbZJhCQ3xX8a1KDJOTcBAMy11Rs0xYEJ+avj6QSHIUoUB9AwjSegYLLVw0bbx
U54iyFKJZe57K203ias1r22frBk5Rk8+1caPgBVAX+F+8JH5btapMGq84+2dAUBifGo6uAvCphbH
n67UvzaoGXpDEStiLzo6NLWJOF5qoOW8vA/R6uPHzq39H4o3+b9bMYWW7PYQCJNg9Ki/yJLNWeo4
tElK0YNjZbv7581sZ5gfUk/+rEwVd5pXkHueEC/UaHlPDWDrbVC0XPGNxtr4OpdZGYIgmHkKVBkv
qoqmtRmsQATNWZc2KwZVTRSsxal+GUpC1R0exBqFYRc2WbBpdci705Lk+Im5TIPQX/vUcZGDKHOQ
8WAdjL2bFysK2kaOBtNQmbXimEdutq2gIL5HxVPpZtkmy/qYYUvwqMlM+RYgDipO2gstNTBWYLRC
y59EKsUVocIEMsREYJC0UFrPJoYqeNdMNgQfxruda1w2cvL5HuTZHQ216VaPDeW5bZ37sDY0vBNp
xgHfd8jBVB6UW5kaW44Rd9QpYftuDXinVOmMa9Nvs61j+cZT4b7nVat+w3/82fNHvyhYh9m5VsUy
Bfz1PN+jjrZEzcBwvTf1olt40wilocEc7/5wHydW+yhrlggzjq68VBUMkQxpvd56K3NH39UT7c7X
k3tMDsP+5iMrcFnwjveOgDtMCIT68DFGWEzVXqE/qWjkpbFSExVwqcMP5Hrgq3sIG8oqysJ3v22o
OnXt4s2WpX2ShJxKayCfa+WgKdmPbGbRyZCj3HUquGzL4w1pwO7cYGDPr3SH4Lfm3CBJ0y/9XIvh
lOHS8ug58tqwXs+eLQUi4Wa+5wkZbzqGp0uvGD9aq+nPhR0HW9ePYCqEPiPRtnx0c/xmQwWyCDVE
HmiH0rdDLMBupwwqAG5q91kSaveRDkSExU64tb6tCLkuK64W+8ChoHZegIJefjalBcmR+f5D4hhn
OWZfKqV6dyGVQRh+I94uKabvyJDurm6Mx3oMlWPstwkJb76hGjvZG/mJr8xg3E1XxNKPpP8QEJPa
MqA/6rgKd7TrFJzwgqsemy11sPHPmUzZWsYnSDlz13OMxQRIH6HCvhimSZR8Ra29I3cTvblug+Wm
L7NDTu3vojJNj+kPwkBtjp+NSql5YgPAi/oeYnPhGws9IqRzQ+3Y8qeZhuUV/tG5NVr9OVaicFUJ
Re4ZnicUNSTGsgc0Qb9kkzMKxwCyGoVj7qymHB5RoDdRhKtKB3tz6sy4vgY5wTKVCpU1zhTxrAR0
Byf+G2Ef2mS7/DKf7VngOUR1j0r63U1uokSbfjSZoNM2EklZKFuwio9eXEVPcazyxpwiNLelz2r0
51kSL+KQNiMXR8UsidOYuyS1v9XUotk3QW2/WNGwxiE+fFgeFkvMbcpeacSXQsKNCbBqXC2P2nq9
M8ojmyj/yeCJoPjxqnp69JpQ5Z4nYf8+1mUIpSEcHw07rtbtEGzctjnI1jSAkosPE2cKInTtX1gx
/UvjajUHWCvbpmoGw5Uw30UBTvvkRxgcwNq89Q2mL5WL3Up1xgvXiYeiL5ASyDLfJ56NO1jKdtsI
M3iMIQdwcjjrFJQsB4eqCy9V3mdb/U0nGPJcJXLYYg1ukmRjD/0FQTHZAAWju7axiROEFbUtY18s
e6eWVwuk8TIeoNcUCSHLBPf/WSilcR+X48/5b5H998c7RnVE4gImAB4FzHNbBX7EYxB2kPq07iQs
99OoITLGri0uqk6uSNXIHycmJsbUalH4eHWs2HXia6WBo0Xexa8CuFkwKwzw6L6FVC0vw4SUlGGR
UOhBDK8NX39VfI0RTlBa/gmiht0PbyZVX22bdbu2rsNtrutUCOA7uzQoQWGeXIo+qNedAcd4mC4W
IkEqxZdNp0ug6/u+1T/9GLS4XvD2xBmYvkEjHsHMv2pmbQDcpeS0M+v0xXNGArzIVyR30uxBw768
iGK9P7QZqDKRp9UpdJP70K3K61AVxUk2SbVSMOKulCK215HTmwfBwXvZBy4UaMTzbSkNuc6dCn+D
Zb1qhV2eEEuqU6/n8YbpPL3FzvecXBFTfCUBsrbg5eMeCa66hPy2NPzF68wUw7UIxQse2Pxejekz
03XnyxTUHroevsNZB/lTFml1ZZOrymk0c/TJXmxjrdDQIxGMlBYcIXHlaY4R41SXXv7qkGIMEboq
1RbPnFqhBNoGpzV4PcskS8bdLMl7IabbEB6lx3EgmHaLcVYa+8Htu6WdWf0mG1uW0UnZpKKhWep2
RmoniK+KL/13gERGF1F9o1S/7kTpWtUi7yVU6ubOJwVIJrDh9IfpjSLlhYaAdB8O9btjT/KWg2XT
c0P7dNuV43adSjpktggKQwCMMruNxRhj0/tZ/FixS3WEd8mnHne6EfJTOY7sVKeHGv1Nu5Hp9kru
wRwVKbTWqUq1d3UMkZQIN1to/+UTc3yGn4mRfQvlYeBiv7zlcW5rkRGwzoXCVU9tnCSrHAz0k3Cz
JxkxasBa8iFtn01dhEpTFJgm2ih/nJ8aLHBrDHl71s7qvkWToz0qfmF6J55HMUW124YXnBJMPpq6
2bJY4Xmml+Sp4q+zloplbygpIN8L6v4UUMBuOH56nSMTHEncXTQSB45EgLc4TFsMR6n5qNTmPq7a
/o6+Q/PRsqRk/qxikq6AqtSEF65ZauCxQR1WmefvhyQYrmzr5apuTYeoUg1zhuvdVkqbSb9Fnr/s
muH+NjpzyeWuvKzsz3WM+IXrodyy97A27LuH9RyyABfz62FTj83zeJ0L3rQY51w4Mn/wp86X0Euj
KVlOVijBB0GGDV2DvvmTbRkJHEpiVV7ucY7kE8tk9vVibSqWdhCwGZ2UXsxWYhEQtDuGgkA8bdI3
yHSFHHjp5vSTqnf83i49nq4ucePEDMAqT8KpN8IPYftnsx3ETy66Z3pfVobMxGnOSroFXaTlaF9E
SeYwTQegCTD3Bsnwnhpd+0FROb7lJqtj4+2T26naw3lkC8vkH8wORueH9yr5Gwz2artOEwPjE8On
l9u9EPvSvLxrehkxzM4wT8al9RCx4b8xm+efI6bmYIXGNbYBf7tC68wjs7VyX3vFU5ap6w6vKvXj
1rhitQt+5mNLyrhou4OkWhvR02HBaLM3HXrrOqkZ7M4qNTvI1e35aWyDEqnpyqOFHrYhriaHXnM3
pVZULyNG0L1d9hXbcFNfBh1QtFAv1pbpud9loT/kqnzy8qF4Mpz4JzVT0SeRqJ9dXwAl0Lp3xUoO
XN2M13CgvZZRIzP53g+XvgxXkBfi+1b4iNiDQ0in7tVtmlkm9CcK6Jye9tSoj+9a3ICkbeFTaFyz
NnSL/NFNbciOXxo7p3Jg94TJVe9HjPycsG+qmeqlDS/2wIBa4bavHqdx7JEPt8Cr3VxzYccL3xrj
F47TPHNpWt414BR3elgfgY+UK4WN92PhuOXBo1x8UUwWvvljXvstMzqOKlO+qEVsbJj0vXhEzkjk
FeLV0WmQV3UlPGlNzLGyiBJsoAHskgDb3sqchkJQS4fdbW2h1jo8z5h9m/P3lvT+0cvsfjFdrL+6
7t1tPDZ2w0j9wJITygj6IKfwM9FblFot0h97iXofxZ2kUxARPgAQBp2djIE60fk52WBcnJ5LUGN3
Nl6VY5tX/lrNOv2jDeWiaeJsy2kYp/1E0JcW/JjeFe1OzJcJ4mQi88TDkGTqUrhttPfKR3L04tn1
4BVFzKhXRJDktvRCTvXBEJ0Mm99VS2Vzb5QdMyQjP49xqqzcvCO9pNnxcLjddRkWr5HroJkCLyyD
8iduNPBFRbqtga2SOWdWO62Zqj40xEYussnVS8Eof9tR4HG6PYGdxNQvQ4yXGT7hWzLILKpTaQlj
nU83M469g1+jip2DErP/mwE/0tV0ffM5jv5wSZQI27wD6//PWVLNxINyMCY5U+Qpafr6oWeTitmf
wV1TPSQi5OSU280ipgnoePvJQL8u3MmCNOduKn8El+ur7cqexetYhdxDf9+u82O58MBtnwwj9nYR
s8zbvfkgRNqlYkecV/e+7WtHnc0l9G8wv/Pa5qRYtHx/mGTL/DAXE7gqeCrPg6IVaglui6JFyrWg
dY2+6wGjHpMFJybzh4uRz+Fq+tzm3Rs4PfjqqSfXs8w3rzutq1eropc/RpOoSGs25oPI4nhpRxnX
OkNcglBVl6rFBCkThBY0bEIVKQwQr2P+IBIBGE+b0BTuoHjL1BE/Vdhih8SL6lWYVME2FiUeHiOq
TjElwZyzgaEGuuYu+ebKpSIazN6aUz7iwlHJrOR7upPSTfE9RPWRa1I6f+Svn1Ig1M1fM38x8hdj
X3rPM83iCRlT6+r5MYomU/E1Ns6K5YHIu8iU/kS2BWsWItQ7Lyliv0DY7hw7lHdoYjkzDam8047H
ZuzPAPx8T06h+FCu7ezOVmh2C5EZ78wJVis9rzoJqLnPuAF96kNb/0xWyj3Wafbhcl4+zjdhoFMZ
hh+I+lNj3/o54a3CNfYkYdAia3buJZaF50iCkKot1nqFlrHz/BDk0Zvbw9NclxbbN0p203cjdPFn
YZ8cVMXdx5NthIRmsxhCwG5G14lTrmP2CEuj28YNKBxncvxXSfsSN4nzUHZBuUrUyt7JtnkNx7w/
RJodIpeo6gOkPvrmEM31fm2VtLiiwMYHXpARzLaSxgIT/wVC7bqp6VmY1WQpQ7ATZMZ5PQJFhIot
aAMTvIDzJaVfDOP11kjQo92PQbQ06OFZFssCcWPblvkfDgm5j0HpiGzTTHyLmTaW5jHsRVDDrSZX
wJuKd3xXf7gxP0sXdw9qCYPZ7wh5EMOE0U58rAiS5356oLR8eP4CrzPD270/v1TNm/5OVGm/Im5V
vBImXs2Yb6fWrXVc9jHMoLhEvutWnoaOS1Kgg8BCTyZdB2jgFtyPJG2nSua/P26MfP1YJbr+3ER3
SuM0KylqcS3lALPAH7+yQWW9yBX1KqOsOigQmTbAnSD6MRje9WoXL5pqqnAsGyqqNGTpJj/Hqj9O
fbreOmvY5AIjDV/VQhYLioeGc1Ak4asf0J0sGAXZel3gjc0OheNFrznllQDPAMjMX+UW6Y/GtdNt
3kFqMhwqQbXpAjLf1K73lPPKOXpR++tDuagfKMtzj7Ezcsr0De+eJEZ0mr8+kqQebtmw2uflSB9g
80gXMBCamv4RfcTcH3UXyzJbjDrw5BObqST7nmhlTB9jQ/jRlTEok7IHOEi0l/k4sl2E6MOIE99h
V5TdsrVIHUFCah+zCg+Pbla8VfpyM1s/5ps6tJOrLUgMhkk0bNLm8zZx7PzWXwx5bf+ERGWgJH8X
IT4vnqruqcCDu+hUPdgpPf4SZ7pROkHfq+khx5CcilK2DPmg3QWJkHsdTZIaQLwcXdPKj2ikOQ00
ykup9z2CbqutE9LYB7WA+491bfLIyVDi+7OsI8XSqEZ15yznh0T3qOBIBh2MklNusjAej32MKIj7
OGOIYVXvSt6M/BnCFXvg+8wOu6sTpky5A5QYEFQ0ibMSlXpKKJOGrXl7WRm6vw596nKMWu9O8z1/
fmhxadDb5B713HzQ6BExvHhbOw9VoQoOMdy0Ih+PVnGwGfYsC5FxthEenAUS0/cReddt6Xsd1q9M
ex/aqz5a9kdojkxerPsaoNFZMt0nQEPwZ9GVkb+ZP6j4pb8dFEy9UV7Qgo7pvCjDcaE6cbrRRdwv
urrKDokxEEmOHU77xjnIW22Ff5+pjiEmsNCUFOt6RkXVQscE9h4pttxldN4vg9yK6CtqjHHdEuUv
DJbMOkmsh4wy8Y1fFuJQue5wtvSStGAoxhfoYp+6oSjflcHfSCL8Qk7/0lFBhywlWkzi/tXJAE50
iXPXNxbe03IaZnsO7I9e7mviugttYpb3Uhv2+YRCCGuTaSuTlKHMOS0z5r8oNAWh8cLn1yW9q6IL
q8MggWwiFQ1Lq63jQ1BJyOpdvI4QKh6FUaVbLwcXzmnthxZE5BEaBLY6GcRhzI3qelOGct1atOMI
KgKSDvE3Stnq6SEFmM5KxpnY1h7t7LreFkfSzTx7oGV3REjVHYBSdVNlmr+KA7Rq1zLSKyjWAO4N
NCcjasvPIDX3Zkfer2GCtc3SPN0Ondfv8WZZV3WogmWrWcXPECxjmeIsc2LnBPsJrmEfZHuye/ZW
TQfzqNUPU0D+sxxUdzXiGTj2KmaqQR/3lcSapUaM5+iCC5qcsIXs60fd8+5EKvp3rlJDaeNrng7N
GAvLA1lCsvS259wVQucXn+7V0vhKWvD1o3WagoAvcOmPfuPb94AezGckKi8jsUSSrESTc/Vl3FFl
mTZtuvE0KzhHmj7sdbgc8EiHYas1bbaYR9H4o8Spw0hzA9NTGrXpei+76+nrCfyHuQyYORm7b7dd
KWZQEDpovaf5RsUwS/LycX4gScKR4dGMjVdM08UEfpzMWm3jRfqwMOZAM9I3IwVcpOt/TdvqnNca
DtVUh4h3qwzEa5lr2U5hrs2VmIcCEX4ZmY56DAv3BOtf4qzFOsu1ETZQsfeUAVnG+DFflOH/qqdC
HdLFoAzNzWDYtFOkkLjywpoysXMUdhgK95iyBKhT9QdY15eocIy7vh2LXSvreK140l3O03slkuZR
hjhS5qdMt2g4MSp/5Rg93QqjN6XUi1M53M11ySR5xDnri+P8iIMRgNYZx3Tb10pRGpTJ8V8NdI0T
6IuyzRxct1pMuZT2vSeK/jFPJf3JOxorhC+gthKUzIWxbdIGNXa6KsfECq04eSwhl1Wjmr8HYJg3
buJcmsFwTkMbhrvBtqt9qinFqtBbRtWoSEWRe6+tRYlQYIAppJPQfqCCdz0nngLhbZq2zs9VHFyV
sZe7UFFBVblVvTL0kWGVr1lcBKzsj9tDGC/TwJ1KiDRzLoAesbc2Alum35jb25Ym09rHWeiGk2gv
KUVpb0I3xcP8ImOAyo6q04kyuTAJ2gI1v8/JyXAu5pdEJqRKNj2FOLxOClQw9Nvpro3+e3KnGybr
9lbE1UvruEwuZEhy2DE8KGtF/l5pHefONLqr9YqzRlx6R2Q28lhiVFbQGZaxTe1gPx0zkpiStIwq
M9QkNG0b2vJdaYbFbqiVZlvJDBJulF6D2kgXuRyMHcGhZ8ueBtNK7dNhAFtXw4hcEkZLA8azQxPn
xkLUECVwB0wT6mZ0V5CM8pKpV1LZrzcz2BD48dovemvhdd5+ngFoNa5CklsYiLQx09apEmMn7Izz
dARQMjX/CmzlwbNq91NzXzjInLH1hD9Nvf4kHxw+xzLwtgyWgtXtkuaMQMTbim1WxUH1izfV1Sel
+cL3PdRjly3bQpbP8dDBaVBL69sgMSnJ043MN1cp10IyXPVQHuebFtr87R51jo9IjOM245xgnm1g
1CcnMxHOnWBqTZkSIHnXvjS8QHbzcdeMcmMT+eBdeVr+IHOgXY2sCcl+2fI4WOI11D3zZOggB4xR
L/Abdb+A+xQnUJnJFvT2tOByQM7XMuduvsHo424JC3aLpHd/fWz+xCBjQrMYM5aN332w8uBfl0V6
jNLeu8yH3UziYNVMQrZdsJpnR70emfdBTOB4MocXcfdS+ZqBj9pBVnQscZzvqY35NMBhKde0V9jH
KAvkklyt9qrH/ncNQvKb0+uSRMkqNcee9CLRpNDE0YhzvwPo6nlYswIzWs7/pmhARlYxGCD+9XXT
Mj5J00DiLYBafJN2moFmEj9OPrIpFctZgHhNWunHIulhW/gJoJExOZIvolp4vstKxuRLPcCzFecW
VgxaTHWa7WGFnQ6ci4x+TVsrIEwZWSAU/WFi5krCXVW/7jnKGDDhOqjO002l+8eKLP+RAaNPvVJd
pxtiQOiDjVD4S8U0NhN5HBK56YBKXqTf1Ac41OjqRXsZpg/5E8DcY9Vc1aOgcrEEJKKUpyJoh1M1
3bRNPN2Y1aKgqWvdm0PJ1Y4BQ2qYn4amZItM5WrrBfAbVepyjlk1ctFReFPNndyBiuGXY91VT4z2
yAiOWe8k6ARR4y7VEm9WhJzxCDNnEUyrCIEw74RN4tOjqGQzP/rz44rW03mgyQUWHdJwuT0dtwYB
SDePbPy+DB0UdPOvnvrvKC/lV8sdP+QjJMpNLmUJpMNrrSfJgyK9+9kYVLptRY0wOxm8CQn1JeWb
ivUI2firB1SytFHJL2o6ArXh3S5aI9MXWPzyde942HCmv1odDs6CChJKDbPEvIMyzdB0GonquCSX
VUvX/UzNU8LIZIi2BO9LG07acaIsaNLzpRhwbGivGR6hRW7lhHzJf8EZLwBAa9gLvIYDhzWixhTM
646dwzHQ0dJVn4jsrHV29RBqDDZ5/e+RbSfgtMb4H330OXNY69wgx2XWsOBBfFEuqWzPjBHcl56z
L/WYbo9lP9jMHnF7KB+8GJFlzlNZXbpPwcbnTv8Gg9FdQab96dlKcYgm4A7QdSS9IQVeZdNL6GhK
crYU5ZQzoHgspP9ZaJp9e6SpGDJsoumIZHwy8oP+jLXrZX4037RY5MyRRt35kUw0gMEpEGwzgKsV
x/193hd/aEjXYUjBBTIILWEIjSo4+7SVztlXMIQV7Pg/2A8v86keIlE6bqiVwY6gaIvCxYu+pKWd
xtQU3dKIXAa/FGQY2kiHrzSbjQ7tTB+37MpiXtemcSzkeycIw6zCiZtfm52FLjnx10LmDyxYTPaS
FEeXat6Po63uDcN5JVoaE4+jBYCtZ3eu7eQN37p9IH+VbATz1kXft97Wmrri7SIpr2Pdl9emVf+3
pjv5P9CGhq07gCikYaj0H/690CroNR0hgxeLXgzpNfPzfQWn7Fzi27zG8jmYZiojU4Cj3sbLMI3e
ArjjR3uwrXOauGKRaM6umwpW5kU/B/e9I6wnqOjkY40Sg6kvL5lLl7pnopjO9zKjZ76CD/YWxuqp
ibwltDARjaD6sPc2vUwIURFQNDol3OpKe73p6LHbrXLDWODqzn+0WcJkeuiZ96ZZg4aPESmcboap
mE/akTwAyPoXP7FroeKYIQW7RHIYZdlhyLUb+1MD8wG5NmeHOOXSao8xFqqbuCY14KpK4usPjSvM
7mjNQcK44Yui3rUW8OLTdY4HrIIe8a5bRQ572B2ecEes6i4R68rP1W0NKWamG/77V/8f3ncGyXvw
srT653/y+CvLh5JpZv23h/98yhL+/5/Tf/PfX/PX/+Kf5+CrzKrsj/r/+1Xb7+zymXxXf/+iv3xn
/vVfP93qs/78y4M15ul6uCd5PDx8V01czz8Fv8f0lf/XT/7je/4uT0P+/ftvX1kDFZLvRvo2/e3X
p/Y/f/9N1+hk+/d//f6/Pjn9Ar//9viZ/uP8WQZp9j/+o+/Pqv79N03/N1OjYcmhnE0nwj4ViXff
vz4Dw9NU+Z+0dMRw3ivk4Wv/998M8W+OY0xvDyyFBhg/QJJVhtlo/pRNWbNu6ya+IymoDv2vH+4v
f8Q//6j/SJvkmmHLqn7/Tf617Uvy29mOY1qov6YhmZ3L3/5SMAfvNNWtDj+uk6XHWBt8XNAmjllE
b+fQyQrxxlYXCaNyuqDbUzh8K0a9kGlL06zlq5uk9jZKa25JorLRYHwISWPzVHrirg2SXdaHp6T8
f+ydyXLdxhZlf6V+AC+ABBIJTAHcnj0pkdIEQZEU+r7H19cC/SKeLTusqHkNrKBsyby8N5GZ55y9
1/5QDfYXt35GFvnWqLllYktnpjyaBSMUJVPEIa3L/KV6K6LXyW7eYreJgjaDO+Gg4OF09jvsr31m
hxToM3FcRjDNmE8b2cd+Sd1XDLmJu1QwLVYKCTRAGMqmWVc/FWK9BH83LkH0+A0h6/aCqBYpeLh1
Htti/J5oxtF9Qlx+PUf9T7tpcy/vuNi5yX7pbtxpuIjW3kso9AUKVGza9b0NV18l+h8E0f//jP3m
GXP/9RG7ST6Kt+XPj9f25//7dMn/6KbrsG63+FT3fw+X/I9j84m4tjKZIYG75q/89+GS/B3b5ply
DCGkdKT7v4dL/UcoqRxFfImE1i7k/8vDJX55uHRDB05rcMACg+X7mLyGP6c3ripkuNpTvA5Wv0dr
L+L9aCvLo4eJ6nslkM2HSE4S18KI0B2YbVJpep+G5MjQT4yQ9k0quAi5uX1tNpC/LRrAV4ZmcCd2
a+IUt9+qJMwOQzu9f16X1saqOQhsuier+ZuoOPOvsF21/UAKupqjSyltRoe/gInV1GUM7WMyMWr1
+j/tjazxZ7nDC6oVXLtYZy+L0Lrgf5C7cM10b4TLsEO+eEx6vJ9dND6hKl9uMchBekB3tORY4mpD
Jlz8R+XTu3KIj0dnaROLdtW8AdVpYhvkqx1N10VSNSRCFQcyOde7P+3g/90k/7Ip/v3HBLpgsskK
ML6Wo7a43j+lblbsxNbYQmmAvCMvfxCrcN++t92YYr/ssTuB222jTrvQAbcOsllq/3MoPISqve1H
cu9LQIT9HLPtuMvNZ70eDcUVveFbpxbG8VMZmCow838YSOK5LE6fLScZhq7fNO1pcEIt0MGB/6jl
AfmLLcLodiykdsTxKC808YgqqfSPeoyMb4ybhgC+SXmkMRdIArZuuptU4fUcJ9pTXq6l+DvMeTfC
XLh0eXkhLDGjPiplYA2WfaEiBrqdR9FLN9o20oHU2H/+di6X3KvDHE5EUjpQEjYlAcQuYdYaukn7
eUh0tOGiDwnJs9WNtiSrr4FM88PFyq5kNv73l8TofhP+98lT/uOmsh3N23o0BSeXCbpdgaQyf/mg
+m0uXNuItGYmzvvPlnRe53z7ZMyPjnbUBzzsnF4CNKDKd0aa0snbDrCMPirhbPNrsejKY93ClFyG
aO+Mi/4A9YhSuLPJXINw62xrINE0SMY0O0+lgICxOPhQnKQzLioz173CjR38+xr8Jcz680djXRNo
zcAHhq/45VGrp3paR62De6+b7dEyI4Cas13cED2Bmacx6DXOrTr80S78NO9FBdgWIzbts9b1tV/T
dPRBOpHXUrnkxQseFlDaL8UShzf6JE0EeV1+5WrL7yjhfwXMf750LhaOLbjdcOMxf6Vg61XeNIuW
+rVbIBOc7RNMoPzrBEIWlrtzqXuKU1cCeXeWOoJCFvk1TqjfhOeyV/+f+pfFodjgLVdYumHC5f7r
U9zN00zGa0p91RKPQnCOQ4M57y/gRr6kPUjkcHNOx9tXC6ljh66smRXW+Hwd9ejKe/oQmw/ccs+f
X80yJo1p+3eRrYaAaQcAWG2AwdgmTTDafD5DN5Gzxj3zdz/KP72jlk27VZe265rm9qP+aUPqSlst
VO6ZP2j1suvnbLz0Ju3txDh//mbYHurPr4jkbI/c0Jdjsq2R//2ybvGhC41VyB8JEMPNfk2nc/ep
F7BqcnC67Df7qPEPL5snnnPPUBavW/6yEOqhN50lgzigRjMowUAglsWKTgsk20WjoQd5lL4XreGe
ilCzDja4By37zZllbHvAL8uA24HYNnLWgPXrZj6v+mDnZoOqpw4hOTXRGxEbhHmVNt7rbQzgRqJh
MCkYNDfJnYqb8Tcfn7H9nH99CZauS8YwjsMuZf3tgVgSmohQspAp5ZLMyt4MtC1EIKENbeR6eHGq
7odNeBCdPC26JMw7R3O6txqSjeakfvxUJtkyRM8bjRf905NZkEV3/e97zj+8VZZOEaBLVE5C2p/J
EX9aZqXZUXbUlLc0JFjhW9B8a4j1LDo0JdbQXDWKVq/VD9ZVzEiBodnvMr3//k6xTvjWUlo6V7Rf
N3TiOrKShlKF++n4OQ6YAT/Rqfr6ifkm8Vv4XTM1TD+7L4sdi529aFj3aNUhizOuVJeV+8xZcfpt
xLDeIfHJMpn+6uFc7Vx2WYRCNA7JpXvQO1CyFlOAE3Pzfi/lnrFP9aKwWaBaqufd54FejIsK0Ic8
I3ViQGuv1o1ocVkmc5fRj+cRg7jRXf79gxB/X7OKy4ejA/XTTeezBP3z8545elT1Ib51Jz3HjULH
q7uTfhMzHL0xVX/tLvF4kkN+HvCh7sBePn2KQXF6Y2Joc/T6BqO6ArD25+RJ781zhrvj1Pc5Cvok
dn9zEHNj/mWBK0zunMI6l11CEH7ZaoHAWPHM8fjHhalv9ORgQwC4ak0YgU7qvky9/YfMJm/Hn//+
Zm0V6l8fLr4335I2O+cl8RT89z8tWrsILaY7Ax5/4hL+a0teTRRXnTkUT7xkHiYdlcG/f1fjH35k
g4uH7RoGC5XG21+/bR8a8HjKaPu2mul3r+WQOiD4GMPNbkJKl93qiDwKPOSLu4P7hWncwu3HxMBz
2rjxTWKzztShazB3JiRQUz52F1jq7W9O43+4SCiDR5o6nwqEy9IvZwcpgBHGL96fWAm4eni9oxgZ
rRjsL6kZb1kM8cPn2GUTpfuTqTPu17BkfFq39BYKhihkv8+T9UcNlh5zflvckgmneYgI+kedOE5v
jvPfvL//8KkqYcEQ5ABx/r4VNYYT2RhLCt4nPSdVHU2vneTXXQ9doxUFNPvfB3j8/cZAShS1JHcu
tmvBl3/9TAeVrunKW+hljcFmbXwbGsYTYL7vXQIKUZ4rv4CKD5HDoQkfIdYhtyt0mH2ajlq80gGh
pKd0LaIfbkZGFg2dYC3CF1gtvdc32mHAn9QCaAFDwZhGk/I3zyE62b/VLrYwyKXk0igtdg/1y+OQ
8vH0bguHEMtmy2jXum/nrD44CSzZNd1IAfC6whi2gJkIJoJZsFha+jBC9I86MpwbEfTWjkh3wF1y
zQMbeiwJEW60G+vYIaUjvIpjafuxUaz7pMzv6t5MQTA6TTA5CAlg6G99Z7QQo7s3K8O95l59GukN
QazWPmQdjKWRwKTRLH+tskvm9g+lkM5DB1CfvZBBlkOaJkFIqYbwLpGnLowHkGyi34k8JAlv/Npq
xY6h8CZUJv7K1rv4wMHhmVp6U4RJdzGGl9EOecWVJXY0f5xgqlc0dTAzJosIAvLUPXTTX8rWElgh
448OxW7VTYZXcucO9AglG/Pcn/bErUSl5S3uYAv9/s51tQvIgKuyIWGk6x7vKeUArUy0ZHnqe3/q
cps4MCPQ57U4maIk543KPMjd10iHkcB1g5R7Is7PepgdY2si6qHUMgau9otIctJUelYfWsrCIK8N
jrXXEmF3sVbjDiRO/Vj6+fVkmum9ClMAQaaJF0d0z6ZOzPGw2OSTtgh85oIopuSuShWCdYY1HvRS
bPaEPR06AxR0RS5bOtx39jQwlSDNMGfqfAhLQ0BP0gkYSUcNB22Nxpu+2aD6cae583NaLD/meEYb
BoMPhGY68dGyyyoELeYOaaDYzZksYYGvZycmFBLatrnvzqubNRch4HbkmfAjHLA2waZAvYC1L6X2
lk3zVdhX8y2C1+UaW76PYe5HV4ok0IzJj/Elewps4YAcqaC6Q8uUgRZLtdrvy9eeWGhEHAzN6wKS
OvqnUzcnt0jobfJquJlzJ6TZwrXG69qOkcdwWlud+XJTsq7jGAEG4WKqfcli8iLgpb4PdlPcznVf
eCaCvAPrf0DTWtb+IM5tZJyHMIMu4Jofbu48FBjVvDwrL8PF6TMiKbLlHuapwSiJ/0FfzvcCqRHu
TuIWoDsRWjWdV/3DlksZIBXI/TyDIQ4Eddi0Bc8AeNAADIi4rNIlgoNVMEnpZwUhkzl4i1J2e7kW
aORMuRWr3VEmiR9ZQJ+J5ZVIL+s3ov4Sj0kgorkcbjR5hEhPdTfbG7zbEKRNvyePZmehqvSSfHBB
JmoTUbbl20YkdqOUebxRoC4bhnNNeuZeUJfstTVbAXgACQ97BhJE1KEwaTNr1/fFdEyG+6lNLl3H
fuIuBhiknexiQuq6nvw+GCu1yh4HsqJ3cbyJJ0iAp02lwZs8DHNxarO5DxYCXo7JbFeBXk9VkMck
90aTW3ojOiS/A9+wGtN7oUgIG7yIGEksCDUZeavajRkrbRYxCl44KQoiOGJFWZzZ7MnsAIVPDwCZ
RTptAkn8qy0CWo/QnEez1FHopxp5r4aA8hJjVNWK6Sm23sLebbzWfqdXaPiuoz817Eh+LhEyb/ja
o8Osjslv6I85n0xYtY+EqKQH9PVEu63fdGO292Za/rD50QTApp3cZtpFD+qyJeKTKU+IesN+ikua
7kTeY+k2dNYoAr9wwXQQh1cpI3OXVo43m6QHTyAffGGliFYIX/QKPYwD/JfvBNDu6wKXa1dCArTL
u9bNzkOSP4nqlMTRt8IMJ4+BJEPbGUxoqetBqzEld8nNS6w8SCl5d6k7NQHxKJ3f480Ks56cztp8
aU2+0Fi4hTteoYFKjlXVv/XbTlHxeK5Rj6uL4A5Ykxn6DCl3yVK/LjXC7aSeBgSX9ndUqcSrTuv3
OP4Z467xswyDJ3iBgjdyTPAVandFOzleozcl8amp5qlZ++a4zdGpaoyr9dD4ac4BIlx9uWpjgWhz
Tc8U97PXy3TgXEgeOmPDBDPStVv5wvhb3fL5sg+uWDJxyHtKZi/6VBr7dPqG5Mi+r/MqR82QuHut
IksZ44k3QIYOplF/XknXQuqeUz2Mqx9KBLF5/qDBhjykMZ6WVcsedQa7vqPn34uEDEeHdmYT3yLx
sdIPJEw4Tzp51YftsZOJsVcjMUJigJNctSvLKe9jgk0qoopL9LAGPSAqCshBeYXl2F4jBvqzVaCz
EGtADNLzKO9Ndz4UEMYCK7dOUwzkpa1I3xnqzsMPNwdJRuhHK7PHucqhs6OX8NIwY2YxRG+x2U4I
LwFWVOq71EoMJ91Il/CqGEiNiQWAnq6S4S5Kb3VZ3lowLugK5u+WW5v39PdoKmp2sCwJ8mGWRjMI
jxMdceCgy29xZHpoEJOTawxXA/kde1NGNxyVJ6zoRNhtuU9T9BIbbYqwyQRTY8W30iqvC3AxKDec
V8oVGQwbMaaZyaBoO/sK1vYN21TxgGaHyyqvqwUTiFHsqi6059gJnyi2TzU9cf6Y2puuGfQZ0pts
No5Z0q4+6n4fsYkGIBTRVJ1w54WpAvylJuk4RaOQy2Jvq7IkzN6+QnuA6aClh7pW6oAz4Q3ssPJc
7muzCe24SBSqtip97pdG89Hq4zOP81ej0m+FQdBwjGIjljiNWpKhrWVEEasNft7Aryfnu61xfJCq
knXdtEMK3u5JV0XpvyZpwDh8D5kWo19cxSzzRQAI0wAy2uJtITDOm2ZXYF1W6ihoFfMgiy+yGEeY
zRn0qbxyPbWtUX0Rx2qoXoX2M+9Hxy9Ir/Jy/AW7ScudgFB17NzCeeCCeg0QlXOVfF9rXkn+2l5l
Pkhk0EO8M7FHJML8xokHAXFMuUYQNTwpiDqWTRHDVTDoqwIdbsnfpdO3A2d3jnINIQEWjMvTRDrA
jxaPc0k14+kOrtN8UHSZMYXuIrSg+UsJMC3L9Il01EMU7bmORKt5bEcbzEP6kVjiKHPtNeq+zLqM
9nBql5oErW5h7AeVAMo8gauSXdsT8i4BwUJaueQMQH/T0CbexRHbvJ5dbF0QRJ1WbHcw5xBqPgCr
RGWaEqMOELjZHMHAqOM70UB6Sln/jVFiU5TTAajqluk7Y7LLKn9AF3sUrUXujhG99SZZ8GZaHCMi
Ncpcb4lpDa+4p31Pt/m73dXXZjR9G7Ep0FvK8Ss0GwGPuylUIcIP+Ey7Hj9HYnPv7IOiWZ8HazlO
ta17xkyaqLX+cNNYcUXVLnIidnR6JcEZen02kQ5vYfzu4BNDJL4rNc3CtxPv5lrduo0Oi3iKH9tB
PzoYQOwUnXEha3KhGtd8pkp8EguxLMNsXmrTBosA/nhad6nKvxGyxO2qNGFwTOm1OYtDoavhWnXh
N7k9Erkw4Lyu5SFLMAPWMhLURf3dSPT8DrzyQ+lG8K6c6ouVQIoouXcIod9N6UrAtHSCtnXKi16v
3JM8nAs8E3UC115puyozlwdSOsb9kuhTsFR3hdO5p1SY1E6WDM/K4vZZxQiicKovZv+oEQDRJVp3
jHIcmYOVujsYJt8w3wPHN2A1FDq3zDW/IuGFLG82k4IuJNaL4ieEOR+JEU9HfKyam7QDMhBjf/Uo
oatHA7F5xfi6vaPpKwBPaNFuMfr9xD+z3haB0tanybJ+MHoGnF8jLWwvTT+cQhNgWzcRGSvZ5o2u
/xkRnaunHx27td7dlJmkrOE+KAbrQI6tVwn9KjMm4ozMO+yCXt08yTSKPdsivAxnWKmjW0yXy0QI
Mz2x7Yb2iqgGyu5Xc1T3S8bdZyxPQtDOIcmYG/xm2E7iaxPupKO3OZ7EektZW29qKdyDiyPHs7Ls
FJb2PTed5L7hXjXopYEToH+mKMnGihwjSikvjwYuHFN4Hk13vYyFcS7dlHoNKhYX+uowxd33Nt0y
LoeF7BOz8mmFP03ynMvchAKJssXsUu2pK6dL2GG/RzwI8IH8YG97pVUFmcjlmR5FHExDpvuODHm9
YYXSlUCwRTzExACVKZp5JEGIIyAv137V6+9xZd5XnREFmYP/H4lUtJH7g4GOHWf0N4atlp8hhvFG
GX+ZxkDYSe0h8g0RjqPM1awPPZM/dH1uvVhHS2SkQH9wvnmhW15T+cABb9xmk5fcFzK5In5n3K0W
MIiufM7BHvJk4Miz9W+Jcn5YA3F+QrxYvLMFN7G40IiUCNMvdhTeTBpATD2567j60/+uyGLFbLZx
1qJnasulBW24Lt+Sur7vextfExFKTm8hYnOiPqAwStAgFojg16+5az0XmbhuaiW8EscGGylpiJZ5
Vm1jXC/wLD1MyifiLShlcdMX+hYJbXRgPwVac8Xhl2sxzc2kPawkDHptWedesVkoK5yAGnYkTzPg
eAzaVzKsa7lPQE+dEH89kbF+rgzMOWgjCD8WiGuTcMEZvH5dhDt6TpEekHs91GZxWIyo8Jy4viqo
7s6cuXtLdOJGlBkVuhbZQcmlz8birY+QSt06f2067Zuxkvxc9NZHqpm7wmTtsM+FlQWxL35TGu8r
5/XNQhK14D4C0y2i9AgpBbTM9fOZ8MqB+Jkd9ulDYT4KJTqAYPajmaVwyovKR6KycUj5aBQGV/g0
de2XEOgigKGnOEkelq5/TcZrjm57ROIM2Tc61dX8XaQGbaA0bfy4cs9lq4GeLoNVi79rWtEc0baS
DQUVlYKvHxj8tKfKsh+aQlDGcdWvj66lnB1VJ29eRkJmdAnjjqFcFCMfBw8DzxLYZ5k84CY1vEio
x4WZ8tEGbwLSI2eX7BL46WwyxUK2A0bw+NmysA0VTR7tt1bMzg6xw0tizxycdT7xqVgvhalTKcmV
/79nDkCplxRUAzJuHrxwvM9sMR0FWEJ/KpOSi9/KWeSsqBclNW1e4vOsw61njv7NGo+xjHUUncl6
CU+JsjrCYkJGJeNOmRyP4J6Er4kNqG+dNdrLzIsJVhH9B8oa07NC/XaYLJZp/IwpjVtcZ2MScPjF
BdEMtEl9VFmz0x5WurqHOhQpvHsk2I7UPddMJs92sH+6W97cBPRizof7rBrPcWUPB0JeT6Q/BhkZ
eFyVjPyiI1skSpNlpJWR7WmAKo7DWv3MjXY+AyIhoYBygSAbtZtjC5MoU+AVbnmTo42nBe+rgZNm
AvOEfPraMlgoQFnLgDvcsdcxz5JgO+ydslfncOn2ioi4E5j462zo3nDH+GkNQqudjYn3HeFzk3R3
FjnXkaaMfciH4yWaeIabrB+0OjXx/hONRyJQ2+ReM4H96zL4VfBW+9MW+7RoKr5ipPiizSijdJBj
gSOjB6exnKeGlJgQVwLigR+LZG8tkyr1wzQpdl1XBu6oONzmmXKmJb8q04haoodU9tN1TOwXUYED
ufd0WabWoUAdr/A97bGePHR4l7ChNed8suhLbGWn274TGW/7gwq/A9o/jLmAS5MTP9UBvZxKfqwh
jfBfRF/z2cGkYW2b2cxBVShytrt5+A5EkY3IOC32clhnjW0g/Bqv/fVQ5QdnVBf4oj+400S41rKv
ddlc+iLn0xn4CM342TGYTMayuZrwwKaUv7KsCN2qdlBUIcHZBnjqphb+zCalkLAFnXJOqYNUEx50
1CPtxiY+B+hMOEThA3L5gKzbNg75OJI3JJyGfYIXgc+WnL6KTREpJ5L7ijY5mgcKvXoouJ0ip8mz
L91a7MyMSljW5WmBmRBkLS1SkdR7uHnKhw5xnm1JCuNk0ONdO7FvqDlcXR1Kgw0rnmsNSFPNxTdc
MczhMzbp/uVSK476YrbwaSpvDDcgbsTaz2TbANKcPd3Udqo0HnPXiM6JsHHrj0PrIyxkqjmuXycV
/+xt65n+yKGX4rsrJixcLlZkc+TxGQ2skcigOE+K9zwiAweSiK8mUl03+jXdR9qhIkYiaX2wpza0
EvnQUOuIW52KNd98uaYUlDzN12GqYNAwr2V5uK4Ok3EdLC6O8kEAusnjDidROJLCZj0kZfhBfC+O
rbxU5LlH+1YbIIKJ/lwuDhcdEho8nb5FbpIh0xYzupKWBK64p9u1fR7wpZmTKiT+8/AwGU18cI3m
CXpeeabUiy4j/My2lls3vQ/9BXM8UvMUZx2hukZu0oLY4mbm60SQUb0xa3ZpmEBTLmsGgBpy9IUL
zLQowLQmC5MsqVOl0Z6cugITN20ezX0AQh40SwVfUdWnOfnWlnF8BaZyZ/fNQcwFXp1mIrDVWM4F
EH43e7abp2FB7YRB6F4ZE00WnTxXWZ2KaX4mXpH0MkJJTlWjBTAP8MCRkxtG7Qs1ZYoHMibHrmm/
NC1YF4ThpDr312uo/TA72NztRN5Er2OZndIWj1MICyhSLbLv6phvpv0uPtITJ2jO7L80VGO1nLoz
BruCbWHEQZax4Qmd/kkjwO48o0HVz21Kt5AgjFrR+UsH/VT0LkWlGx5y3a45eNEzOGF6zTgm86uY
ZypX4qav+2ezjd8F9nXfNjXJ6jDtU5LLQBJ4dWUuA+9KfKMV3WMVguZx0Tel6xdTEq8sYETmobne
EHRLtFUFWW2ajL3TWTfkNMw7SLgr3TrbBaqMYgE47lu5LPHR8bK9CiXKEjuXHsCksckgxTS9lzdW
eTXMXPXIHeH6QxRGLhkWIFTd5/pK+ATuR1t8m61Gxzy+gi3jA9rn5XqLpp+OpKu99dwVMIx3zGwq
aMtk8Pj1uF2YmtKFa0EmR9GML/p1CEzHg//iU5XRFSDxk7wc2ATcZS4Eutz2ax7hvmcjoihnwO/q
cHwtHY/G8ABbY6sSAL+GOaV3ARfEAlzEuIjHnJuCF8fYfwkw/kIva4KHJZeDruMvGXF/wD3Azlv2
9xqycYoILK1VkXceSR66r93yKHJPIsjVZP06U+8cbDstdlZnuD423GJ9r/gE/MZYFq+BMI4jIHE9
S84nAdC5mtYnUJG0g8b+ZIX4NHPCLwMRhVGwipQSjrqg78OUdI1XEZa4T10j5HFKwRna3JFKDuDa
SANtKZlGkEvszfX4ABtnr084Ncdsdnak8dR0YI2WEdTEI0tAaJbTTSSOPT+kNmpejYk7ApzumrZF
BQtq+qG5XQQ3eT2bYFDwWcA/mitL2xm2805hxW5tmRgIUu2QuvM7Y+ricYmg28acVV2dcgRYbE0t
IF0w65DnhA/1qfchFc07urnOCYclyNaePwM/oXXtR9mrNw4ROgljvFyUiN7dqf1Cdq88JQLPISMV
emkkENcftqNoS1bPUIDBooVfuzZ97zTtuwk+y9fCsNrb3WWZ1XCI+DF4I1E9WbAK97GDHIZzDiap
Q+ldlzT+YJ5FXmjQ6IoWrnAEC48MGQcgUftKJ1UGTsTFWDe/2GzvEIC8kmlIURldzzYrbsLzGSaV
9WQu4N3UUtwMBjIgp8bmaz3Y1CJ+zUod+6c1HfdxnLlndrWDlsQ/oyl+yJtthk7qzt4JBVhfpyP3
y7juwqjZTxr2KCBxDTCXuuQDyjFh+g4yqDBe3/PlRrVknxj5wNFXGERlEoQQ2fUzDxL3gfwj2gq2
WTTcCyIOvhjZYWBgNPHnfS7r3h8VI4vWXezAaK0vPe4Wai52JI7qfgyvS7f8WLuU5K7Bfl/oRoR1
ujVDzWsw06CM2npvxiRMrzCNjJSmY2vS7usruPDzvNfbyL2yCAwOjIaXXs7PY98wQOzjyBcD+rCC
R8U3h26vj2rXLv17rtVfSUk9Zm4aPdlzdDZvdah67rtqsOvM4ROtnUcG/qRSTcYDlOgXwh3SXb3l
v5DCuLBuQcZ46WLqXlrqwifx/UafvyvYWr5tgB+eCO0kcd7NJa98fi0ZFBstgCFX0+mu9uAClzdr
6beA7MmrHetrL+SNCFf7zCDjFPI0+GmF0DFLj7NKo6ukLTpg11xVW4Axhd2zYRTdbRZPPx0QzkBU
jS4IJwzo5i4Hq8k8ZHzuW55vYoV2Uxw/xVihvIVffaycTrAuBk0ah5JJpZ2frOyKxQx7mr2FRMEO
g31VtFHgdvputml1OjFhHo30+VRTphLT3rDIJNMlrvkmdR5ru6XRAqoqVgTT4G3DjkSiLtHWSg+g
Ej+Q0yGuSPT26pjzEuQ9qadF9xweRBd/7yBCw1+B1SaycdqnCcQnst8emxkOhUW7ywes7Bsz7DHE
+V9N0iJ91y44AioiShpNETfyQ7Qul6KazUZb0F/kw3ygVFw2+kdzakjptlA+sT7tAXzUbOxCeldc
aNq7UnTlrjf10G/t4pmOK2xbFdEclQp4GwW4H1bvOT3jI2y5wpso0DxR1/sVf6enEZKQ0BJPK5Ze
r423ytZUsCialwWiZ8oGMEhjKV4VV7otx5UD1+W6wubW0AwZX+TEnj8qDXqTlr7bK9MDCYrE6+ri
Qi+Iq2LrcCBTHK8R01LGcie7F5e6YE6FqYqXAqBujIbmYiGjYdyYRcyqnXhnNPromw4x2bHztkAT
J1yi8sqUUgivbRzBzZJmv5M5yRHVSrO4n5Be5OUd02gIdIVk+tRZP8luE7s8B3Y72EdRuadhnqDx
xHSt0gBk5OgP1LSeOBfTRBT9OPHXJnwi1A/S0pRXVx0DnG7ZN5lGnDbeC+ZhwZKnZ6w0DH7NDOBE
E2SuVL5erQXvHauyQxqgtmgUqzrCXRAycg+t1J5Bp75Jus00CVzSkAbtBcYoSFjn60Awu1OGAxoo
XCtYmOA0Mi5rMantmhk8VF4PzItc1A6V6q9ijttEq6sjdSVxgNYWFw3Hgxu+z3u62nUaJMvwRkbO
WtLDmpZ3o2cXaQWFwzxLBm6Utq0JprFZrkUeTRBV8sJv1ualWoevYWpenDb5mbriWS1gCAZRfbVd
8pmJbSRnuik3g0sRNCum97CtfBWHVG24h2G3nnTyYTymkdxR1Anh9vVsSUIgbf3MQ5f4/ZjyuJBQ
TcZJ90wL+t5sxe1Mb9zTp6+hFc1ByGaM1zXjIjBzTyhCd0cb1D04WxbCXL3ZMj0jCNjCQxXAFB68
NlkOg9M/jlw8y5xTfB0zd0fj49ur7mj42Gfr4GQF6Ld6RMuvp09JFd4vdvOatCX3Sig1no2PY4M4
o9azxD2jO9tD5E/dVM4zX2VWEMfri4QwT9fFeRtLinEZjfBM3fdmJH3K6J7bLjR2eWK91OwiO9Gz
J4VNeNtgyNno+ZFxn+ctucUU4qlRUR6OWGC9KMmfw66oz84WLZ8iPWme9GJFOpiWX/SxQdDnyCvd
sJ8MV3tBJneuR+ESA8DGXHY02EfcTkenILKk6q5Fq9tH+OR9MObzdcGSGZunEdCsx4wX7XyGWYG3
069op2fWPU0u+xySKeEtETG6ztgGoVhiWja4D53ho18mpAyp+yBSumZmTiLLMGbILPrDGvGET1rx
mIr2w4kiHdhTv4OweohLmg4AMpt9kbHcKtq96N3gAdrtIZqlTUMy5YgWq+eu671aRlZtCSNUTK8y
E8VO16oLYZqkcGbcT6sl/VZl/f0IOpzICijtWgiZjRQsv1s+S5soMLEZsu1YvgJOsY3iEA0swPD0
hybLv8sSFFFXfukKguyYWrAdh5cFvbTvtrx/TsLdgzBj7v3MpLzBUO6pBrlFIFZJq6iYOSgntkPK
gRnshZc64ynD3P5U6fpBLxZkkCXgMUZOhtG8gvqgu13Ca5Gy9WVitruyMhZvEuubiN9HRh1w5LhG
AXSOh/oxtYnzS5F5FBQCIRWAZjy0IdwKer3cNGyufRBdewe0KWUextGtr5i8Z6UYN2Mcx0KW0Bxc
8ru1w/VLBWSra1kWd+jgUPUIStUWOMs8HOJBHch3awCA2cdVZ1aycOEqw+QlrTsqRvpWrpXTf1Oq
3OXmqWzU98GgPmuN9VWqfRG2b45Lp6o2etjU2XKFPAbqNrwiiN/0s3Nt+RJBkNlnDA6b0b0aQtIc
p03zamnFTTarixn9X67Oq7lRJurWv4gqcrgVypIlOYcbyp7xkKEJTQO//jzoPeGrc6OybI/HlqB7
995rPat+zmA4YH8GjNovkUa0S/a2m4IUSjkuCLJ4gRquMuBGnLl3mcWvVgNiCLscZQ//n6jik40j
OAfJgpKjeRtSuOCJxnYGN3Rmg3A84P7x4B078TeFzVJTYTG7cN6oCpNN5elTmEwQ/2VBg0HoPnI6
fmfyeldOhImajEm1JqwWJUfX7nJk/FsoCY+uPergjMhCW+K2XO/a1S2tWUnXrqu/pyUNOS5Yx4os
eZUuTBP24HwNktc1aKQNdL7brrQeJo37zKEzIgofXb//YqZ/utx4Is6mZ2npueTIQ0zqETCQ9H6T
JMpCzVUfJN7xU9jbO86TW7fKvp/K0qdU86wnMWmhS9wMnbHuY9BBuqoMGQQITA5hAGSNAb+NttXn
It3UXVVtpOA4LEHRRPTMLKZHrW/viaamxrG0MG06b5X4k7tJA50Tp/wqwS2jZqFAafr+J8bkvUUW
xuX61xtoCbW9Z19mjjtpl53dRB0pxHX2r97ZJOC784zY9iAvV45m/KocBqejzDGc/fhfr2G2py5m
ahBULGKLd3yaoq031h+Tkf3qElWM19sg7Co0ikX7j16POxRPDXli+Uj9Z/vs44HubmsfkcJMMlBo
MP1c6bL6BKDwaBvD1h2ydCMbxgfYtymO7GgzGK+z75O2ZMmTK4odfEq6XnHAuMZEgic5qZulKnBQ
mL96NPUf+ELdadNFdkfj1H5OYYCGhJws8MU3mRUfTU75wNzgReSzhgYJhfSIDY5+DB1byovE9cj8
zj4tbyq2vpt/kWhThenCUa7HN90XDH1YvNemx7JZtlrYZVUdVo7R8jNoK9RM4im2ijwUJpABK4VD
dvutUW/KDC9/7yCFk1b2PljErMgNYubxFPXGuAoWnusQNO/tjE+f9nax1nBkryqEBCawP6p2ay04
Ri23yD+ydz6MHNPUnMlbPNCl9/J5lzfD89goYz1aA9S9nDug0gAeOd2jPortBDYg9LScBNha/kYB
Ab0ugp5D51s7Pe1YIZGSrc1p+gRrddIL7+zzy5BfXZrrOPM+pWWKnRTTUfednTH+9WsbNEYS/TSz
LXdVUDdrfbYucWn5GzV4PtRq6vqhLZ/MqaX6m/4E2H3oqfPGAWxejb5FbY3R3qOGD0lntUMFXG5d
u0EfjljxGUSOP0YC8waY1LfSXRCcyCtD2mpb9s0pzEzqK+wuGy3rhts0PNZ622+syItWuDD+GH1D
ENBP6o5daMFXZ8WbkDAo8nQN5lJljcYuQzJQG0inCKZJlwkejbgULA25RjhykGE31m5yeFMzp66W
AfoCyV6Cj8wfzejzI4Dp+UYCsH6Dw/tYG8abr/sJjGRVAQAhdaR0CkZguo1qUx3LrtUORoA3IVHZ
1QicBZSCQifOGPOUZXdsWjq20GOvcGSec2IMrGrWPvWkf6yLZDc7M4m6c86kC7dT5CTNZc7bM1kq
ipFl8OlHLmC5VCDL41CzJcjkoLfNwnOztmXjyINJ/4m+Lspix6NHSnQ5k6mh2cV6VdECL93raFve
KjUeDULANnY8xQzaoRjXvLHYDrvznE0X9Mr5Y1fHWwbWcK0M+5QEXRuSxEX9Or9rDS0zPZli3nIk
WvitbdLB5l+PsnzMtOcEmuTQJ9TrPl1dP7WOupMh6vG8h2pWWlinSDByx3kqxiwAPYk8QtLNH6a4
PRBNJRDNzXBtHd9l84b9A6TpOnrTVyHhF5sYFmU2v3cqaIBg03tXcXboU/MHSMxatBFxar6Gj5sO
q5UVhCy38bejY5ODuKiHjYqfJE3hVlMbLnzkgNW5mUkmYAFNTnb+ZxhY4BuvuHr4dFiDM31FKdav
Wxq+5g3lZ7ShQXiYrTwJWzBfU3AE29EfHTEMIWPnK1aDpeeaWuvMocfp8BdmrKQquhpahg688QHu
FMm6JgDsoRr7B5Te6F3sEuhhsKuTiWQWp8LKZ++7fHjQfbBTcm72jvIeIShR9eVWTohjuzX6+dpq
rX5Kp1KuPDry1JXRsRQjkdopc3XRbCzaXjQUoOqhdgyes+hrBA17LPdl2x70NH5pgBlabEkA7wL6
q4w9WjnvmzlGLTA5t8oqT8LsDwb6qymb4CMPW9K8ph2evOYQaPTN+tx5L2n+k/lbo7mDArNvgmXs
wN5X+nJTCmJfDbNBpQJJ518utrYrP2hbwtPAknBSI6XaoGBWB2m81rMlwAvdCdR5onyqvrm1Y2Pu
DS0lKhw1aapw/k+UVuvS5sSX0KMVYM6YlyFMDpzozzjPRzmVCeyQMee2SNy9nHYer+yv3xpPfmuv
YPx2T9Bnuidp9RkXmGkd708t9vhwJEaEGqTWTmasI/ZeMrTaHHeoKCP9Zntu9yB0opI6Ydzk8vDf
5y3vJjw5nVrLx5ZjDyBtAgJdszrbx3Nd0Roek2dnyZgPFvhG6ZrprvE8Z08FReShB8DyImqOPkZC
Bp+zPPVGfYEn0P1jASJfM+KEOfpB/sC6bV3uDz0JWPwBMW1vBkFnIV8rFVH2xgn0/jQd0Qpa4gkN
urAVXonRj0n08ec3rGjftVlFpHHwrEC8N0Rl/Kh6PewXW0weqSsbuH1J6ZW8+ArwKGNVeE3LF1Ob
nLjMeTArO6CobZ3n3p3rZ2kzsOBJLNiayya/5Fm6rvCVPllWZDzpojjZsVNfdCMpDlFXj2FSdvYO
vKCLWJU06va5bJmGAsleJb1HZT0l1Sdt8JdBNd5aiijYSo25JdNWkEws/wf2fdrbd5c7crVsOzsT
WRGNGE/dMtO8P+RqYrrZCOeQdWZ4d2Tqym7P0/Jwf3p/KKX9oHszIy9d0hvMqtAtQVwEPV7m1d08
1jQaY2gv+iOWsD3zEzpr/ngPGnNgaMAdx/Zlfk6mfp17Wqno+T9GYWusV408qiRPP1KdypE4aHQa
XXKbqBw3/N3d1nVUcXIs5oVWIn5UZeeXOzWsM9ofuTzzphn+hRsMob2wzCYveSuZK5yGhWpTt777
iF57+cr9oek6+1QU8h11Lkzpqn6ZJE0aw3ett6ZIq3XP6O9WCNXt3E4HVD4X4eAjt8NdVG9tmgJL
0+KNBCs0ZpjoiJYeGlIeN2qGmVktbDS6B/bVJtcMdhpmuX7DIaiilwERFXeXdXKT1sL5Jv/6iUUL
2aFx4ZnNS7rkLxnekqgnM5DXMjgtoP4uRp05JaQ2Mxx9uj90eQ1yjCQTuQDFR0jCremngMZ6aNSZ
Zn8W1Q4n4PSFSVAjstL435/Oqe+AUz3BT3xsjcK8pRPNqGCcyZBGEQ21mHsKfRbhJY3NBYMRIySM
o331a68Ktdzp30SeIF7IkcvMeYh6PD43VZl/BNHRx0l20OumeMtE1R4GjDNP2pySEI6YdC41Bire
KA6Fq7ZN4GQQuyJvm0hrZEQoqB4ZkrInIKVBE6rCPOneDTi2/+jTtgoDk9JLtgDDG05LWbDCPET6
K0y1a964vzQrbFiRXbdSRqWhJOBOo95ynmmeFCCDnr2sFNdajKDZpXH6H2jM+3MrtzGjT3Ds/CwP
dmP0TkiL+cwpP3k1Rx+btx5d69qoILYQgVD4uJeVaq2DXV2TRP21GzM+kU4mN17Xl0dR9390nVlP
3lEdghmwzPMkX8rAlYtHhVLe65ut2dYTIQ9OdjbHfld69q1jR73lo2vt+Hnd3pZKPqMMhNhtbu+p
6PeHfKoSEtzgdVW1+gutrdm7HWFxXt6kP3iz0JWytj5BYTOOQ0/2QlxZ8a2gg8h0/Fuhn/mrBxVL
KW2dZxdZ4s419GGHIzbb39dh0/PLY4xrbNWSPbStMH9vtDS+xO3gPOH2jG8o+H9HxCsXlfTBBu7X
VkPAd/I6Vmg9GFzOE96OSrXcaRPnt3QcULzWOtHey+KglvjBWfEmMnrfGihyHLKAYPh17aPntOD6
xqA7ggtAX5q1b2blIGIKKOjBwqYfkZ6QE5U0aqe5Q/rhpf6nU9Tl1ulMjm9i6k5xKbqTtXyUNCQw
4Qm4xRz3mVUDVfeSfofc3t4GHtrDboIikvvMEWWvdPSKVvl0f7A8+51AKpowy6fwEXE7x8k6Y+n7
7xtwMZAAr/3pIkIBkaAT3SR2qve66z14xE01fx/l9q9oqqNWwuYRCcnMuMdf+4RYs8kfnoDljSuT
f3LSsOCv/TYbqQ5oDCmhWz+6zUTBK4y/zkKUroj/fLwnzNq5mC/DxGRGD+ovJ5nadVCMw6bJ7H+F
SbJKMjBQDJ0RdUfUF1S6XuuGeMGSh1ZEdNgZ2m2J7ero5VoXoQ/6Q7U8mDm9qtX9ua3IiMeiZ/33
NChltWWu6f4XOz7MImGkXRXHwVlMV554wpSWocFpop1GpEpYtT6KHVtPnqGFJc8mQmjSMwPGbyRv
Pw8TyLv7twzSK84prCEQu6p23+mdvte+2f3Ufv1SG6eMIcCDe89BtxuDTAmtgKMIxstCaLSZHbo6
91UOzQR6inYbCHTMInkyeyB3FnKaJctywTVY+crrbiopphONcqiOcae6838fEtS6zY3RwhOZoD+T
ufFWepOxn5NuXJMSpoXwx7VNVaIpFoVjUA/4rLSsm7lFiVXBIg0674nBRIYLjNlhVdIu7QKPWVHB
6Dh1sg31nvs80aa5oP57IBVE7FivbULqc3lzCFtUOjvC0Kt9MTj1Jq+1ZGPpn3rWysut58a4uOw5
ZBy0P1lvauStkF3V+L48JwrPnOPoMwMiefCC8c0Cl73PiUPbGGbxiiCEVIFbpk3k21QTTOtRovbj
wLmxKmzaAbffTUrjTesc+rs9E+zJk0hkuqQ5loz0lUFJTNzHr415eZO4FinSbaED+EUvYdjlZdDG
kmwEKpM8a8GZo7dzNZfEulim5/uDqVWnAUDgLmOJYbhDbibk3A+jIC2tQgtH95a+P/WjASyYxrrO
rBLW8KbA+hSyNP22OGt2s0qvGXDTQ+E419lqmD6b2kkMur/qiiLatDrqdBMiyeMEh97S1QP16riz
XLXJ0CaTeGDz1rHOWahzlTSy1zbv9wpZ/GcROyrUdA8dHmNeb0SLqNI+2mABh5FfB/qhHoWz92fR
XYjGEYx1JrI31dJKKwznUkl0tpo2vle0Rn7IiPzvg+UzpLajpImxamDsM7YzGsA96q7gpUjGJ4n9
DLE6Wsl+VgVwFJx53uDHqzvnP3D5G5o8ekYkv50+WkeID5FWxqnjNB26As74aOuHAbso2HGU6E3l
wwLMvHcZ0xrgFAAM0BIjiNlWrrImBxRhLDfx/016t42j7XTaU955bza2MU6Q3rPlpiUNG2YRpdGI
Gza9z45M93JBUveu2V9Fjw+Oq/D5/oBb5VHlmk1sZUQ6aBIjyP7/isd7BXn/HJJJD8HBbzMQhIGb
83/mExL1te1b1W+tkXMrmMi3ZFEWBwavMptIRNSs4VnbxAQ64S4HgIHl4kLwxY9p1LytC7Lg/nAP
TYElGZJ3q67jBH0sszkEBcQZ3wh6LjdBbZ4Mw0tO7UTmTexmbVjR12O+VPb7ex6ioVXygfXPwcBw
TPT+rOTAOYQ52mWJvX0I0OhEcGO+srnbJy1vC4hav9sTkDWtUwToX41hHNwiD17LLpsPEKV/Kqd+
MDN2YX0YjKvpawyvExoYBGtc8MAGu2mcGX9VJgm1roTdCqOfm7GJD/fKUmjJeM2AHnCzKf5jSQ/Q
RR9/A/IA9lCR/RsvmRIlsqNDr9NqNeXUcxDC5HOHyM8LDCnn+huMBKIj+TCrrtbrh74lNN4hX0m3
m+l4f2bkRLzqRf4wNc+0aLxbJs3oUfM08oL8H5PwLWYAM4NEJzNubZnEmyCX7rpZnt4/RyhZtVXD
YkqeFt5WIRrjJLOeDzmufAtzqnY2Ay0isXmoXbc+Kn6DJPGbc9dftaShuEONcZpkb6B6cgy0rP54
CgQD2AZ21tqPpHVAM8S1LyKI+kJO1TsvD/NwUiJJfnW4S4vqEA2KYajLMFm5izvMrR1EsL33krnq
XNPR++LgY6KnGOitFEiFAH/FD6meZ2rl90lCiicj0E6ln1WLu0I3KsSaernrwbTuW9PtnoVucsfm
0lw7AoGQVvvlORX2ccRzx0zSP/ezm4O4na1km3YjZppKlde5O0U4J9+sBmt3MUxfnYW5KxbudEic
0X50RfCa3qGzyRxgZpbu5b0MAkQThsPgcXZc9UDP+DL1KXZ16apin0feL4rEaiut2DxhaPtAiIRk
oxiyLSI2jqtDSvMLkPlqsqPm0Ems4q1f4GQ1LNPdls4F1vD8axP7h1shTi+8Kj3j8UbfY4G9VZ4d
P5AtU23nyKg2NbqMbUJ606nBYUKrJiB4bnnxrZ5pfTBZ8pozkbp6Q/ZkKym/axFdjCkXX44BnhQH
mv002mQ25MU0ncnqmaEBOOYunhCwAKbXdzHckm2tAnm9fwSdZ7gmwfyCDU0d64Z2p+dmMAGWda+b
TQUt8SNKc/vS0ALcO+7wL854du8F3D8/KN3ZJYmL53mqiJKpkTPpIHVRiSy0eFQ+VYdR7/98SVND
sNFBpuBs98wjqazhnYyiLbFM94+s1Bp2kBjeOhFPp//3MA/ifz7tcodDpITe89+3pKijALCTA7H0
Ku6/2v03dZcxSZIgtrl/QaYUg4YxZScFSL8hLvHLsFincgxWDHvydBe7c3KKiAw/SxcAt46bBwXU
9DgX0fhImtK6bmRyjfpBpOH8XTd9Q+43Xx8th5dSK8P7NzqJcriCTTgunpkfSeHzQiu5NQzqz/Xy
kFYeorj/97xEARi4xVXDDP9t+NBffVIcH/uA7uY4dAJlLgqsOZk34Pj+6ob9ArecV4BtlIwmdfBt
+xOdDGZ9G20KiVZemNlY461sy+XMKh04+aoxCYSleXDQXOs5Gx+dOH6UZjK8dNr4lTKi6NsIlWCz
jdnQHjwn+GDcru2ScdMLz34I3CzeATXyQ9tcS8bVIWFR2r4sRuNlMgd8bwyQm9JGGTcW7laJ+sz5
ZinFMo5leTUfDMUr79v1l6pGuFGcO/Zx3yMod1tjBezyp45IC6oy6YR4Ww66SaRnWGoIqlHupPh4
NHnSa6rFwEcMraczEdxwxc4BkcQDYvITO3oEvS/eY7h9izykJvBDnLVKKVyVEse8jW+iwyoujERb
m/T9kob8FoGxrtTTrWwQVeojFIbWSwjJFP61cWdoNzUxaN787juMAx2L+WBGDB1qfktnoG0X/bhy
+vhNlIXBmj+up16iofT6fG3FY8Pgvx05UgDrtsclGdKzlnC3sKcfF2J8JfcCLU67pbpBip7gLScT
FuvlsUjSmhYYZq6kqm/SKE9JR5eyNMtuI8xmX8X5jye7W4lLWsuCa0xCUopD+FHvyoc+GB58p/HC
waVnxRaGH0KrDw3NB0ACaJVktGonHPvI0gdUW7p6lcsIxSYAHV17mq67QolzNjtHpqfzKkYguBzW
Q72ZFEGH6S2GrLd0z+io6+rZrpmjtEaKmUcL9H4/Un3E49nJUDFhQfVP6cyO5Wi00tqi38ytjbxP
FtZDnr63dfnWzD59CR11WqM7my7Vz5Ubx09Nw2AX5P/STjrRh75KEpdXteGro1+yneOSge442RuW
7uXqJGs46Yd15PblnlOMvmlq47dxdq6DlGzseutcl9VhbipG2vCuNp4ubl2JJFqL+wdiZf/UXfqt
YW8MZayqvZM4NgdwQsgDIkDDrnV/yJbHrDC07WaYVIv/LDPXebpFAdxwsCn/xHNwkiJF0Y8uEjVk
hK0hQRZQ5lyNs+nvff+fO0y/bPC0DEznV3w3pf8x0iXDC0XvvZ1ccqQA++cRMirMr+xG9oxZq8k4
Erv8lvpnHEPPwClwkwxM0M6XX6A/JxSeajMSOsU4tB1DBEXRAcHKRmvk30bq4pHhKT9wmk4oP0LK
JB8zQMOcqJkJuOIKqrTsqDWtd5AF6s1qcE4EiY6obWMH3IKaymFV+wQWIJwnoaBR5ygnXyclKVct
TuVXX5mPY64TSJM2nwPxn6FlAB2x+wiieISEMpLbyvT9C+xEZo/SxdNlBltT6H+CnpYGo2HOV6qA
qkl6C9b7cjvHRAu0xiXhjdxoJVmVPlAR3BbwFKTTfecNOEJk7Ghe5vfWJHa+XLyPb0PlFHt0hgEi
I2FvAlk9O8rpDmUWX/KhgagyiHHd2YzIvZxRIP3UtShs1sXh2TAjK9SUu66j8cPu5SkYyp1q68NA
dAhTgtJAA0LgIxR9cxehIcgC1F+6ryZ4BJr2GB/sPil3KTh7RpLj/OA6yb8Iu9QRyVS1lh2GYV9V
myHRLZLmkHdwaNvQoLO2sSLHUPbYegvrJRlnjfmouzXrFgVNYsqNOw6YX3UO+WDrhR08DIO2c8cl
AqpXKY2h6NbA1F9cPw6yNyYmnFYvk/+iRVTFz5A2cKwHHc6/4G1SsiT9Bq+XD7XdJdgt0DmedcHJ
du1+H3cYgOuFjYzkeT2lWo9O1A1FEc9HI04OhUJaYBhwJ0aP8mNsKx1gQIJCaULh7QTOyY/UN6KZ
HPWuTbC4CAkLCZg19bgQTGZ2uEogKPc+5D+N6KeShN8eW4BEfjWNJjIpq8n2BQlUOM9YEFF5IQDE
t5whG2AZY8WgunRTkLUlF4THmYSbZMI/MMX9qe8d0moIWDblsM0mYxObkrwVi36gxl9rCzARTX2J
cmWvDc8Zt2ZlVvCdUhyPS0t/qJkNFZ2F01sxyXWLnhMyg7uQ5QKPB/UE2kq8chKFkhvnx2QQzZnh
3Uc/DaepirSt1otvn1lMU7HWLXviOqfFreE2ZY7dxkj8FIfnzzLPHokXYY49+xo1wU9vuwxwBIEB
npA/kUJ5XU7Viak5QU/ds+WnR1uLy/Xg2M126o84TVGUkg0UwggJTkErX/LS+6gnyNTm8CLIvkDq
4qAkKjzGRL149Mli3swa06ihFP+KiJzOTIs2uTGYLHTrRiO5JW8xWtAS2pcVxAGGxdR00zIc4ZhD
bsi1V96Ae7LRt36+6CgyF6iDaRg3B3nsysaoMqeKoWk2bolZwsVgZ7ugNvDBsixzuNfYlXB6xjGH
garZmE1UnIz072ShxNFwdAxLyI/hmUzgsX3Us84z91ay8q5TZViEhmCZixtM/fgyt5MzIYSjYK4C
zjgtotayZ6Rqo6hHnt9aG+HG70WChjb2X1ONqnSkd8ZtEo2HKuZNoRzrRqaldaJ9tQXlZBbgDLZz
6zd16DtdRDJGD9mJUtcN9SRB/A31lu2PcLaWE22KZ6J0NsDDEIHBatVpyDAIQG+e+k2DIDiRm9Ro
DnmtYu5Fg8Z4AcJHU+9kz7TvhKi+kJD2nEiNcfagoVjRLDyj8TUpjZmdbDrJCgWzkzFD96f+obJL
8UA96uBjDLqDhp1Kw7aIVncZlv6QZUbJAWEHcIck/13VP0KfxWNjYNDrswHmR5wyAiD+OS+qcjMs
52Mr6uEruP6GrAHMnub4E6TGU973l8HpjENsjV8trGOZB9beS4wv99kEi3bzxgDVgwvLiDMpO4/x
eE8o9RrnUcvN1VjODmNZEBXp2RRzfmxirimSEzcWrbOwiJzFUY+9MpH6DTbLXnz3bqtd2YxxXzqw
AMiwYqLHsUC07g7VOcq3G0hXkOcZbukpehO9Ok2NZx/hRDdhaXR/uJX+DvlH7vftptAAHMcKgALM
60uBiBOrXJhFg+Rm6HAAmzR7y7plap1vZqJb1gba5rXtS0jzYnRwrVUMJ4J/ZqW9l0Sw7Fq7m8LR
jhbsE+OgwaFFi9cxWEtTYqfpujMBWnLdupL4b2v4N7AanAq0TMIaAAjoTN8JkUZISe7nJK1j3Zu7
udKflcMy5UaRv8CAvA3ZWGivGA9alt/ivTFCK0dWhjLb2mkI8wJ3RJEMYQxFWrWt88o+CTv7JnJm
y7K8mcm2n239gxTDY53Z1yhL3nBEZ1tngfPodrdOupzMcRchmctQyMaspjkYvaatXQbgJGsfdC+N
AoNDk13E7Tad3BQlVHKcAvbVHmMEqTvzHzH7SC9aJsypb34jFzRWQyWv+pR4GLBgHboQwAu18TNm
kZqONngcnlTBnekuSVxURz7sgjR4DZyQnUpQHCMKTL6HwkHKnA1vBFPvq7Im4q4evvyuD1tovjEj
nZDjVcMvguY8Ku0D0p+SMCXgeMjEP4X8BGm5GCf5mz0yEY9qMAmjhU/UmgJhGuJOsGkz6zCJfOUw
R2TDzM/oXxDdpcFH5mv/+mqut1nqg5+Beh1lCD5E5n9Obs6Rq3xyI8L7ppjYgCkvDq1FOnbQ/aO5
+5qwemJGjKJtc2oFQfGNC3qiEJ/AsveDM++DgRRMWsxGWAoqD318GsTcb7uyPhYpuR5ySnewpI0t
FoAS+x5CkRw9kJe43ykqw3URJTQ+hlc5gycVsdWiSYB4KePEOc+IWGPRYoFpCxjHU/1dWBg4FXZ/
BQNFJBC0Xwm/OVUTwsRJO/rVQWt8Y2d7tYlPpH6fPOOxwTMyoK089XP+AXvP4OTBIDOY5pa4FIe3
0qjxyOGdo0s/r82vGXIfeyGiZD/nPUr8h26oro3mYmVxxSs1zDbSeiZvns9tyztHgM8r5Cy18Pq+
UQaYT3Y6/MQaDl7dQ0aZWizgrJCHYnBbgAlRt9aXmth0hPXoVf6n35UoEzuCP3va92Uf7Wpii0Io
KF/u+Fenr5wZ7ntmYH+1Av+nrcUa7O6dbfWiGrloZeMX31D9AbchwwOFJWx2l1uh2xDYuum10jr4
+vQMQGEF7PYWsdeG2aI6VL0Vpm787OAgRs4FSNDIEVFzUhE9EsUpKrO1spSzrSmaCw/qiR2jc22H
dicLbsB5wu+A9BRPYYaTpMe4NMQJ0u3e+2fM/pEktmcpCGPxO+dCLNDJoKuIBToGEwfkG/COe3ZP
vF5bybRplbHJgcDgdKg51PgBSl+zlljna3s7GBxiZF43m9gRG7zkz5qPww57GdN3FH0tvVkqNx0+
gYGEybSgltQpEix6h242qLVfIvnH8FsGUEc00sihAJ2wrqx590nwgz8zyuxbk80uiqELehjSGCy8
MhTceCUHuiFFQS3mH064/SqKZv59WxzJ5EvkOuYNCX10+hruWyf9Vj2+kzw9Jl371TecVzytQ5Ra
5H8g/PgrAXFONMkl6M/c3DtP1p+mxLnFFPWW+sV3QBzyyuhRy8p5O7eI3JlV/JRjc4xzee5s2a/G
bniAgkGNbDbPs0ZImlajHTcGYulzbocs+pfO4z5PWJt8k4sFnzF08ZXniXcV2A+RScGeGDYL5XiW
gx1vbdUta/MfL0k3gzjP2rPe0ioyzYqiHlH5mD8JFRDgFx3nAVinI+uXzvHeyg6xD3G9K6aS6MCK
/tUFiFDSTkr/0B53kSaZUJ+0+k2MHGsa+1WTPZ7DmnaJqaudEQwdk45hBzqEkVHc1whgVv3I/MM3
q6dkmtSa/eEIJXzT2IeAOinm3V3riBiICJzfjLKttjr7JN49q3ycmNdx529EM5TE8bKAQIYhkDom
ErDVK9h9aBgEznqYdjDY9AJrXeW8agnOT1poq6A34XmzYp8lWEurgmvo6VRpU0Nnslw8YQXWzgdb
68lsEVjG+1jQePbEbQzQojYNecCJ9k5XoNlG9agzc7X+ut4Lin2AA5J3CeOFsVlWiwr2GOjwuA0l
3rnFRlWh0k3sbk879Yqe6O+it4khSmwrywGNpyFx9IZ4Q71hIp7AyNiO7tss5Qv6DoBpXvXiGeW5
SKJrTCyL6+k/VvLPi7tsLVua50mZXHLGwEBIPpheq7DMLsqUZzgWr5aurWY1uqHpcTthOFr6M8Ef
rcXEmbX43VrcxXBrTQaUPvQ5ZnKe4XLZG+mjhQeI3oLa+ZP+Y7v9y4jbYeZsktEz1uz6KYlhp+RJ
gmq3grCht+WPr3XBXlWOyUpo/Ggpo5mcifPamfhLA2X/pQ0jVpGFiyjKWiJqOTh6zGm4lAJehpoM
KbwltFWekopNEI1OvbE4DqwMYyZUMsWMOIRlr6VohKMPU8ehELcYZoTnbCLk1lfqxmNRDQ9DY++1
ktSLIjj4Hr1zoT7LVr+ayCTXyCUv4CxulpzWdJZe7ABnXApHhOMymVHOgNXR1agNDTiApl+y9oEO
CTuXIaVbIdXqLXP714TFuPEtqDANYWwrOTnNjjLTnJGfeEZ7SV2QYl4s91NB9U4NOeFlJs3XmL4W
xIzl0pt2R5SMFI8vc1z9xahCczQbMJ8VBgUO8/0eQJcN64tirPh1ZufbKPoXDnWwGFS2hlt6jtoO
g7GGk8fl8IdXt4UQwlWv0aZdlSW3GXF74Dwi51JwKKqZXwBYE4bFq+9p9My8He68AG/HrdC1f3P1
lEOw3CkbcbGvUvqpPac8oWWPGRKCye9pErjD6n8xdl7NkSNXFv4rG3qHNmET2FjpgeV9FV2bFwTZ
zYZ3CY9fvx+Ks6uZUYS0EVIF2TRTrAIyb957zncqe7SWdW5eZZn/YFhQLu0ufAqQLwaAyVmEolUz
hcGD5wbmroazEtfyi2qT7yX6vZGB5jKTxkkfGTa3qGz6U4Rlt+8BCcFX8laqAH3jIlMSA3rgCDs2
iDmIkGPpU/GEz7VnWwtBFOOiIGg+m5xHw7DDlWqhNIRu9Br5eXJoCrtcexF8UNFLuonVJfL87oFY
6nGVTFyQKXEevY+jYwRAklfaDyagJb+esFx7m3tNeKrsjLfEZz+OyDeDpsfEZkwXVu+vhol7joJh
N3kB8yTNZWaYtF9EVgRH1FQgrKheIA3qM+/HHgzroWJUrqR2dVAe7JFZz2hKkmCdNiLi2XuN6Eit
wJnkD8XM66m8b6FCdsvBgVb2YH+g4p/mQCkO6463RmG0EJMo11pZ1gtnotk5eRjLO6ZJACd0vlV5
b5ZAHREVV9jrFWZxFNPAbSFaYt9bscbDy0F0mvpZBAeNvR4f1tbQu22FC2mREMn94Ivj5BqPJKub
D4HjbUI0FTxt2aMpMrs5juAhh84AQYKiGbEPS5/jWie77r9kJoV8S2zjAjMIpuyEXsAY0dqqXO8n
oiewMJU6cBrN91kxPtP4K+mJGkfQu9/KfGS8rXalTlh4obR9r58q7p20dm0SqwVsu/l2rVtv2IvW
XNl6y37Thq+B2PtW89IPXP0qrear9xwa2asdgklraqmQIwvYlUnknvD4dA86zqQVxddr0ZDs2ECo
tJ3pa2AZdBYcf9219qPUA7R9pF90GShQV3T7SRMHzVXnnESvB08wP45HjlyCLnXUY8kYKbFHrM0E
9ITXzBHvfseZmuVqzy2AFtRqT3pbPBrCKI5ZF2w5m2cPtAAuehW/2WbFZExrZizODXtCOT/bhkYn
UdZRs2q8QHCxymXBQO4M/zjE3Ky9q5zaxnNXiJEItOSdHZQOGAuWqT2+9NJtdvgRfFRqixgazLI2
KPKI72ahdmJrabc28Y9zD3Yo6CM7z+pFi/PZz+MOwKuzo2hRAmltx6VGEKTybKa7A8jzQAI+IUx8
G5PCOf9f1ck5rlzjlGDSX05JgvYYmQrmduOGOMxF6D58JybBZv64BgG2ykNroJTk3jZsBpUDTUta
JqyniZ2u+kbRctEgd1U1hxM/WXN226CnvdqT9iuPi1VhgPRks4nx38l5iBAeMvdbk2vRTtUgv0D5
PBhaAB1UorA3Q++EGj5ksMw7TUt0TahbsxBOjuUzE7xyrshvk9WFC+G6ExUsfu4ypBkhg4pDd4ue
HUOFue7IV/Kn5jzik7JzUYIWq78UsOVXfjRLi7R908iDMQyrQPFHCoEFIda1aV/VJvpSY+PKJri5
LsfFKqLEitnr3yzbvAxByyG3u4GjVrvQdA/aXPUCRp/WHRbzB63pr94QpauptrZ4kdpzxKUVV3TW
uwaSN8HTO93Sf40T8hrd7haDJhp21fIYiIYmkQNN2KPTYDSLpAh+OjXRoKMDMsXifl8WjXpHDkJz
LmaANR0sy7X3LVZqN8ivumd+mYHSBDxZOruOaclh0ZxDIqYWNg+bqdG3XZ281m4gvlIBBngw/Kty
jPbMMb4/5h6VOQmlrwx1xSlxB3fvzQAhq38y7fIt67F/DuonpBobaQCxKzbdHuZ5DAyCMDha7Vcj
1bWjFVYngNHOJq5DpgplyeJNzK9IWIK9EReGnLCMJRHSmRju+vi16BjehDXxTDHK3qVeMmXPiV/N
H0XTJLs86ZYNMx1OtmCHUM1Om2E0ipUgqIt1ZREGBO/UA1AGKJ6HIlUfZt6R4Or24cxSwjEJ0W/l
Cu85gnVSVxl7kKWprXBxTqAqWXk9lV1nWU9lZG0iS3rraog2Hm3HcizsSwqp44l7C3Bs/VVpKJlT
Gqb6ykAp6RUfA8u+IWhd2LrOJJAkejyXxKAzKWJ99RkjV4HNJBTUAMjd96StXsvOI+72XZbiXGN2
DsYq++qAbuM41nN+tYqOOXc1vZkBnQWL9D5TjQuj6YgS7ru9AUP4kNivYePEezsoCBYHu7Jo8JcN
MR0R8K7EPsOKXI4wokasMQ2tJrfUV1GtVsPIMiLGQC71MLyRWfgEhtzZKAeh54AhIm1oaJLXzD6g
1BenJ/mdl5O6MykPWjVrW8tDHYfWUx/ARZidNZaIV4Sc/dKo5RwOdStjOtZMhzaFIS+F8s59QENY
70bzEHXWtANoQn8YtA3UhQBUWaOeh8ai/mySeNNfvMnMd11RfOtTsdL13jhjYTaW4o66tKntOvAs
GJWWLFegYPE0bcoaZ0mQVVcSmotXKJXfg6VuAs7kGIQAliZzUE7sDO1LKD1shlxRnLPfnQDuVDMf
rgm1BolKmo5jhCcdwPmikf3C2JOHxeFiBBHmYOJomPGjwosukU3hYCs9WLB5fySO/O5X8TXRi3w9
MoyAo1o963TeEDmkC7gHu0AwY6MG4NhjGuBdvJVGxU5fZtgzIHHUs/RnqMCITQECAHSZGkn+uLSb
0cK1DthCM5L1YKlnJ/1wK5J86au1yCyjKWUfRAB46oV7RTh7tM2oWtf5z1J49rpuZykNS0lGmYeR
j9XMLgqmKWlJH9i/xn3zfQj0l9x2aEFy9E0TedTwowUATauaeekQ0KqmHgIRyYyCtXFp19+RrOAQ
R42/7PvuZwvMZ2Vk6StC2wHsD7eX0SUvEylQUPIWforLcyjTbVX0JEV3VMzBmG6bNr3EjitWqpyl
VshKQDy3CQuKWfMKkY89V8flWuTxrgcvldm1jzvGeS77dsl8/zsHkR9BSwk71U6zFsa4UXUF+maA
N2Eyt5CNfR7qCJzE8MWa9Y115f3wneLDmsUW0oJeq+iBCCU6WjuwKah/fhWTeuqmHGM67ZUyhT8N
DyeCEPgLnT5WwdadHnR2Rym0dcHE0bGsK5FphaiijW1Rorvl9wxt1QKSU8lNM2blGzr5H0hW12oE
RSr4Y4XS3Qcj79FIau7zYOnfsk77qVfWPvLs5tQNm7wMHqUctnz3RePUscz9GAaaEQ0rdLqnEv47
V42twY1gcBHo2jPIGW8xacPaVZhU+o4st1Kssegc0aBgdGbAhcY9oxUGkblDiWA2+a+sn9s+DVIB
1/zld+bPTrwoeHMdw4+1o0B7h7VnLfMes7fS9J9egoBWuGjzK3Malukk+l2MGMD7iLNHfAnfEzOt
ae8cip4hrZuO8bbCKEgXCRTYwOHAosYbhHMCfNshdq3UtIdkIRjzkMNBRrKfOrSaWLIfAOT8GjQk
vGbWEzpc98+klH61GL0geLAuThqzeTMlj0NQpthSQvIjxmEDEuahCBboZy6hmSyq8lcht3CxozXx
1j/Ia2SkXLVIKSapVl5jVwwAOWC7UPRpjoeLsTaBoiecgVtAIZpjoa/IxxeRiEOHhnmiMb8JPSxp
BlCWAHk3orroJ0OvA/ZQLPKa0Ba95v6oyKcCoInPLGj4F0pNsC9POpyOcoA+pNq5pWvJdZyRNi7C
L8pxH4mHWE+jG+6MprzkKEw6vm8hfaakAcACp6i4A+PwO/v+wEU4IQ/hjA4NsGcxiAGjud4rEOH6
6Ies4LrS/bXvWVe9osgwVHcwPEIY3Ki6TFhF1lGPEM7DWu9o5VJ0IcsviTRmKt+EfUPVus/k8GWM
kPMVWC8eIkYrzM0rBSIb7ccmlNUyCGKggw5UCuTUwCgTSH/zIKyVszeOtETDjQ9Yjps8/sVy2jEO
XtkN10Dc9iax7VhN8wi4Vp1ysDdxP7fhtLR7yNU+ByFo/LMOrnuvAdfmOGTYxv3vSY7HQqIRNohC
2nfBkuO/t2oanqLTYYXxzV+pCMgCqMZXreVFrJCOAxh68fQBf2uhcmZABb/QHbdNn1xlStnYoTgZ
+hFJYsDQFkX3MsCWciQfeyvbbal7CbMB86EuE/BKSStWnPQC5BD6NzSkWAijplkmKYlJIVE8h8K3
rg5KoajHFdSY5k+/pMOFn/dk6r627Sf8Z6bMxFKOeX+jjdWo4uCiIXRi42fCHLcNgi1dm+FB0oHc
jSbkQuY7ey/Q7YUpQ5tzQcHfpD/5cXpuSxSzJc8910fERK353bSq29j2xirHU3qdiP2DmbELc3Pa
p5MtVtYIdQ73daOL59IPWsr1sF+PQ/VWBXW2jZAXOhXXOWX1u+mTUyBmrX6dXxjZVvspKt48QMa4
0/ONG3of2Oa/TuBO49j8MQpz3MoRlpLOddB3icsIYFrqznhTRgc6jBZBUdnJobaznX+uRerejH46
9MoOTjbWrhVG13SpyrQ9lKX9CB+6frRmyM8oFdvh1NEm7535yIy4gKLzWNgerB/dstaunhsroYv8
oEhjB9NHqy9nJcF7kG0K27I3A2VKmWmLKUDDMoGDW5fh7JWneNoMFY5vz+2nZV939rI0NI/zdH2w
jVxuOlzMK43L/cHU5orJ2s9IO3IdjAMgX2ATmB0XTYQmvxHlBqi+94DwOD/3NT7Aes/r5i00zeDr
9MIWFHVI7M1um2X2E6s+E3hmHLalxC5HvfzgOjr0PHBeic+cqsijfWVyBBMIvh4sGKBtaHxXPMlV
J2jianqkH3QNnZUxJfa5RMvsR2W3nKgbeU/OYVL7BydKXuN62MdZQsMpAwkL2IFojeg5dRkcDnH2
DslsPXTdJhmzxwjJuhtqWy+lF9HaQ3FxK+hKXrjoHW5tGFM4qb1+XANZAws80MPOLfguzvCrTq1T
rOBsd8gGlZ9HG99Pb30Bwk5wHyz1yP3Qg/LYW6EJkzrd2WbxVoAHX7h0qnHnMfyWqB+MRv8hfaMH
mZXQDmnWkV5KpOGdsRpaCb6xDH65Sf6UTkzJ1DxUNyl17MF79cLo3beJwjF11HXewF2Ri5h8nzZC
6cJ6Q3wDwLKYdxPiOjNxlsZE0zFQclbR0NdgJNwSWABsqottFgpxqk2WNoptkC5K0JR2CHXCgXns
g/GptyJcQuGbF6DZnZIMpma4CglM2kgKeFLSnKWP6rZxiPEeR9fZ9wmu8VofTqKoDpASUeegT20Z
Gf/rYDfrn4LdiGiUEq/kHERICNgc6vy7PDm6Mp12H5TnVFPPHtfxaHnT24jS+gFb/KEg6egsYsc7
MKtSK31y3igTuu3IzX/jGPLUlHrxtdFQKiWGy1B6llmRfHOw4Muwm2BG0Rra91opuMujJ1tp4hEs
rcOarIqTKSyAVESJYPbPkZFmtI3HxLrmAf3avIAYBL3l1Y7NgkkO0uwSAeNDmA8XzWrzRSH0astE
q76UcvWZDRs1mKICg3DsB2tMsK6hiKu8UZ58vJGrf/3imf8U2yYFNa8E8W0almP+OSDa5MJGjaOh
nbMqZw7WkSu/aL197TKsB/UD7l9AzJnUcixrJA+l6a1zpLQUmONeJSBKTAZ6aOGCdaKFnMQI9VsY
VbRVKiEwI4BoJCJrF5eEc8QDTVOzRqi2aIuyXFYAk252W2GY1oeNl1nWwSxSQoB7yVw1C7xnd9SW
aHrdW9UO1doFkP1v8td0758ivyUNFCFMw5iDLB3rT1cPmkUQLSZSXdK8cNQUjn4t/PAQN1r4xWbs
Tb8wYK6XMZMvscx8VWn40dcD4qCI47pIo4rWVc4xSQOMvEJNPbI25eM5Ad2CCyjAVdXaaFPpHd4j
pCf4YihV9yGRM1uM8vUtdHgwavBvVgFiJCHd5khl8Waq/L1W/VegzDMYsDaWg+orvLtMclojfuk9
HU1fQ45b1jhLT9TtZhoL/bnRdGc9yxNXARr2B8tkczVLo3hK4+CJUzuHP5o8RzMUAKVY+h4iWQZ7
2FYpZxhg/BpExbPTP8iKkA59/sG2h2VWxqnYIfqfE2ww8ZRJDfMOPE3WADka/UZc6CdPu6GzKUaK
vF9UnJPnaOaO6QPkwKkN6FGXFH+Za7zD/fUuNjJXj0yEkx+O+4zwh22lk91sm4OHEjj4XljhL6Pr
3PXgQsuqU0R2wUx4zw3yy++BrGliJRCXO1AvmqZju9P1sxLUYgpCE3yV2a+0vedMViaA1FESQeC3
bQTw370OPjAfkAfFObQZ4ABzfR+JBBvXzsygD2Hg4DfQj/eHIXf0Y+aJxzGV4TeeHIjyllXV7F/8
unSWfQoL6B6wXhWdfyiaNyJ5zgYKqC2hX9GGMY73BmyVknxErloq5AhTvTZKbs5VIA3x3oIuWViV
PJnEtJ6ZAqGHN+oLE3J32Yf2HjmdfdDLCUW2U+fXsDPQ+LTWuyx6SWHPLGacB3q01X+a46Bvmk4M
yw462W1SPyCmHrk+M0IL8ulkGEG58irEAuAEQb0VVXjLOvElKqIEtgt4o3AWLai5dGa+B90SUubJ
ddC9iYEBZm2q52SqZuhkWdOHhD4ONqT6JlhCkng4V7MXehqRQicaIYq0XB6MUBgvTg1zfkRzvZxC
mIu2OdU7iGb5te6ARpc4ipdKxoJDbmej3Mcw6Fs9o5WgT/ADVMn6vvj954/hv4KP4vqZOVr//b/5
/EdRjoo6qfnTp39/LjL+99/zz/zf9/zxJ/5+in4o8IK/mn/5XZuP4vyWfdR//qY//Gb+6789u+Vb
8/aHT+aUima8tR9qfPyo27S5Pwv+jvk7/79f/I+P+295HsuPv/3lR9HmzfzbgqjI//Lbl+YYdl2y
C/zn73//b1+c/4C//eVcqJ6fefunH/l4q5u//cXU/yoc13RcD78ai4dDkGr/MX/F+qvkAOQJ0izp
BRtCJ+qSXaoJSX7X/6rzAwSOCYN9Rnj8UF2085ds+VdPeq6UltQ9pNpkxv/vU/vDW/iPt/Q/8ja7
ktXa1Pwtf4qYdzxbEPFKHxsXF8+EONI/lgOyNVEusJCSPNR9d0jXNZcGfhnwM2XdXVRuqdugVHyB
2E6Pj41dyiBbu7hFjmGFzGdwJrKrcvPFGR0O94zcD3rncPHOn04pxRvHEAz3s62cRkyyTjg/zck3
17tXmvi3s2VMGPl8OtpR6LhrTERfsTpb+ykDlhNF+jGkR/5gqWa6uvPwq8+rliGUNVzZLD2qvzR+
NUHpdFZuwUoHH2RFUX1IGhHv3K6kd5vRIaPRC/y+FtuGMICILlKYci6I65vr6/s4KigiIpBkd1O0
aCWYUlrcbWWGT5GLfMpOQMfplg8QO56yH6DeN35Xtl9S861EFnICzhIfCwFbzonf75yIPNYhf7pO
hfIRM2TrTY+DCog7yqxjX9riycq0o6sTbjc7m+4PWguLN+55ekjmcqdl07qLJxG4pHnRrB2rkBgx
KG5Y3awDtl5clOU3K6zpLLn5WdFvXwVhuR3IuFwY8/tAs1/uOAR1aHmHiyp6dfZ8b7a9TL+gNDQL
koH8JYpidcNCiCNTkc9XKobCVX5yOb0uSpyCp1yHQpC2j4BX5Hai07RStTYtoTpmyFIM7Qq3U5A9
VxlQyqWxY/cKd4VG7sHv7q3fLuA/XLC6yQX5jzzk+YKVXK/QtBDEGNIUc7b07+pXhqfe0I0hhzEt
t09thb/Fb8L6EGdO8QUkzz7EbqO7Vvnt841m3CbWvjENJxv9EVIgQBL3h4kAx4OegHdVYhy33qhe
W9bTY5pFMa7H3HrhcD82HwObL9s4muIHdoJ6Hc9GfaylDhqr1AKL7noSQb/mMlqDbd7QDvAPuj+T
+bBcXbofZVrrkFocEz2huum4Ba+10ZMMwnCSY0fH+Gz+tMD2QxMc2ia0+pZ9Qvm7aZrnBlEQe/v7
BeILpgo+AqJvMpu0Y5lWxbb1XLWFTGZCMyMY8p58jw9Pp9U99UvPw6/USoRo9whtplyhWxYrF0YB
9IgERN39vS+Q2mztViE+oGdvPhglTi/JMyK+MGQcawlGOzxoBMwvIaCKzaCbZzKpgtcBcfQmSUq5
QeMVvlISngOycQkhhGkgC8g7rksoq3lkjoZItYQIQ7Ol9pbBOGPzYwy7PKvAbM2tFwYklRk4j+BO
wvwZB/a6+W4tG4CNOq3SZ7BiCPNiQEiEXURltAp9vTq3KA84/qM7Hgd751vi6V9fdobxx2MTl53O
Mm7QcRQOMYzW/WTwu8suL0BQSMJsl21i/bgvi44LwRJ3X04strC3vT43Xsc2vsZ6cjHmJXHUEb+a
Tcb8BiZj/rmYmbJyt/xXjs38et7XN+Cb1ibz6OgwkzRfJnwzLl2Y+zqKLRGcI7OnfNY/d+yKj43b
RZtCjmj5TBOgmBdJdTNTZOWxZ3/RCw6Rpod2roqzQ55yuIismmieqmgeHU66y2wAAVcoPLHZGE8n
GTgc4DRe6pwzKzOKcd2Ggjdemx5rnzAjMXq3rjbMF3yozJGM+d6SpeHwpqMexsxkvjRJGJ3y9DRK
eDSVZjVHGimgwyfnHGOhCkI3/QHm4Gkayn7x+dQLGxVwj9EqtSEuL+8L2VBXTCEGTKGh9zoNslx8
vv0aPg8yz1q1H3s73GvkPZVUfF3sZtfaydRSIuZYsTu9/rZ6pkxZ1VxZlvMDwQ9yDT3B2Fol3u04
Am6nR+IWtPnVIOPgC/r8M411ae0mOwp291toJFz2YMbTYzREwyNREIxtZ7Px/FBl/fbz1px/1/1X
aHgAVpmjqi1BSmfGaj8d12asbE7yrHUmSXTxQJkprKncgBUVJ5HD0+X8/0xcEWNIYIZLl+hKRIvg
sQfEaNqYYDrodbbjeSFvQ47QuZ7tm2Ri07MJK3sovOBQGf2wZoSEyhzq5EUbO84p0eu9qGT9Qcxk
SdaQcJzcxT/c96lLvBdmCKbbrGZpi67eoKJe3c3ljlVFw8OEN2RVDPjGghhFVuI7P/Wpfxc9Asym
a7+GBs4YmwiIaxl7zjqJ/HKTIOadg12C56yPenoi2gRxzXABx8/VucSTn7jTWUU2DfmeVEDcpxC3
HfSEqVe92sT8fXJzVDzsIq2/fd5HvYXEIe7R3/VxuPIHSSLmpKChR73ccMie9p9r/f0iCjDUbdrM
p6YQVf+TkbFL3pBN1rTszC8mNl4Ofqy2bImo2tBvSof9U9OcfmvplcK2M/Vbkm0BBnC3rfj5/qQL
bBhFAnjblOmmAeAWkteovnQlWgV9vgPgIr22cnTPht2YL+juXxO9bHmuto/3Qm/yBRkQIIzmB2G5
+gHIbfFvjufWH9sT90VKuiYGLpqfHhavOTz9d4uUZbRjqCxSQhw4EsvWLIq1BFW9vq8kGnb9z0/v
L6o0WDah3d0BIOTbynVKr9dHbURvfyaDDLw69cPQmBG08CQ61hmY4hYPV+mVTELuzHVw/HNabFou
mxnB7sCMZVJM9EvgvFd5Gp10n4ZZIVdCBuP3dpgOWaLMy1iFe8BrzaPbpS9dmTRHUzLOUjUxR7g5
Rb72R7wKGmLfNdqxCs9LmG6EBLzlT63+b7o6FN1/rikotVH2e8KUlNuW86dQeTd0htz2OrmMsf/T
ojHlKao0sZIDiR2hY1cnzAqt21MHODbkNEbJ24wOKtR0d1lHUXcsDcPnrm9T7lgzZkbucmH5BTCP
vuZEik7Z3uHnYqQSobk0PP9DctgkKkDDpqFb0HikY+lPAUYo1AVshZMoLsIovGtmZcfEyQ3gOMNS
69GZ4af8PlD+7oqIkdAYBhWt7roGgQceFw8FgKNG2vvAJOvu/s7TVjmAavav9zd+/syqPe9q0H4I
u+Rqa9CYnNJ5jGc32/2BrurPOO+wKkirDx70UXy731tm2OMQdd3TUHREW881zcAaSWOcP//+itwf
Qre7ZBG1qNtWtJtFMn1vna+53ZUH3UGQcX+F9fllpoMU7EnqOvRm9ZVgoxqsAsRmYl/srcdZ+mlK
vidFeOXFFlBQeMhssBZ+nNmbrqjYYtgHRKuiC+ThGxw74zC4LTvxyFz3gQ0C5B1dGvY2670t8W2Q
QAYOvDAJhsnEuE9ym5LCLp487FNP5gx5Vl5Kmt38b3qdRnvWexjj81fbgJTAKAdJqRXxa95W6jzR
l3H2ooyhZ7kpp5Sowqqo6RqGWjUvcZx6BIanZYV8kQyMUG/XbYbypXHVyqAJcLkvgM5U7rm4zvdD
TVdF7cUsvLPwpu5Z4ixLvLze9S0TyWCqtGsx10WfZQV92ulSyQxpnGlH17ZDCehNxaUv0VK0OLfV
fDmEfdJdcs8brlEGbAf1CgpYULv0mIEIeFH420PCSQjrbnRE10YCUJwgWh+y+lYVnDRMky1irmog
9bcAjdxie7+4Jjd8U5p26uOM/pUOi1g2GPWFa7yArzDAuSG2K1vaQ9pAG72iW7SuIXBcQWvcz18N
aNMFLrZy1RSxc3B46fFK/u9H93+Dpqitw0j/8vnF2kRvRHadMCBNBUZfX8YYVJg2onyPJt16TO0f
c/LXsyBvYV908Y809Pzt5OHUyrhrS+fd9TG+d/RALqFT1CbjnbhDNKPwB9dIdG3PzNbUqAx7YdWv
MejSju4xnpIPXWDXcsKn0fwCofqhr6DPdrSh5vNo7AZP8Rxte98tBXmMFm4n3/4py0buhOm8w+0i
sGsGfNld1u4zm0r/s3b30vCtLBGdxkaSX9tcBXjJ+4+7HQea9BYDWP5co33BcmXeiOkA+RKNXyUd
Q1qE0GMZ0XdnlSf92Q8YCzq9tXccm3+a/90CGbLO2wbzDanU2wadzXJkiouD2bg2Axn1MtDUEjdE
jR5WZrhZyhE87zwI0/p891lXkRQwUnrU6jZ26AA7PRtWAJ/t5xKqWepTQ7YNeX6ffVrDa5dSdjD3
PcpTSYdR971oHcMNJt0C0LcAcfZ4/yh3Q2NvkO2BGiOksGwc9OLCjUcGpJNmbBTt8dUkpgFBkSfH
hSKE8sXF11MWP+5kwDsj8P5gQMPZt8hmp/lsf3+uHOd0Y+znNUDdfIhzRyHrdeKQvGGV2c/5g4Ij
7zbM+tn4QoeG87DfroZiTmpr2uYg7OLGYcq/5RYKMH2OJuhndKXycu3WlMgr+RkVCXTdJGgcXMyE
a5hwBZTroUTtEdHD9pRxRHKwiycpjoFWc6k6Vrx1Y/vxTiuZZIfYxK0rhFPZtO+93tnNT83PcGEl
tQov/3gIbU5BTOjV+v5vXaJvwqw4moNZbx2H3CeOcOPXdDZ60TKPL0qv8FY6w66rZHkencFftE47
nPJvPfRcRBdRsidTqtp7ZK5ujET3r7b7HkffqLsjRrNT+/r5kaM/RGOSPRPB6a/GKm7Wnmrg1OUg
Au5V8/2hldOmxG5tAFvafXJbTJPZ6v0wS1orB+H5ZIkFzOTYZDpX3E6LO9XJCye1mUx8T0j1gCTN
RkCsi7Q/HMlU3umYZ4ZwcuB37okXD9a9kRoX5nQap+mYDFenvMV9Zz1CWxSjTmqOoXHgIXUmJZqO
Tc7z4aLxEdpxQYLafPLoe/JaMqnl5yziCMr6dGCcQ26CtMdzMYsPqgEkQtElTwUDH1QpMlxakc4+
7qN7ZSXF6TmVWJ5sGIgvldkGx5bSEXM6sQx1W3rrQqkSXSsh3yEOAOLsgK3fr/7M7J/QQFjJSWiB
uW9yGtGQLKC/8OvcQEU7wnW6vVX0zxU138UAFXT4fB091ISrGE8RsqAOYXXr6lcmc+nGgx+4HUV5
C6xJHe0K8oofPFv/h1clk+02BnV3xDrj37qOzplhkk+t5vgilAuPuHUp4u124NcYsTwZ80bdV/Ry
pgiHpnSGiyS7MFzg/LbXGTOEvC3eraqHUeOIEqERYvsQ6QN5ep/dBCUl807Orf46s4S3b+aung6I
bJ2WNTbwz8NMYB81LdiwkroHGzfhS9lWv8I3inJt+0kZbgPdZ/MlIjwq9SfsYMXeaUhotkXHEhNU
+8gFD0vpXpyKUdm02T21BdvcLbPSU1SwJNgRo0QeINiFjui1mSR1f5DCfEYNZu3KMOa4PTfsCGDm
HbaEfcT/EEF3/hZhUWdbnIWQdAu2sZfkNzNSXzWycR6dLHQO2RRk7GWRWP7r/oNu0PH9Y9tL1x3b
FEiCpGXpjuP+sbTXwoJtEi0SCnrF9Kcdmsd08Ipd6MD1bssP8gEzjuslbGyTGXtYdfjlyVs61LrA
Wyo7dRABxaVbOqfINDKsonVnkpEcuaQU8nAQeiQ/P7QY564+KxY7tl+HMCKnymZZqeYTFMPYLWT7
byIL+nMzBBUmxqgCRQ/NNjNu0whaJAH3uq1i6hejN62NibYAazNcRNNG6PdZ87QVkTYT4jOvNbAj
TIws7z2Kwk/ghkkbL4VT/CiUae0s5eqXIck3ns/I735C9DW0g9GQWztChO1bZLe/EgdX15BUTNNH
07c2fUQquWM3zH2S4db3B7e2fUaV6eN9b6ix/JyTothLF/8PA93+HPf0fO+XQQdyeO0h1kbKq6cv
n5fGGJ7CajZeWiZ+o7lrG4F1BN/sILWYe1t1gD5x8Kvym+me+w4haGwTcna/de8PLrkgK1/EjwHz
rnVPrtU+Js58O8Q42FIUEg934BmmJAKNA9A3og2jJ0izd4pmSM1t95jPcZHg3o3tfB+kAMfCqbqo
0hu+djlYeK/8RsB2/qrlTfDoJy+KRUiDZVaDhb93BRAsFf9GVWDr/3R5GswxmCTYunSke+/a/v7k
qaVIpmr87nEU7QcNmsUK2m2xR/1078XWbJUHDgLvYBcGaDFmiNkEcjxz37PBwUvG1eX+it4fmOIt
rC5zj27pBRt3aPUHS+/Dy/0hLGXICZL+JA1/gGYTCVaceyG9TyWk+PuHhW8km3EuHXC6UuY4Jime
PlJpFEPG/n4YLcPeW4Zw5/ceb9RKFZa/1lriMlp1oBEmVvbcbK/nZnv7P4SdV3PcRrdFfxGqAHQj
vXJyYlZ8QVkJOWf8+rvQkP3J1C35ZYpD2UUSA3T3OWfvtc2sv4ZmxfYyy3uvjiLO7hC45sitL39+
0OXyHP+rvU1YsLDpvHie5Tq682Yew6i0svSgSHek4z1r4PxvlQ4y3Vu+iprue2oEdPaWb6l/tLxa
0HaHsfe/9oL6qvEqzg+Wzy7U0oPNfZ8NiOC7LgTxthy81IuVUQnoUYpcn6Q0O8+0m6gjcWjw7ZYG
OEQNL1aDVodaKgc9D+6ZmmnQrJPbsRRPraG97/zAQhWcNjsh7RNHOf0pnUaMbQwHnpIyh4bSsjbl
HfOCwWlx6oeMRo0Z/cCfrx2UgrcXz5QmqWmGkPRAHMt9U8c3JH+iNCQ7PCQISSEoLRypW0svIA4h
bLktOlchAQ714H3vatk/KSQnq2WALy3DINoGWG4bv30qEnyLifNxhgG6ITqYeA1ZwKfq5cRdca9K
oZ7l4BFx1j1uHPtAXAeTB+76ex6/7xV6qFNSwWSyuv7nLEJ9AojsyYerUh2NkcG5Gzjdvkwmhm21
9RwxQtyuzSwBDGhvLW0zEBWstIZ/6IAhb01ZZQff8uW5do597ZRHnueWyLPya9vY8ry2TG1a47Jq
OUGLcO6PiTVfSd46MsGqT0bbU6rGNi0tyq6HvJXZk3ziUV3X/CEbio9lmaFTWEoj2Wh0mrHDYUcN
BDdlYP8gfSn7iloIQFS4BP9spqgQ75bIsr2QWLayFKeqFvfNU0I+yxGK/q6BO3Alme+q565/1coc
QVgcvTj5mOxSAvkWtDoOItRwA/qq/zXHcz17cqoIueDErINYg3kZeZXgQDeZdCGR/F1i96TN+rQq
LBxi+HL7dJjoUWq7Do/qLWhsDmRtGRKqojPSyoxdUXn6DrAlqjHakXvDaMCtACSjGxqB8OdaHwu3
z8+jY1O2zqOO18A0H9WLCLAruwt36p9vhWaMsL0XybFtQ7H+Z24MulgCH9jElGLbtOm/s/CPN7eS
xj4c8VZjs53vJRpyh5TUvSxBxnbtolUU/qtlgS5FCIGzqCJ9NUJMZUSTuYlQq5zkQt7hQmBsnE94
FMBnMAN9RfLKZnhT52vVJzCZM/88PVEpJ1tND+6HykYvvZRlyJwATNaT2I0pUyRv8TuaINGXMl3u
qpoMVT/m09eM4WBqCdavRZjlioGO1+SncN8TGtiR84iS3z5WqPKP1UAP3C+i7042omabaB/No78z
8lYQuedBmuqJZ22cjGP26PzIA8u9FyMwZHUu9wtc/L2Mr1FqR5dZfl6yVB/9ycwep3b6C6DrIu8I
u4Pq7qsXMRH+xQzy0bCGJx1OzakDD7bRaPof8iil3ZONGmnSkFYOPE7BFy0e31FjAPYdXGTW+vTJ
dYablhPpGABTvFM/Tf1c9WLq/LFzEQAUXc7FAxwhfCjxiQRoeV+i9UDfZ8t7H+rHnQY79ZNNTPhW
D8iyCXotOJOvKx8KO6S6e1e1xG/YPQBDzphzfhEciVqGJh8ds/tu8X8TR+3B6Rn9c6GlQJOsXPM2
SZdjQm5ADphjeW08H92uthxNbO1gRTCkl7+ox43+4nvBX3qQRF8QM96w0Q9nruyXIQT5VS6yEM3D
TUUWj3cAapM/6rPZ7bFBg10hnrqQY3zLAENec0DbOP9NwCw2sWW7VqQ21D7goiJzl2SaZUSdW22z
V6Ur3h/n3HYGH5wMP9CsxFiTZBLDcPY62pk1bEcrhKiUksqpc3pt4EIeC+QzMGj67pR5dBmPxlDu
nNxhqtG0JZKaAUDlRJG1MSTRpFIEJftvD7SztL5EPDBMHLGBBEA/QFVkr3XmDlcx+/u8zIf3MQ74
nT4/Z+jCcSj+XcSor5zeO8VSxmfGzB8NNAk7GQv3Gpv285jV00ufE+ejZTXOfxHm/7G/C2vZwP+1
waO6tAQiTDQftmkuqo9fe/RFGxbFSOdk93Mw6ASfezWsoDF+x1Su2leixEAgB1C3Meqii94P1wq2
Jt5KKANy0LpzZ+fRg5l0G70lgDhs050f2HiGyT76MI6oNIZ57PC7dnvYNyPGCl7UYFAzrPqQtt6d
G3kMZYIp+9pm0dkuXbAmQxTviiE+0KYEQ74EV3BpxdO6HQWaFn2w5lnsba+Ijhyai08UIZnuB5/E
7CX8mktrmxMB92n785Cv9+2hr1zvmlTJO7iRPtMaSvBxgpbKVgcloEpPQoddSbKLGBK2G8xrHaw9
IjiQmGS4nC4+3BgyLqguEY+SPJjM9gbZinOvXmZBDQ4bFB0l7RVa7XMsDoR+7ua8Y7ip/6Xu2ybs
g1vqBO+0zn/QMGNhRunCV/C3j742f14/ixkJz7tgzHYFm2qKQyPkAPUdLeg7I411EqYAXfs6MCFt
bvt3yEMjTPiotnHC4EZBU8zH0LVf1w2TyU+9GY3ReplAlVz7UdBWcLPPoxsHG7fyvL1BtNpVEqy3
kZkBbIEbl8kAs6Qxfp1qf7i3IC8I0hoxmFTmnoiLeD/qvn7XNaP2pRjtbRYRiQikAfW33f0lKJOe
ZDLPD7bj4PMsbePYGTamWLI3Zm7pgRkKGLkRsOIwCPvnsBQPxfRCI/IWY++LIR4YJw1nLsCBzjy1
A3H1gYUxhRnJgxq4TsvIjiVkV7lwAfHgQbVcqvXa1DsGHeSiB2n0YMi22EmTKA2GOI8RvQjOko2/
K4dhOq+Nl8oDhq3Vs3GlePlmxmP2mgZFQbI24v0iwwLOL/mR6N30YlskzKgf4Ed9fsTFWCArH5NL
mSK9qUgDbMtmfE1lcG0X0lOSYByM3EZc3Ch+X2WBuE+F90FdXfWODwFUeyEv3gxx1YGdcOpYQTc0
5krIlRnd5DgiCVZ6SxMs+uwUTC1CV3tvD5q/n8yRgDCr096jRZKbKajeNxno/tJBOL+harzkfsB5
sdOvqtUR4SvZMBt2D9Tb/qnSLcSAnaV/Yvn42LiR8wTN9q6xzPZqdENzk49ZTe+5mC1j76mhMN3l
b+vcvOvmTwjesYkOd50Nnr5xOe20sqIxBBtvt7ZZytqerqMjxGNh1JyBSnpP6i203HjTT1F+qKPs
zCDE/paM4QfHoMcnnNLeTXo7blZptTvidqG7dY9HV5CXlzf79ZgG35J6ZBMy0boUTVBdtO7vr9T3
nLgMNr3RMfIQGe1/m3TUnWkTK1AxAXle/8UCWXxUJ4JsRlu/No1ka6DtSHqM3QXMb7g4oMxv/yvF
GiTlP1fOONIuCRBWdRY1a/+pjQA1+BaQsYIELHX2zcs6uWZOmFzVV3VFW01LSOtsdHCWZjc3B+EE
5Qef64vZSDA34nUDH5a918kTkoeX4XlrWc+A26hp2fhBcUMR6/A33InPgZ/6ly6szzihHbJIuqHa
zMsznODo39I31g9Ky4kmhASkIdQPLsyrRxNkEw65SFR3Hr2go5+N64lGlpXN6MXNv7rcklbWZzvV
jFLyLg6X5CaozXcmbmjTDiK4DF3+TGdlRJTQkWZvyrNnusa9k5BwR5W6Iclq3iAj0E8g3dOf8iRr
4oaEdgOwKgpQ5yxrvcD1qc7Wtlu62wD45Z1q5BfD+FEdJf9crclFqPVmI8Rq7gqWCou2llw6Xr+0
DJJx6gr8nMTEoo7HbeVVT1aAyx7kpPiAY/c0LpDNsQoZbi3DnGji0zGH+JLPdXOVt6EMPgy9xQMw
+x8dC8w0B4z2tLxzVVhm0CNi0ElLRq+QcrZLYQy5rAtF3RVouTqKwpJULs4PXXaWJuR13R8hJjrh
l3lKnwUZUABzuo9a77bnoZglrSHbvwZeUNMzKp7+fD1+b6GYFPzSouZ3OeOh//z39UCvALQRJtiO
ox3d6w4ZsNqfAxzanRNVnzQjxKal69pZ2iAbvDjpd/SN2E1GnFqGU6UPUR6kDyiM0gdWQHYjvPkI
/HirvmeUQYddjv57tQD61caIv0Zn3FFfMvEjYTG+c5swuYUW5oR4jABxhcBdAgPjar1A3MmvopRT
miyoLx1QDzPd9p4X7+tiTPfrQ5w1QM0GQeM7aygjIi3IdzSHIfNowbGrjYLoXOyY0TLoqsoiWyuZ
P19Odfv8+/ayDdOzsNhLwTnr7e2Vplbixr478MxKBu21G/anNuHKdp3n0aawvyChAynbTcap7ZBR
1QO8ZK9gLEBXEmMcXX3dkgPCwChiPD19t0pEdKQZoaK0rI1NT5VQhTjE/wuE6TiU9suAkpxoiLh9
tXFfJg5WSv7q1Bn6ixNlWzUvJ84FR3WcBx2kWp++kkN9UVW+jvokss5lN9P5j0eyuPRZoswaS/Mh
m7JDzoN/TU3L+Y+uCWy23x5Em4OTTsPEAFVhuG9ay7ZlFLYmdTWrYB4S40EHhfFXkBJYZmB2JfqR
F91JrQfhmR+Ngb5DpH8Ke6NgpJ049lH3oxc3Lchda5ZH1sWoEnvQd0ydjI+cFDx4vRBapBOeGtsh
PrjsnkKjfVGBWMni9uxSeVxHqD4J4xFOZziDbf6ck0zmkXR8VFrKGlnPhaSIJ7pNJd4uBydI6rmI
k/AjB/oMbSbGDWBq89NgN6inKsKNVV6bTEZGXpP+XGRhQzJvfZZ9PD1Ks7S2fcaoVL00oSXPZHl9
9q1qOmVNOW60CmsXQZeCrNOCbGTEQN4soMtPQ76tNe8rwUDDvTnU5WNdxhXuwG/rCh2NSGFE3z3X
FDeYdLt9QI1NUE+KMI9Azy49jW7tXRsrMLZzib30HoEq4IxFFqiODgH2YrqZQCUm0tqIkeAmWIb4
Ay08f9aR7v7Tx0uAbaw/tnBa5zp2QXFb780IpA+0jBLHi93tY9dJ3rkIZF2fIsGH9EUKopldbB3w
kov7bec5FrYHdrPTWu7WKQHU6hIGLcmgrWZfgYEJPOihfkfCGIqTTFQvVa8nR7u2q2MZuskxF7kJ
dwkv+2ySOuibMImGjv0ebit9co99exs1RYSg5RBGovxlh88bf5OUhnnP32pt0s6EoLK0KoCcIouN
n1lrSMFGO3b2aOgewKwb+3ygHcpe8zFEcODWCBpdjgx0itiI1dtKlt/+vL4oTdCb9YVUEyVHJvQe
Yei/l+upmqZ+6pmZOXqHktDp2qvt5J+IJtL3Sl+MzXYhckNrVG9DnPebUaTBtijdpcArbfvaTANN
sUXUi/mak0XQafd5LVBMOiJ+cJOg2xRGe5BYq6Dy6+XG9hjdFFOuH1Vw18DMgx5UyG5G/nyZRSeR
5SAoOIu2vZ8SLITFOantm5rpNzWVPkKfFO+4hXVxaTwILPhHUM053vX19u6hF24115ww2sjm0Svn
mzrfE6Z0gR/WXXrPxOpeZ+9VLMbgLQRZZKtIrMkB0gz3ChDb/WCco55yyoxdWk3V4isEm0CySfmp
0uA1Q2bHV9/Pj62Jt/7Pn42h/yYSp33uOY5YRHBE/L5d0tqJkEM2NmR+eBawXjOqUVOjZEnmw6FH
XjjkBqbKEzItT/gY3mNg3TnttWrtpGNHLA4RN+4Vfm5wWExEyb6O0BMloGCudodMNJyDQ02uNmcO
4jYdwLosZa9plukX5XcgJGM+ML8lCbgGNJXQAQVm6aObjjDrqDmRW8zuxYSkjO6l+ZC4xRlB9FU1
l9OpfakC/54CUewFg99NWHXyUZ3iu8HrrrNvXRxrBiuDDAs3kIVdAVWGXFrGYrLTQ5CMBH+HiwCX
ZglCKHZ+PvMeDTOTbj9Ms72JHfWETxyQyzLzbDApqHmN7lz5RvxQGi4+Xbt6AtDYPKuXemRclvof
KlsAnFsK3FqGxVlrri5AsLtuDu137AzDpXFM3BJBhh/SpEvoLBS3SR+1q9Y6Gg+L7mEBN3D44+gt
D51dPWs+BUzXpslrhIryzkRP+RfwkVOmt+eRLDACTuVrVNQVveV4fB4ohLfqq9w193++h1zr7a5I
YoBt2mBcGWrZnCL+/Xw7rBt1ptEnXsv5JqrAsi4eA994KicZv48SYZ2Q58S7MNLqp9Zdktk8GrGS
RIPDKGpjlXjPmV7wWzIVVd+zE/oC6tpbKcuWy+yBFldR0xlBaV/WVXIpYuF9MfXaRTZJ8jwVgbZF
kNQRCRUjlBiy7Kol/jLBNbacbcKXoc2aB3vUDzmSgyvVPlsJWb6Dm/z6ohHhB22tdGDzavMJ7dhk
bPvwIxokbpi1pxfJr3aWfa8X50K7vGgLojAMk4eJqbu+CJEBUN6tJ0DXnOEcJ93wgkXkLqjbC38+
8eQ0/w9TXO/cKNIWV4n/5EzIFRnxEh3qNN0NufZFDYHRmS6Y+szAANueWkRyqFxE/djM034mEXEL
GIiTZ+EUOPzn9okgcPfQtlhr//xp/y7vF3zIeFsp+zDxeYtL69dixAtssGDSRs0x1dMdLs9Elhbp
CLl86ae0vnSpn9zWcbPReQ9I/39kgGuvcW31r7lHF90vQ/iKyP6gk8b3ObZlOmJd5Nw1ZtneWj3f
ckvZOyfCRSOgZhEY8zGE/mCYoPmUaHiyPLkrOvPzf/xtv3UchSGxoDFVXGpJU1nAfim0gJpTAFeg
NpWhYnBmC38QDcEJ1wx2JRRk3+foGW+R/GHJ7P2IvCyMITk0JWrMWAxXy0VvKE4GrahnTpB0tBpx
tKtkANXjjGfSk78Ay9SvnBXwBSEhuuP4lv/Hou6+FTcjgPV4JpmqeBbyZveN8UeaHMnx14Z7U3ak
cnh6Qdq3DG1WvXligNxscS4nS5w48TcOiJAb177qw4NX2mLvGQTgqPkbVT8MRtpBr54AwlIl5bMx
Vt5r7Dsf7VL3b+rf8nAiymE6pLpx8qK5/dxQjW6mqsguowMBqWzNZKMUePA4jwE6/x2UIA7OS199
gPS28XsHF5efNg+xBnHVb+BYrOqEopL2C0Plqzv14TmRSXdaWyIh/O/7ZCpZ+ppOOyjB2qTDNEyC
+MnN9Y5kwcUOs3YlZN+j34c4eyfJjLk5TgKS14BiZJXWxTei/pTH8XAYfB29FoSBufxmDNK7kPAN
VY6xCqmtwn9sA2KTzAIDvzXrewtR2ifsYdbSiGe49S57UYIbPBf942QhZY1pWigdgWGE+aGUBQJV
Pfjx55vWeSsoYCtxwHJAKsB048q3y29ijWVbDFq8Xy0FTproD3QI87t45IDVEGPGoPPvFxijW8zD
OIYH/2r10nklZw/V4JakGVCLzkeJVAlmpIgPTt5OJeiHd2MPO18nNeIySNTA6uPpY1qmEDnyozKl
m7YbH3MnXejxGNUHrul5qmtKkNC7JbMxHgnYuFfPidrvK8hv6LmNkxlKQpZKc4myz3i8A2LIT2ZJ
7pKWHCXj/Yc+6YGrlM18GPKUwa1Zz3tttNFpR515rtOtt7yJOwgiHLfllsnELSCs8KpkY4NfYgMD
i7R1BhxrbeZc1yZ94Rpyr+tGzXZufgV9BHmM/uKmNn2JFanJkvs/f07G//NYctRij2T1dFwgJG/m
Ga7oW6YsdgmHbGmVxfgA9qH+VZR6cfAq/D1GZz95qYg3yjUVjLSyHYNDCPKvhp20dOVJ1I6+L4XB
mLnGj6dWJ7fCyKls03rE0UsZpSoXrcf6cyptwPvldC63bR0BIgZ2ViA4UANzZTaZmE4XQKZbwpbv
9cacbuRiHv0ZIwgxNXrEvQTPDyqa8mH9U3Wp+osE1GPjOB4vKDvTmdKJXvbI9uxyYIQANtzhRLHX
x1t3C5iiBBXAaN9rA5mtk9P0r0k3BwiZaSz2tTfvyfIyt6u1gBLtVsyRvGRlRBn0vE4fAo0tJned
7pGRbQFNk/aTl82Q5hanxOjwWeop/tJuXA4aai6Hwqk4qprUrLYV06Eb59vx1s31UZ3iCobNj6u8
2Jop1ZQ6E1g/JPwas3kzMkzU3YOj60zOKQQ5vQ06wJYC5ZJqXKuLEVnZzUAMmtWd8+Rr3PFRIj9U
RnawCeu5UX/5MmbKUMGCL9Bn+UOjHUZCeyBXDywjZWN8X48X9qeQxvQNcjT3yCDNn23UOk4AK6sG
altHG6WRrpfR+6T5659H72k8Mcr8kU51hVf2B92c6tJOpn5EQRTcmJ6LjeVozMOnpuGkOxtHy4/h
dORiPYVpWgmEwrBGZJXkWIQefvytuqnUi9IbqPPZ4JQ91BOX3rWDn+BcIknU3Wjfdhbz06a+L7AC
qBmI4cFurQaP3jVs/pE4nXulNy6NFDxCHrn76FQdkZdyDWYL6TOK4L8mL283Q0SCah0P2SlQ6vVK
+yusRrTny0QfkesIcYsGiJeBxhpRR24C+r+7KUoOAU7lK30c82DMTQfPffvn51kddH4tax3HNEB8
4EwXFtN/8aasdbMa2xomBrjzwpLHqkNsWI3hSy/fYed1tloFqruhsYbrtivfEREBcX7wnQ+QjR68
iRYJoS2XeHlZ00QZwpqzdqiiWMA1j+1NnK2eqhgJ1YUjLEI7x568TXAdkctfdLfHfNCHNG+Ra4pD
t/SmMbezitZO9HOj7AKzQW/zT1B8GtA5GXVjyV/zUOmnk3lUZ6pmtB8IvAbOUnqQGNzJvidlDnVS
7Ff7otX9C9NnHjT1Lz5Q34Uzx7g5mt+3PWJaN8dNdKxhT+4NrflOBnxwU5Y59ZUowNKbKTSGyu2+
/PmTMH6bFC8fhRA8gPTGXWnoyxb5y7lNRINb6KYkRmlwzTuv6MN7v7fCe3d5cUTwkOe2eVLfDwVB
oymmeYC3+BWQvSZoGdLiNM1GcoFXnxyVJx0Vz4+QFtgRkCdgbJ0cTbXY1hPhIY6dsLvnaRKw4gVk
rSfGkz9W2R2pKu5nVT028vM6G8H6gEA+M3CNFUw/aH1Zez0bfvStnl1cVvJ7EdAv9wCK6QnW8bCv
3fdmCBMrLz90BmiNwCJBJ0i0i2r7zXhiwCk79zaxsA19622iCffEyU4jiHsxnLIt3xXux77uAPkZ
vo+UuizOkmNS2KdHr+1645jb9nYWLsD0b701TFcPT7zo0v5e7SNrQytrP+UzQJRM1f6lZX9X/1gO
ybBXEhT1Eo95dlIVepdNJChZerPz7HZpfgEJ9ReDfJ5kiDC1EaGwifI3RN2wmkPtzN67kV/sJh+R
eS7hy5AKQ7Io5Q00hKUB5gx0FyhjvJ3R+s05MOQM6TarsA4Q8ypFEnPKRQgClB6DWWl30AcpOzJK
YzJQpp3iwYRTGxAHRze2iIthRxL6vmmg56pujRH79X5ddT2X6DtgKocQZOkLKK38runGQ18P6aNr
479i1Sk/kbxdXJX6UlsyQeBQMs1dZqBaoBkf1+NFQ9zgdh6ncQc5tHqYHGc4x1VDoOVi7zNHxCTK
5wTT+RnJUHqS2iif7DAx7kTUaF/TYtzUNSwTiqyCX8cAkJjUw565z7fVP6VjevoPe5/5htoEEsYF
Xu6woJm6S2DWW8ZF16c+RvR22oc+UM+lYwHkPCe3YA5PeSg+InC3T34643tPkcZqEannpfbTLudT
ihqWm52sEggZ48fx1gseNAYK9l/mDz9Lth7Thx9zYdxqvYg+z9yid3NPeGjhxSfcvNYLKM5uF/aO
ZBaZ+fdxBhwxQdBwUG/JDULtaw8Eny36KNkGw3m9VxnsjEDHllFjWcDqTGrLo42exVjt03SrLBMk
U2Wn1brShC5Z4lhw90XXgbNuUPj5QWA8W2Xbsfnl+sUQDtioMN61VRteeiWOdRMbr5nYhmjhGcmc
uiZqHg3RcDvr/cFumKyVi59EDsMXI03aR92rGdAtQUbLBEcfLVq/lv5qz1n/Sn8n3hi0yBm22N1r
1aEGjPW8uw8XWs6c4KDE0UYfozsoIIHW4+hNKo6t6mnrE2x7/zt66Lm1muK0xGaVWRoSaICCs1zc
VmWNMz4rJVClEZeaCSXz0eGxKzNZcGxnpaaDEN7UV3hSy30bOhMbEaqv9cFoO0QjS0ujTmuusKmj
xhzprThG8oLxLb5zZ/kDvmKF6hpiL921Yjez1XGS1xCA1uYjsoBdbAI0Cb3cvvnRX80clq85JX7n
jADDE1AwS3Q0iVHtZsrN6E6VoH1AHdXVhcfjO1tcxgHP5lIpRiVj//Wzt3u6JdGQuvt+9Jw79c+6
hyR8/d0tOy6vZJc+GhqlCZgZTDlx/ohd8EqeKPnwOQnz69mjSQRINLmQGpuQYweZpd0c01YXmGrV
1TEGYPLQXKo75nW4G9KC3V4BBmQMF3jw25yIc3tAL9hCyiPD6VvMOZiqEjJjDxS19pMdmwTxf04g
j3E/Oef1UJuOqLhpTcTfA1l+MUuwT/YtyLyQ8KegNK9KWD8y8vbdzFjT4U1D1tu+mvrVrk7/uyca
Mjppjn+Igu6mmlBs6dqtqxknNdZFSRnTCChyWSa3uO2RXiy1iBXVJ6uFsTqFPLWx6B/RurSHuO+K
C0vpzxfaawS1z26wTP9wqHAXN5tuQQtUTQxnGSGYrzQYjQifdJwyF2eKThk28wuxzNq2ssfnddmT
o/kwFzI9w2QX91kImezPZ4LfjMrweQzXwqZMsWU74m2byqDaK3wD5lNpDc5JuSFX2dU4ywISab3E
vS3+yXiytrH0YaOoZW3SroT3odOYpX8xtVC7cMbSM9yy6jsNaYiXIDnpnAdfdEneGQqTfSc9Lgn6
d0WcSeCmXoJxKogqX6yv4cLdWw9rrl7FJzp8R4iXA/LAYUjui5KMS7Sj5UHvYmvnQX8HYi4FgWGi
voa21d1U33oMyTbPDMDcviSbElV0buC3GQUhfyBXhv+yyL9t6zIMAF0mFpcCrWXj7RW0TCNPEGAS
fl13sFbz1jmrF+ufr9RbiaYrv2uLDFruKB/93h8WY9L4iAR6vosQmu/h0IAj0dPXdaJSEOAAcxpH
TqylXKioPM0ciYnFGC5KvaFe6vkWDTR01oc49HP9uc9SokloeO3WbxamKI99BUJlbGAB1+zDLPlL
Eqvj3jWGfJcH52wRMy2MsDAFwzJXzgfhp9l/1QK/Xavl/C+YbS3EQ077bzpujtcCZQUdA/H4xOSw
P3vGt7wOU9D1fe9sKr0Bdb3MBcYaKcKYycV+oh3XswJlOYjLKHgU9vhdDVt70yrP0m28HXUAvTS/
e8mMPL8S4FeQ/jmdPJwFm16HyRqUmnzJkvaBRGfCWxbpvtmXu59Vb0fbue7K4LquUeWkr4QaVa2a
LfDRgdQpPr34k5pPgDIqroaUH3ps4xuBCoiSfOS+Xl6aunAPUz5+g9dU74iRvRhd1SLkz9t4R+S3
3ICKmO/TeZzvIyEOynA2R9Vz7bbuZi0UmVJ2N/XQWwE2EruDo/MfT/5ba4Mn6FA7ukW5Ydv6b/dt
7BKwbbsQsVbLeeMR97pUvmqipb5SL/nEfxJrHRBxqO/K86AO+OpF+I0k3xHaPzG2yXWwk2LraZRt
gxvc5hHBg6WF3qFF561GexyOxU8elZjbZ1WXV0Oxzbgvbx7Ae8OnidFOIiAlNfKPIXWeUmgnvZ28
R6mIvKKEUEj655NBq+UTG7B7Zy25u8McOpuCnspTZ5vwE2tMksu7yTayhz9fOvFWaMSlM4yFGWW6
lLTe29s46MW8DOckmcxmsQ0JTTmONr4zO8iIPgYO0MMD7tuoOtj0RMB6/d239eSw91uvhVKMtJF9
RSemwQ/O2qKW1Ks0vxp+0dz8zJT3SZPdAyA6R2ksrvYEkU/0nn2v5fto2d3dJV8OTvypGskb/fMf
+JtyiD+Qvr5HIeGiUGV1+3ehmFSahR2kYbyMfGztniHT0dnMT4ETlg/oufJ9k4vyYbCID4jj+t0Q
k9JkwhkPsSt6IKoS9I2jyslZekG5SQpOMNBoioL+PCzzd+I9xm0iCGzzoNvsFj7dUQea8jFy9CMy
9XkHRrg+NKkF6cmJ5HVeXowSxBjkHgw/Aolg1hJYsZy45pEAGgDNL0g/kZeRIDKx4q0tnHX9CFuD
aaXN2DPQBTpRCV87HV6MJOQ/0/F7qoPcn6/kb/urh3PIcHQWLQofHfXlv6+k2xujl+ZwGYeh/YrJ
0n+RoDJOvoWUZwIJ8hK0on3JHKR8ul1vhh7WPHmN4YYJojjLyXcP0kWNCiGxeXJqo6b4yQjXMJ1T
XWTZc11Ext62CntrAVLl0EPYuL/gmyQOg9U5mKY6wkHgEaVhNR+Mxj6oY75bhdnRA+ewScYRR7iW
u2cUwzkB4Thx3VTOZzSt9mkhKi2FCsgnpjcjXGaecLhilurQeUwAs9hHyNiKbwn6w8c/X8C3o6bl
+lGO6zhVdZMz/5sdw6w4WmS2Q/y5IbLt7OOgnXJYP1U2WZvM+/rnn/YbvFD9OAb81MIcikzxRjIH
bgbur8lKsmJ2AKB/jTAd4JeX1t4Xcn4Ypod80uxXx4uesGkEW9j46QFGmbZnXlT5nBKbCFNoz2k6
KbLvLvEuR6V0cxr3dR6aaX1nBt0J+DUs/1CMj/Pi6Aeg1ezSyun+43F2lo75ry04T3Cz4K+BAiSY
gCgr8C99n5lp4txkwt+QbCTPyvOgceBgnIj7AfqDvgVCY63tdFImQPJ5j2nfA3XjMLWlge4vhpr+
QClCr3p5WxgVMZDpklxnFN6DZo/TYZZQ19RbDI3tXVVWhEQzMCCraJoBvS3n8VGaP6Kuai5aigLJ
YRq6qQaEQ6g8vLVyMOcScKLAEbOqfYuDMsANmrjUY01To7LfWUjeaJcPzlOoIRaRQch87h85QRL8
tW7jHkcaq4CNOrWMaVRLeqiiDwbDuSM4IWPWE/2goEJa8TVMZv1QW1q1VzClVbjh5oa9MRKUUc1C
I+qWF5wJ1UW9VV9NzX/c8Yax3GRvPi6DS6wjODE9Z23j/fJxIS3y9KSLfU5o03CZB6iyhukgfyCZ
LYvL970GOauV4uygK4flshCy4kF3NlTfxb1yKXKChF9beRoA+OGptiljtrF3c5Ry0Yo+i6mgYHIB
UF2px+7szn8ugQ0eV8gWFfrBZ8p8VZ9mnkKFz4MwoZvQN8cRwA6azkgn5tNgrk06mn40p5CQntSa
qIX+Rv4MYCxxkZhYIJfwrMVWJ9C3bbIU2Xoq5ld7dLIHMMjmu2YYXyMnAQMqapxr+jAcKpGMd6o+
VzMGHfrbDp1utmcoGXPnEBVDz0m/JqxAZNRH/jmS/utKMtCS/hUKYsG9GiTHYaF7S/KJN6uYNB+I
cUqWX3Ns0RJ1/SQO0fJWEkLz8wRY2+23fOHnzTVNDLXBpMvbxBAPgB3sU5jazWJQ2CrNU2MELYUh
Ymjl6MLlt7VznYRDsgamc5nQFgsk2P2l6axu1F5YxVb1JwwHaHMISAUghIH300ixX/fWLZzz98qK
2PnEjKlJxFqD4r8QJKeg6/ElpsuGE//B8MMvkZN+6ID+ntUkNhYf/rw0Or+d3SUgMITerMG0v5CF
/XsnC4rG9frZJVY0xYoPyevQN3P/zqCb92wF+gazTrIV/0fYeW23jW3b9ovQGtJCeGXOQaIkWy9o
kmwj54X49acDrnN9dtVtu15gEqRkkQSBNeccow8dnMkM4Ymqsdu3NrZyzDj0pNMH6j3vrlgesVwa
4SUaCFipuWevMletFksA1FIe5lvzxqw8bds2Ubp0sinbnTnbed4UlvvXrdBi+QULSnv40TZKgn1E
St5JyNzc+61LDd4T1aSlTbO37AAOdQuhcHRDB/S8oy5rlna/4ZZSDc4g5n0glVW8kTqNfd8MXsUk
YJpVTEpMNPv45Ld4OViscNRkPTVTDbSP2G5SbsOPuKCS3TpVVUJ+nkbqbU/kaz+O0Vr4Yb/kCwxY
WdAgSuqI5CU9V5aNUyMeB7J+zZvhjhPOPYReXPzLSv8fJmaXWo8LG0pwujYW/bj//OSa1CTjqTFZ
NkWGSXHkcg0NfoGFbzZFYRMVGEf+MedEsazGmHyWzGuvRk8SoTfECmzBiqgVpx++YaBK14TGObv5
rk4tGbB8XAvZeUfD1s8BEWLz2XqGn9ADYzT2v0t2Pw/yxxgl4UYQmDVmrrOE0NbSrh02elXKWxBZ
EDqtGgyFr3IkYYX+lzfCmV7of5xYBcwLWzV1eMe6/g/YfpxZpiRcWi5/t5LQvHNCLZWYJJuo/c2i
Kk3UOoEgBp4c0/Jm1mRyZX5HiGlCPCW953Cixcfj1sgD1/zd0Bem3e1IPIY86SQ4lz0/WoZEZ15R
MzVnQZtpMQL+CdBvvtLtTZd+bPqvQCDTZaQjLSXiNt7MMzEzE+teRfXchd6tc2z4XIXqbnVYbDIp
iH5qgeC0iebuIG4x8Wy8cFNHxdof4LzEUp8Y8PeW9fNTHTQ7j27FpUuxCSs6WCvvCYFZcQZ0/1n7
Lodpr4tNgEJXdm76GIpMLDMJ9Hham9PVmNJbWppRE++SFc1pTMDOOXl5bpWmOnme8pnB3MGQjlh0
VhEr5HcdOz+FNYOwNyY2cjc34yosTfBzrfxaKytb897D0ncujEecf2kv/AN1AFOVPgyzRpWaFrP+
305RgfSIxzVDGp55lC2R9QEkGi3EO3Ox6iq12OJ6/CKMpVkOo1kekNgBHtCTbJu1wTqqSF9vE0c7
oG5vDgivKmLsG3pnL6zUSrwwBPS4Sae89GibjnHs2N/5WFZ5pIcguAgRhuaw6fx8eLeDVk4JeMgo
UcOgaJ5a4QWJxiK27H1Mi3mdDz1ZF5MFQgcvs9Rp09FjZoLSJNWP3jAxwnWoEkvvgYJDnvSBnIf5
LgWh/i9NLOfv4hjeOQfJhQGnXgNM+3dvg1WkpNxyTictQobPRepVS70OsittXeUY2UQ4JwMZmd4Y
o7p2NsqYkwkZDuGub+1vlSELWph2fkSYxnXM6PVdWWfuxUZYDRisvrnT+dBhxTmPxoUvcQA7V6t0
0mtRGtD5EgWCkhdA+kBCtZO9kp5jPW6Z6YcwOsv4FgzEc4a9wF1Ks6vLPeU9N4IvsyLDiAEtrjFn
8oTbyS+fjv0hsYFKG1p4iftOf+iJVy4VBzurzIu75cXPdJGbNZfPYD8Ki08Axi8ZPuZH12XvDKrk
lfAa5NMkw/HFCS2+GXB4j21BBqLDN4/eYmYsppnBMVfdz4EqFnZsrKxZ0jkQ3Dz/UvR5gC+eWzre
uDXlb7NsihaUQ+ndBrOtDmPrtis622t/queNtHz+71ds8Y8Oj9AAC1M/4YlCb/p3wo9RuzY4XoJJ
Q320F78JkoOZhKuoIw0R9fhKt0rzbRiloLwym3UZ1O1RKFI8k8IAjFcLb50RiGe+6OPKpiLAHUyK
MuGZ4aaazIpBi7dNGgNup8nKCNDyu+MM/XV+sPYPTaBEr5E5+kslGGnnKOgb4sDAxaLEOTXFMgnU
b0n6c+5kNhKKYF43hDoRO7pwXfLH0ZVAcsgayLRmMGzJRymOXW40i8gGw2W6vf1NpNqRhSxPNewr
KuSQRcolN+jLwfAz3rO23OKcaH6SpPMoRiz7//1d/meFT+NDWBYNNJ0rLKXjf15dyWRDNo4K5a8+
Gtjd8mw30AG9sebq9iFkhnp22oQoV6GKIxPA8NWS62STclWFhwDFwCJJlP6KzQwDnSaMtaExg+5G
lz5FzbsN+5GWpDCZb8g0uSgO+b2sPFn99efYipDW0lk+B4a7n0Q4KMEt9cWt4JdFdPhZqOVc5R0F
zCWseZhS46vNpeni5YSlaFwPyFgHkCYH+mnEaBm1cHGu+eiQ/UA7Cf+thlZwa5wo+heLmj41kv7z
ioxfnca5CioVRYI1LTr/T6mj0vwelAb9clxSQMwO7aquMvTk9MNz14EF3/lkVvT2sA/rGB5BWnEo
q422FQPDptRCdqy1wLL7rOYlGsc+Jv4wHMhAJ689vTc1tLWWBY07vbUk9ur/plf7R7XGn0/UARNZ
PId0Df5mdnKJYRQihE0+a22E3RHc0aj5pS1sqPtJ5r3KTiRwvyh2yAPv1qVK48Xv6+FUparNtSHE
uCkdY8k3udw5SokIvC61s+aSUOcYu/9+vOr/WMfz9zo2sHu4aFjK/v73VhGUrbFHM5RmjMtCiZ6F
VXjX68plvtN3qXUlgga+XEb7QpbDWq0d9J8hYTas/nDJp8Y2d72Yc2fgHeaNoxrJIcDIPpdKIiSE
yWtJd1HCzNokQxiBavK0f+lr6P+4avFSXEbwLDLRWpt//+q5nlHYwGPqZRIbd5vV0KKcxspGq3+Q
GnR1wuLgeS3G5sIrKN3U7sXXGMURyZV+0TkFlpV+jmA1Vk2DxiWKXW0fSXqss3ZHsTSYvd6/CcOn
/uk/+sdM2yw0UUKnvv+nP05PB6uLaSYsf9fu5NEhBOt9Lo8eeeqEkyx0fQzfAivapWRWcMkIkM9N
xX2buC8ROZKCq3Qal0hknBD3ZumTHdpZym5u2UduQh7znBpAFfxdc/zd3BlIpftZiCy6mya1Tj3W
xaNvmG16eRzvaxH9VHtP7mJMtJuuyb8yGsNXL4u/jCkQh2gBjs0guouqvYyhGnzaqUlQGxH2YCMe
NgOblWb64bNc1SjiNzQlgrueN8qyD/TiDe29jzuGsa+opqADUD5cxpU0WBI/T5ahSI61lbo3UrCC
Be5HVHHtR8z44gXabndrbfXR2P5da/PipTDJfIqCTB4Sz0bMZBeLLkzFdZaDCocZJQvabA2J5mX2
vYBwipdOBVIfoMoMuoNaaV7pdcClZ+Ri5TFBcYN0nszEfyOlp3gGl3fzywb/aZjjaZkotXmHe5H2
6jKhMF2z5skeqdCUY1mwKPKg3BKq5aUoIFj+KSbmDNfmoLK8qt5oZeAcMl1HBOM2DvFsNFdXDX0z
tYcyYaYSdLpMxHNvKwGWCKDL2cQTIr+4uDmVr60LJSi3TsxYz2htfUXwkXjgchKLMHTzd89ynkfd
qn8Z+RXAjzZU9qfGK1sSkj2lwoXlDjtLTWOXOpZ8NtSDg+7cGJmjfU2y2+yPzkyMpQggIH3oyF/z
IihgMYA73pUx7syIHOqS/DbCVGz12qMww7UeLEobfl8Rpv1JjMzce/OrHDnwyb0GszgRqWiytiQ4
gRIZZQMHocZLz4jAKuyLhl0fQ6NaH7SpgT/f5U0+JkoCVmJ6y+ddnfRWtlTCg2uX5XMW1o8Z/2zj
I14VdQaMn3j3ZaTZRK72g7ajVcZ5YFK4VpFDwGHi/HSnIfU8l5431Nkf8GCPnU47aw5IiBO+QLkN
4SbT4rMdSl61PYmAySX6XRdaBSlzGeMm/FYIbv5sSF17MMKuV54D0/i3GxEWvnNyCbH6i9pdeYCx
ZwFBFjm0d8xuWJtJbTHEhgWbIcJZF7KLnuzBPUZxV7yFiqWvQeI412A0r0oAbSKaGLoOCfGD13be
xq9D8Xv5phTGMsxs42rm2OzmyZuQVbs1zSKCTSWUT9TWrMPnpkSkV68jGvD7rOZ1nZ7uqJd5pzgZ
CRJNBeju3LrO2Qx9atxc6R1RpCPMKN3gOVBwoBpNruOkCZ89OpBvWt+B0rSQkE0tD0ut/Ovsq8W4
wNXWzoedVpJ11jdBSbKiSG9mVkc7LgpYWDsYivVQx1dG23B6R/NZAZv0apXNdU7EKVMDgfEwGshH
ZH/DaG9dhE1XT44lmMzIn9J7i/w1VQvQoHH5PSqbYJWXSg3QGsxwgJ7vr1QLgsgCQrSC6BQR4Tc7
5piW/FDiyHj2ALihwQhw9g/70RHNlzCUH9Q79jcSGPwlLRLlCCYppVMaKdukx9ZHrFH8FBelfxxc
+ZhL5D9CiIRpCkDwBppk2zCn/A7Xv1r8bjnQr0YCQRN07qySWepe51sx8iZhU1O0YTVsbJ3DIm3J
69uIuMQE5XctWWYiWKCoWRMMP7xXRqQBnkML3vglSmXZKa8eD3a17R6y0cWKqJUaahhDPZVe+fwb
xRLR89rjvz0OE8t4SDB/ha0lkWQp4VE66fc8iptD2cTGojNk84Kw4MuoXKYSISmmv1EdwNvBEZ/p
jXWnwWlYpwf+UZnkSH5RbzI/6x6KyTFJxIayMOjlrswq9n8AFyh3MnVGvPkJnPOpm9BEvrasTQF4
e6xJ0p7GWxwCzTpW4THNQ8KYr47ZacXaqNL3zlS8pYpY6Ex/trn2kuZMYacHe6zth1qEv/rBAbLZ
N8V6ZrBmVtRtWho2Swyjxhuai2wxdfdPHguymOk48odoI33lRfuNz8DC+dXCTDjGWcnJtRCkWPW6
gyXNv0Q0eXdKRwwCzqdqHVYk1ZBc+NOMY3gkGScuP1chwU0sdcZk/m6mETDtLLh0Ky+W49D5pFly
TgzymhWCTHRDRPcUM0WBvP/4m62HCfgLJS3Ezen3dHxERygyOAxc6V9UfwxXrufsrVq3fjh9+9ZH
Ot8cFucjKsx7iHmBio7xXcPY7ECErX/wu/TtNxcBZDDyGhqQs3A3QeoKq1Y3fdRxcfo10s9XPRc/
nek+a5PP2VDyUwrcKKvH7kxRJS+V7j61dO/m/z6kpauUOkJMOeXRwFa8zCef2Bh8KCfmcj7FdIH2
K0OsiqUI2Q4jAj52xNTaEpjbq6c25iNyyTwfYbNOrRAlRHEtGZIR0zoEJxqnOa0xQDHTqZXA08gz
r10HC5t8kU2JSTZwiN9O8kdmSefoOP4yHYuTmuv9puvDL6YljOX08aJBPNt5gClsTHV7TQ8WWlTZ
axNJ9qpwJlF2xfSEOQeNathi9a8mRoE/KtX3LikXsRuZ6ClV3AyOHOjhjD9Hlb94NGHeCLo0UtVR
oJKpnNXIMokJZUUaEA3VZ6fSpSVYa7a2HtJpFdpRzQ0G+DgdfQ39UWJnu1ILVj1AqpXf5gQX4fgM
xRm687Zouoj2BmO1oA7A5HW+vy01qwOemB8jrAMyRHUtTGXvWfbSML3XsS27BWRpd6H8qGLkgQw6
gk0ftgsoHB9Jml+zLv2pNJBdqg/f8m9ZiPK/6acM3oNSQGUYn0ql/LAAd6pF97OwM9bL8U2z/aNr
b3Gw7huy3FyvOzZW8DCdQay7UX6OMW2udGShpcvkkWbj0iNLG2tp0S6yEk6mlqLyAHPA+e2QuDxS
PllwgVxrC3r9pPgUoR4+KlUEPWMbEjbJgsl7m8tBd+k1Mm7siliKKiHH2/rhMbxfSteDATSxzJ1x
ot/lCX6IGspFMmwGm6IqAwJj1uJAN8tf2T1Ddcc0aESZgAbSTH0O0mXamP5aBxG0hR32o6/1PdBH
XJejaMlJH+8axXxhBScmcd+VrIRL7m8jK6ajh98o4KAZYzly9m1uAfltSq++9m1+7UGnEyewd1t3
lciCMjAvwRs2pzAeHoaM976qHazY/j4YJRIIXr/nMX4dptKRhRutJPcnETZLzlXMJBquTZFBsldF
bPNCJu+mqkyfpoJqvI7BdPKOeaMO/2lZBajlytLctV321vMyB8U92Wr5YyRKwcXsu4AApjLOD15L
LS83phnvRvhQS2OofeSkNh8LMQZq0nRLaReEaQx3y9HfIkNeysh3HiJIPyoE/atBAuJyaYcsUJnj
NWmn2d4avQLdIX1Xy3yv5tmqm/zpFnb1yiDIHDvAl+EwFSgS7BOpGZ+Km2EWzzbxzYuGy8kYuA8z
b6vFnkbfAFrnEqGLOqeSytNIkgpsDzE3YC63UjcDlAnFZCzQPhwixKTZlatA95oFHQ1/CViY023n
/mobC6x4w9HXafc203+QU/eWNAdXPOm4iTHKsowuiFNgJIgzAeE2YFoF2wNcp3rKbinOXZvqi5bJ
JLBBskZ0tYjXWlgVu9qXp0BRhm2uqO/t7PJzESiA7OJsBnGyuDDF5KtUvBKDeG+y6EvXhL5stbpY
RANp0MSKcFJAMRPk/aJkzdI37UtR+8lS6NZnFKlEOahHFJwlcFXjAEqmSwEVjszjo4Y3NC1SwJrF
1TYbPv8BYR0u0huw2Sff1b+TfRYvxkicPc33OBQIHqzxtXrNpU4A9uPlDjdqTNq1xSSi8/qjZ+tg
TNxe3RBuPay1bmSo23YvpDSpYETCn2GgILK2Flrh7TF87CUTfDBIscTRUbxa0QDkXpB44scWQgEN
czK8n2I4db0aLCpREpxeR6cA3c50LFSM9uzgkg7rDON/UUHl08v40y6jt7ZIN0S7A5oDOrFO8ugW
J0Owa6ziYcQhgPf+WePlrodm4nqFCqkBBE4pqsELDghvFMquKqNfInC/gd9DDUk/G2PAysW8uUpI
pk8tyKk5nmKAbL8kXralDzcOH0jpbt2oeObfcRuPeTBJrh8jASGJYLKJZHk5BsBKoSadUpGUkM82
JVOfVcKKhVUEfhcvHfejTlI4yCeK8Pzg5BpoHsNDI++4/cZPnlVm1oFeBQdyrveqSAZO6LaDkWk4
tSja6FxCozGG8iKEsy6MFsy/gSilDIqXfMzXeUq8r48MBRrQl27G+lqEBAViGlMO2ldZAbaUwo72
nibsZUMZvzA88FxmSbvJqMRDUV2W4xRQu9xLVplyUC3y9zBDwYMBHpB7XcoBHBrn0QjfrAHLLyvQ
bNdaYbNtSq1fIVINDtUjFskDjnj2YinDIwo4swBYD5c9CyJDinbLhX8vtPirdrvhnAzdT9fiSyoJ
DVmGGk9smU2ZtE45VDJr3QlrNWAbOgBTRzIu23FJ47UBQwPvhVKFlHloEE5AsWBb2EZ41/OFo4dY
bbUQm2vmcc0xyiWJ4QP/f4GDjheTMiJYgYdAJu7iGIXRS8Iu4G+z/IXYMCVLI0FZ16Dd4aOaxh/2
Ivda8zDwqSzUKN8hQLVB+2tLF0LEVLUjM1Ml1q82QYfVkBY/euYOww34YACARC+qWwwqyREY2srV
4nqXWnCSPUBkTh0XZyTMJASon4FKJzbJ8yWtol9C+F+jqywHs3l0pXoSSkrIXH8WMngh8ZgReP+U
1vqD7j0nPzPYQiEEl6enT3BDEnTbOBY709hTnQ3LqEv0Dx1JtqNHyktncRKGPX3QHS871Dr5G5bF
ZGXMxHs4yHQd0KTf6LF/r3vTf8PbTy+ESZBroei38vI95Y/ZeML4ZEK8rvjzMeyYxSJFBmTpA+20
4MTs6zOQRJvF/XPjIVhti75YZUPLF67/RtmYn8os4J3HIo/Z7cKqwl4NKWkhaNIWqakpZEqHzcqI
Cyrh7Fs3Zs5T27bRodLMiJZI0CNo1qOLPm1iMLSrUeVbwdnRPbuFExzaMsBrxL2RrmMbhd2+CSJ7
p3LY+pTfgC1ZjViZpu+8rgW3zXvq2pyAqHfW2GOyvRKGyZHMsiEF0erY9TnzLKLuONWTzaWuMOES
XVZon23olKvGTrYkZYMqapB9NoH1LkXyKd3u6KoFbsTA3qCr08v8a4xiHyJfFy9Md0quUiYkHsaz
PlZ3g9/tujQLV8CZdsSVk7IiqIW0VIQbpND1uQrqh5gIzgAjwm2WKfrGmO6OI/HRWb0MvEK8UPpp
Z1MG1GVGZL00cijPlYPXZH60ErV/Fj7+ZMvSxUtMlirVnmEcfMfqQY5V4sPSvYPvteWrgl55h98i
3PpkcX6rKmVJd1h80AzmtAa9/OSOanDvWfcsqumBTPi/siQdnswYEFVoZvF63j82N/qBPYQDgDAW
ejT6sv1Ph1CLY+cpkh6ZZS5FgpAzQat7NIhM5YLouf0qsnJnZSIq7tEsvcBbrW9WWb+C22zfyDnP
9rGLky8Yi/bNdCoiILi67PPp0bQun6tOsW/4kMxHXaMOnHaPRLycdJtr1vxDBLI0CDxY2w+YNI6+
2wX3dkyrS6QqK7gcwR3AW3Cf94/Rh6KPtED/3x7oildHNvHJ1b2YzoCjcRooUjKd0EEsAsMf7/PG
kskvvDA9/Pv6r126Xl7tMRhPv58w7Q8RzDpjYl/+7FKQbIYyPypQhlgFN99JyjGWxMfmO31M5N5S
7Yo/fyBVk3wCqnsNgauafeoW5mJouOG5dZzsOkQTYZ6T12dm+6fETJtXVQKvTlppQnTxxleNOdr8
BKVv4qVMi7VuxMo5LVUV2QBTtLZV61vQKuNS0X37PXfFlpDEZjvkqUoVAAW+6UZxHuEvvSEaAFCd
vkErwBhZmww73ER9s+u+2dLkceGvqj00Wo1xsfDIBxhlsaGKkdSPqCpEljqQ62P5cGvLuPlqsm08
FSpaVpNwagzHwHXVd86GBv2+yjowN9MeuovcZNqv53QYxqhPjlmnpQ9XKld+dU2Rzvg49ep02Rfh
+H2Mqked+yFNaHcTMSjzF+E48CX34w9/aM2FWTiSSXser6VeAXd1upZEvhYvI6t88t+BHSj0bSLO
kbQxUnkG5aNsFJtYNUck/iZqog73FpY0+JDVPqbhejKzguM6HcsfdWQtRt1QfunSvpSqPpykioDV
6+i0yMSr6N3A90s06T6LympWWom1tTBNbWu7JEiGlUJbUm0K1N5Ot+9yYZ+SoO83ueaEd6H0+qKx
Kv3aB25z8Y2mXKBJyb71CeqevB3ENpdF/q3Rymeh1+9V0+wKu9Eeo6opi6Qc4oNZT++pzEgorOx0
Mz8aps7GxLpAewLfbuC2zcppA/eZS3y/9BmuvAoV89ZIatSuHkZ36UFa2VoNXfOmLDYDQ/o3qrvS
lp9VXdrTKdQ4hqwlb7hRMRNOD8CTvea5Jl6o18Qq88ebjpJp22qt89LG1Y3Htc9Y6dqFUobVvaJJ
faCh06+zSsj3TEMsOD2DZpi9jFGHnDvFMgkdGsdN/Or5Mr0Pg1WTqYOFyqTRBa2d0o9Mllj3/XuO
APumoGA/pyNgllpTbnUsPQaR+avZW8ZVboYorQJqyqjYjWb10LvUHS6N8JNNARAbk5ejbFPBqQrw
0Ak0rcJSwdF4Jdz11IBIr27Ku1QYgW2zePw2P5DBeRoGg0BCwmFPyrQxpVCO80Zy0NWLzHGmtWXa
rpRBBjvk8y/dRLrK7OyvjTIxr3CWulgNtDg+GJjL56fMRKw/z5v3NTI9Eu+RvlaouUl2Gon38D5q
sBOoczEi64NJtztEFJflzIZctdzDkNN/SCN7ajO1/HTG/IfiiOoyEKyyir1hVZmFwkqCNgdHbXvq
thR80Ian22FutVzHpptFlPhM6/2BCMsMzO280zAM+srITdvIRrzUqRZ80AJU6HyzQiFwCsx3UQKB
DxqkVbld3uykK2+OnKhPevWrnHaNrsDbWcTG0+DowXF+xvxc8gPiLeCLYAmLVinWuaQsBfl6aSPp
LDiQ9FWOy3HTaKZ+KLiiXvq8zlaFVgXv6LZ3OouVn0ZuvdE17V5pqzD7QA9ySlRIpmarI2MieO6b
4o7X+akAJC9ZkchvY8NxboWiOqOstVeG0VNNCrqFKciTbxm/OuaC9NWTb4rxynWfqDeIRJTkXdd9
5D8KnynZ/BQSn06JHRpvhFc7a+aCDLXTVr0ORVUvp1+EG9V7xRByVGvbfGmRkO1jSNYbGdnZR3Fy
hCE/EhGEG4+clX3d0c1tg+xMJJT86LPMWBqjQ7yyAhtL1PTvInIcGJvwrhBiOCxtU/brGDLbeqhz
3uBp09AIjpHBXkGxGE9hafc7/8NTw/bkDRw0Wa3kD3rT+UMapKS54nm+09dwUUiRfXcKrdwPaMYh
dUUh4KEcNch8c96gYgiPUB4WoreYzfhacp430vH+ujXfxT2xNTM3PiSFhUAKHwDXNYM5RoToYtGZ
WftCEeEuc79Ep5TF2ZJAI4M1hgKLmyX0d742+cIfHOOqTLUOcNI7U4V+QduONFqaJwdVyylhO5nc
7HJNocoXRDJORQ6Z1Hu/rrXbvOkiT1Dg9hHK6lgnKCQJg1NW0jdrCdwwhfsxpkI9zBsmp3R8po0h
eoAx805pO/1GSP/5z1PmW/Pz5p+ALvK/T57v/+3h+e68aegjrgudqLS2HPMb5XN59mW4yWsvv3ld
H7nUsRBzSh/CYDrtnB8pXcR9mmhO8715//zz8BSGhaWHAbZBfl1E0OnNamhaJWH1Mu/68wNJBAK3
lGTTzPsUo39OC5RNXAV5w9XqNuY0ntPAWKsEN+wh14CB9tuXNKT53/btjya2y29mYyIKKjat4bov
hSTKo2Dlg3t8uPilaqzgjQ9kABs/qrYGd+gMGKPjiRMvSrSW5mc3Vglndk8/JnHiPfddbWzybsq7
njw3idlySa/hGVLKuDKsnstSL5+pPhraZT0jj+luOHpPLjiUTVFN4Bova58tBFGBxxAU/pa2ik3Y
EVWjnIgQ/tH5+lH38ujLZQhKdgUudaJC810NnRcUYljtcMxET8VIKFpH/fwC9+l7iLnB7ivvm0la
x1Z6XrMN8zH93ocZcJY4+ZDYi9ekefjIPFXqtlQPXry8u6hMpT9sHUwAGRIUe0T73JRsLPkzxw88
Y9pzXOtPshpYr0oStmX8rkWl9R56Wk4yJfT0Ise8oQxK+xB9kG5UA2HHHKg2lsI7VOCMJlaPuqoS
Lp6tCiNFTcYfuOGL43wvVsnEFbTdrclpMe9CDz1u6ry8li0dA7pl+b0brOxOAqq2cbrKWAYTgilz
070a0oYODQC0Mg+mYeB0kz4bvF+zBLnkOj+aIfO/Grv4VjHjfiTUTLtBs+0tpKDkBW7Ry/wEZ4pL
CLs8fx74nuzhQPnboVC0Vyd1z32v+19RZdUL2kbO3ddJS2mrIdv4Qc76x6CDNP0nVlxyeIuNU9Mu
qBJh3YZah19pIH9QOi+/w5xPlnUSxS92CW4atsBx3gS6AbtBJt+zvidQrZ+KmYoeHyyXRAEtjyBv
bZcTDkwn8KEOhxeua/Gzm9TAjzEpatlAlKP+wE/ZTd/PjK//0OyNYDrtx1yW6r5UXoag42iI/PBH
g9pu0EcEkg7SgkDTt2nRpi9dDj3KpUUWE6BGP4q60XC/SJ/jMlVDyKxN6wiTxmPJkEL6HuX3wApG
TpOBugldo/4ea8phxCjykE6RnHNr5Nid9lORPruoEYC8FNc08//a9EggF2EyuBswC8RDSqWBwC+H
67xBzYtTHHj+mmvsvkaM/hSBYnkq81vNOgAOafLelsK9d7ZBVFpq/4p16d7nDQPyboMbPFr92Ufi
4wGe6QNHKROg3GLMb/XN3iPmnWRYCjwdpYIdZ/bGZdKv6H16C6TLEVUoDxoT20o1SZgwzHJJVTrs
RNV8q2o1uAQJYbdwoVkHGGl8biVVfxt8ccmoaacO9WW+pU23wg4QinB6beX3ypNvy/7iyqi/eIws
LvPdsG0q2hX5WwIqb4FHrbsKZgLXOiWp2iLzZDW0bcLnwd15X18pvzTXws9JS0tk+EhmmKXd1+KM
ovRQi9K7p0Zl7ZmsmksOQ6KoFKc554SXwqSq3Al/Wuz9kVzhAQAKkBWu+YrdRSe1aZhhke1Aqzog
+6ugTlX0yGClN0b3IsvFqjPllxv76aUa+p9JFIUvNMeogTKJlnUsPzWCl5aA4oqq0S6FJ55ZaTv8
9nz06PULEzORT8B0QEjTCnpEtlQ901wlfYM5JlF2cEyzc1N0/3dTleN7C2C+1DQccopZ2uQjOPqi
HnxMPokhUFTPN4fRc06kExeNygMEID2TrySO/PHHOlX4tFrRP6lxRyqf6vxCe5yloNBxvTZtNW6z
wMxp4xErLGnwyTJnKEQTiDRXNopRkDPUsFAwGbav5gfmfZJClHd5enh+ovRVSBLzfc9I8HPTergj
wul3hZ/pZ53oTuaQRs9x3+vneZ8FxO6vW9O+LqndRZ2axhrEkMn5Zdr55zk5tZxaaerhzy/4/Vum
pxGE0R+0lGHMnx+dH5038UBCvdtCNf7bz/75BQxuu4XXhw1ZOvxV/7/n6Z27rDyQC79/anqaChMB
cbxERJnlw+/XgiarWwDS7peirN2NWZfmWSIL3bK6uQpf6Q4p45IxvSidcbQ9xFY+pe9OMzxrnfVN
R+SbKfeVTjOfMRaCwNGKD71fk+FX5wCQQUWP4xQxkHOu8RQbdmtcvVJU2UFOf3OUpLSWd4yKn42r
vLVmiJQhSkRL8y3yNlXTthc7dEAk9eFh9DRPAwKBxVAXabjlyzBQRIthnXo/WziXV5U4ufu8MSE3
ybIpT1YpGO4Eq0H32ycGcNkp0N3/Yeu8lhtXlm37RYgACv6VBL2Xb70gpO5e8K7g8fV3ANrnrh0n
zgtaJNWURBKFrMw5x3yTjto+uXbTX3S3AU7X/zaH+FMBQ7THtK7dE0mcpAE4Tct062S3Rr8bMCgC
RDqz1kUfbVs6R5EZseeMSbUx3CmaXV0emW5IKQbzWNeF3LDa6WtN1OltRuLLEjRV0XQ2P697SFlV
a5IkBFV4a12zvH3xCaZvW814S6eO90k22rsdv8bkmyGmRJyEaarUk+nAxh6PyEi4okaL1FBHr5mC
Yot6a20PyKcwcdcrG5e+MIjnyhDDZ/rYPWEqJ4E1pU+SCEd5sXGF7NLWqD23KgOkkoVxRFdjsVfm
0VIWQGir/COab8mEeJTUDTbLY23kIM+D2kMfYSjSVa1Pf4WuQ+9bborlmLDyHpfDf92G1MliPz/S
YQs9/nvTsmObBOj5Ed8YMk8nZGHdYVJ4IsMmfCoN/qAiqu8kLoRP6ZQOZ7a3P48t34VvdXLIKvfR
u/0cAl+0nt+GgHX//33LV1i0+nMu+/+6320Bh9nLQfEbxrdCMoL4n2eKhiCjMjNhWAgmhX4ZVI+g
Q3kS9blGJpNanPJ3nWyqzfLJ66oqevQ9CRrZcEOj5H+F9fukGx11CO3zSbdNzxwYbpOdU2zogTDC
hLaNCbZ8iuiKHsYh/qvbBBwQgPzwib14xEMAscVKtz5F1iqox/HBaG+kb9mGO1CCySrrx13tlDlc
Z85JSNlknuidc8/GyLmUJcmArcxOVZHfJsBiZzuSAC3iASmtjqfOLoom9ZY71VH9z8NWGmPrVcLQ
xNTiwx3mv/x7WJ4GmHVM+sKLipKfjCpy8Lji7UbRRjunDKdfCA7Yj9r0MiyQ5jIIHXQe3B/HDH0V
H+a0bkQoECEHn2ME80TgvmbEAu4gu3ANw8rQiDRZBRXTX9GP3UotU2BfHYMJN6+mo82Qb12091bk
YjNqdLKLQBvfB5pxWLB6nSFUPgLt2BGmZr8JGzHziDWQZFy+Cza/tYNCAItsvhnB7cP72/Un3sVv
LRH11vWV+k0ZaD42QJSafLjU34OuDh/AZYKT2YPQzmzN+mgsHZgG2pMz/GHjdQaXQNZr9nRMyh3i
XHfvu/GwKhB9h8yynHrfFzYKk6SbQVbYUfNGYwAxH7Iq2IBbCk6+VP5zl9NrBFzlZ9fMSnXVTxB+
q6l/blB9HFowaEi/XDdn9q/HGCzYWyPQ4Hv+PaRVIjfJDCkszUo72r5KFIK7HFUIfKzv893LhnM5
mBolZuJjhXb1QMJW68nUTlrxHgg4Y1GEIcEQsXxnwrXcTXwrNQM5WtEcHhNZirUlZgM91XwTiWZy
WxJkTKaljCHq+/+6P88MmIr//e0JihPapfKYx+l0Qpc7nZav3DFs2AGlaJ3G7OSTdPJzfx/rwwn8
bRkp37QjsSjrwV+ifb9hx6O2yZI3qyPAIiwdfRPHsc+FI94Lp43f67T/iGuIpU45NRfWwYagT174
5SvVKgb6ygMthQX4NDQ48oKAwZyuHBsRQRpqiZMDTIQ/tWfhN6iP6PEBnqoih0ls4HJfWITolnnn
4lBNT1qmYulbvpxi6wq8PGO52I+UHrQ2C+DBuMxxcbCSd2V3Ui0WMZb6Q63MfEPLSm9C9pxE7HZI
rv/yI63dpG79MvQY+LBcMN2nLX7MrGxLQacdojAYzp1aDuflq+UwzDd/7it60rN9onxgc9AUKprY
PbO3/89BTxv3nEJRZJSabquuOqcZzJLZh2L5Ng7OCl4amvlDUQ3/xPOt5f48IxJAw+Hlx1xaR8LJ
Mle/qPbkbtoWw2lRFf6eypd0wozJgJrI/kiEGMjqYaWLfLrnZfvPwvYbDF5kXU4uKfbjSzVmzgn2
yC9KQQPwJXv9L0wxySE2xUcfDenZNBtojmLk4+R2hwx1faUq6kGm0S4pkBzTQj8WmuUcS8N/J+0F
nomja5uodpg991aBx6ZlAO82kGfxp2hI2Vdz+nNuMKyUMkfnEUHBVQjtOoT2n1gLnkOpDodModMX
i3Fvi1URR7UXh1q0Nlvx3Xfxcx87RClE+J9r5aDX8NCMUj3zudjLQlwzh2tbdoWgNEt6+Ch2qkSS
Q0T2drKw8WiEo076dKs0ZY7WGa5KFkOB812xHi2hIdn7LqgD8dA9mjztTvl4LWLY0D0uXZLRQ08k
FAi5cxgTWXtD8dKXZH1NVo2p2wz+JrJoDnEc1iuC1etVE8AuhUe3aomdWMVO/uXKyhtR4Y+cT3Fg
Z6swtF7UYLA3bdDvWtAaXirIhc169xD2XLUVwj/XAQXxmNB77hmiOIPzlppFvVaz7A5KnpysqLbW
ehRHXk11tEoRN2xIpDlPMfg614m5JPruiYgUWnwaBCV6FLeqICvdjfJLHevmShRv5KX2WwFxNctp
vsZZlHtWCWkyKRm9SyDkkRWsCf97KtApexz4G039OAwdLucxsDawC8y3PHl11LkHjor7AlKufQxB
S1y2sUl0cioczP3gLz6cusnfS6aOVGpZwmifm4CLnhq08ZfwDy5zcUCbRJamccDY8DxgKoeet4kq
t32Pa+w3jD3XWYYoMrPVgXmxejHdPDiUWIV1ssitiYbBkAtKZRk0+yC0rVVcU7pC/W5jhunuVANE
Ux3BYAGFa0prZsxJwXJtHJJZC6MblsA67Q2iyXKkrtiCntKoPasx3f9OZl5Tsa13lP7RNvWrHhTV
ukoGUkUSZgFMvNCyMoo4gVFbjySjZlGdHqvQ+GMHSYvKCwgLiAWFPV2zgwIokvYvLfDDAGg6GNRL
Xvj/qAxpVgXj/11jDZtao6tDHseaCO9kExHVgpwv0daIpfE8I3wntKnCGdDTs+hRfZcFMnzVGF+a
QZcn2lcrA6uPRTGLib/MvRi0PkVw/yZDVwGmEO9BqSjXWKfzZq7mRMHKxmNV4wBrHS7IkVKjQu2U
GHlx8JCOq2x15IMEL3FFavUOd2jDOMxx6g2yhuKJ3yNyn4vRtdZl1Y1eF7Efsh00YXG9F8Ekb6NF
bggJxQNjhoPWufAzjPCZNhmzX2NbhEhhADWcRoUpJOk06So2ms+W+k4f4qs1WeZJcVmpEO2d89wE
Mt2jSylRBPomJHiF1plfK75HIfjC9vfqmyNUvL5tz61ajUc/ctd1kbMDh+V1xrpCBE7sHoBCfQ3K
jJwY5oQsRI5xxE6fqGjSuf0236aq3e1MQ/vOGa5c3J4/aCIxdZvAyHihso1UZFzutmbQswqrWjnB
a7hOLMa3iDGgn67clm5qo6TFI41lfmMKuMZAu8kZRNzSAm+OJiflAqFylZeNSwulNT2nocKTjZiI
j4+/GBc2F7Ma6q2hzFSNcHxtLLo6ehZP3vCs87GYBZvjOcqK6TzEIQDUf28vX3VTongJbdefB3oF
/XKjxxUxWI3myUglw3qqD5oe7WopJ3gcuK+bWltpCG+vPkvF2SGw1qLVdVRaC4uUa+w0WjiHDLEA
uttVNiSQKBXGoSLQXkZ0ymXrRCvWeAgmBs0HGHpZah/8RGU8z7V+M3IxWmluhTWKwSrRTNsicucB
jYVYCeNCbW+drnePBnD7xVGQS+d3VeMdtCInXPllAkIsHLy09BXWAN/HyD4iwujn/lhSMbWSkGR9
clBlHueg3aW8uyLVPX+GaCjgrEkeT+8FIifkFHV9nbTpJiNprgKAeoRQKsZZOKTDKQFtXhke6og1
ULXc6BfL+06fJDYejVNdrz46lfODORXC9JZJGTrunRE2e6CP5SXtcNqSeolRC1lWnXEmVxUkVd/W
5M2P68vId+2TWduRpRHQYXgoJev+RB8caXpNjBTeLK1OXZbIgMUXZWRqEOQO3AvWnflRox1EW9MW
oMGQ+bRMEH56NcPUdRtZsUeo1KY6m5gKzkL1f2OaQiehB+zVQuMlNNNhxygJBShXU+Z6FosJa0iC
fFuhDpoQATXZURm0KyZ+sevQo2dK/lvDRr2F7QZoOUAHSp8coS8cPkyqx8L9LBk1bulQ8JKlAp0t
26Vjq5R/fD+z2ZO4DdMt171OZv631frLSGP/QbceESfiplVLRKOX+UP62TTmk1ON8d5sHd4aXepP
LGpynftaug9JU3no7NsC17pHZvkwQgn53BcKdABkPABi6LerBPuNNWnh8y1L9tWtGSIbyQhngQxI
qOqUGl14aKNeqrBf2zac7SZgO5SGu0qMt7ZI9ctykLLTL4osy3WrudkG69B/HrAYtTETmL9xNMqt
b1PlLt/87/9dvtIrGqmxTvDW//VfQxgQCNfzApOlqYO1QTL+86TLc9mduFYWQNblP//Xj+TsF8fI
sby6Cv5Ged5vKBg2AWG1XzI2kpVAoPHRuBBvaxIKZmOnsx5EbzxhcIw2Wmhkd9GJZttOKv2VAJAg
eM1ZllW/IokfTqq6IgAIP89ov/eR7bDeZfR0RnXl58z68Elc0QNRfGihvIWcBo2hhsfKyLBGp2n2
K8shbJtoEE+iimlgga+s061mhtPzqKZ0Z5rePFalesIF597KXhUvDGlVhLJSOS43S8t1PRyQ4W65
WVkKaXYSVxvagWGvzoLPAPPo2ZLZX+bz/QtdePFkZrsifBoTJ32BoJG+lFbyj1Mr3Xm5q9bVZoPT
Nd3aZvCoiIXIrDqjxdf9A6P50JLYuE6rIF2VzR9iehiplbOvIMpJvG561VPa5l5XvX3EP7zWYZo8
FAAQKRlCG2CN6cqq6uweX8iIyT3HjYadUBLnEQagYKpcmUN8sUiFAG7BpXwHPTaEJC67XdFRnHVy
1weM+yvx2WuyYJ/OadM3xjUtm21qE1yjgn9ZBVm5gxULtufg1NaXg11wZdnBm+1TUxIZjZzRZzyN
VrIqsx2nnvkLM/I6lM5eF2F7S4Omf52BRK3NEBN9f7hL7Wk/tQlhm0UvvKrEPCB7Sn+fove9ctW7
ocyJFAIZenHJjeyJSdEta+VumCr2zd0+bisvxqFUJNOx0cJ3q/Y/NY0KSCuUQ1GAB637K/gHkmHQ
MI9JvZJ4Q4Byb3H13mMJ3ddUH4T0vFZucZfB00TztCYmaz2lBDfaEaDMor45QfoQ4thyOgM8/wdM
34G377ulQM6kLleFy1pSW+wM631OByjtdcwNd2y7W7VUjqmEJDU9afkE8aU82L6HZxiI/oD7bGQ4
nvgopcLugXKEeoBWfcObOImz8oTiFcUe3pMkm6xV3adnfWRroF6iDIpS4ZT7WFhfFQBbgvmei74E
B21junA6i+zJfAtX5Aog7l7RkXTT6TNo4MX8zvqS3YL5y9SfrCHfW5FA5F5YnHIaGyttbQzoiOyG
hBNLrrLO/a1OF+TqhyoVr0iN39sIgAHmlm2RIZ5r01+Bady1bjgy3n4zWDDnzQkin3MUzXO7aku+
56bCVuso9R32qFXD4Haf+mYVtPm5VOyHZbt3WygHeilzgh79SROGtXvoyrGgjzwwhbOaGz4PZygf
OVlxbj88RwYtCnXEm+dTylfY2ZV7z9JvqDv60ngj7QnnQnrso/K1p+bypb85AU37S/zOkZP8CK9t
Q7zeTY2ZUoWEwOJ8YlAdZR8FhTPiqucurSi5Onb6jsalplcPTkIroFbMz8pgtGCQrYhWDNR8xeWF
ceUsfQ5pl9mV+mbnjIybuRk4v150gepVymm1KlTjD4ZnYAlfeZaje8kRvVmsPgyWN0rOBmFoUORT
5vYNXLI0qr9G1T1kWrQxqQBBEHmkoRD6PFiotahsYtbExKqPJVbbjH17kALocimHXXHvSXc0gTQQ
aQTlOMF9EvhH57MfrANDAMWaniY3+66N4Q3I2gEV3Doh22YYjQuGxU3JCDxoGX2Z0/xmeq7Z7pDv
bqPRYjJhMPeRHjC0fTbiYO5VcnmGh2rTXe9DWiY6Nu72hYsIids+WTCfTGinda2ya42EBnFk2jtd
/I0FcJMYEL1qHrVLE8EKjVcsTyznk1eE1ka26Y3THE4nC1fKOC2Cw5nHl1SNHjYfF9sicrt1bjJw
P7qBnLmI7Wte3PetujJ1eRj07txWxkHTlH0h4rPtXNg9Hcy+KdZ2ghZobL5yK9NPmvhTKp8mSsF9
qbE2yk7zhFAgn/xuhPZdOQl7J7yVU7pFIfpkmjUhkiOmy647uVb6i2kFIks9QLgfXgZLfaHO3oKg
3AEYj9kho/iPlOHX1OLtEmiNaBp/IDyC29fl38jRD6XFSVtJtJc2s3EdQTQZ9LPQEBPoyjbfbIFS
IwhzPgXTS+sU3yjDNDwqZAHw1je/RnM8SixhhVuczN/YiLZB2V81Lkw4v7I0xEnBeTkoDcqjc5EP
jBQUz2gKwk2S/mOsJjShxU6HEYSP5m6WIMDZ6SE5iXcQ5AAtoh/IpmMQbLN+ulq+EWElS3gjwmPe
mGe1wo1gB1wkwB5EgAi74cV0+TdgWtk7v8MpfNeD+Dq5dF6Hf3IqJTD760a+I6toT3kQ/BW+v02G
hPQALSBWaria8Mkhj+SDhTaCz1tDa6OrAEUhpTHYvjqKhpE/20zXskMVbqGSQB58zkEg9gClcAU2
WKgD56R1/RdbFoQmWgM3zC+8JozvRqEce50McqfYz1cbNfE/NKXxnAxrjK2+jQaOI5vOnZWS5cC1
ZQdN+BqIBBucIj+6mnQG+wW51kMdNHdb6bekM7/1hk9eBywBRvWqDBN8H/JXkfqP2KKEQMSx0Wuw
6S6i/0mgYzKy+hMQzLVEEYevP90IPNIKVzuguSsaB4ecFO9J/zJ884/VS+yUtf1U0HDRBpR3sKE+
RDqMcOKgKeYNjSvDvA9G/wsxAN1CWmehqJ9GQ/sw8zObYGeFpTvAfZLt9YlPU0dTJGLYbRfJ1bDM
O8KITZH3J4Rr2NcbECp0ekVBYxDWy3e8g62wk1S21FXlp+IkHw/AX8TRKhrbLuSHdqcaXm1w4XKc
9CvB30mv7Io99U3m+T+TH90dYi1WbDKoBHTr1ZDYnPNWW1W1IVc2PIc8ukYqU8OOfaIs3I0cBm0P
n8cb3djemamzY5vie24jriKfeW9mQq8x+ZuH9atqg/bXQzo1FFQ4aa5qpEc4KaadZalfahnAFxYb
1IbrCLuMSTEeMK3wk5WlCC+g/mx+mRCyTBSKek8jJUEaDWFh7KqNpqXbru/WGBJ0gnOAAm6VUd3U
Q7iro3rbxgxbMUYldrCJo2SLdNhItwlPG/NEE+hkXYZeWKebViTbRMaHxPS9zKAlPq7rEDW/xjCc
qOGasXti2kw8AC3XGSrwBilLvqNbnUxgeAwusHXpof7bhL3mYeHd6Ua9rdJm39r6pu4y3ikiA8UO
retWK/xdaH/n7J0iNNAWsuih6A8iV8+NPm3D6JWffU6AvDPw2arKCB42eLAyHkcYlyOo1qC3dr6m
76CwsGKKbd2P28FBbBvZ2zIutkRGb0riiwWXs9rx9GLcJMVwIDFpn+Lc7WhjZLH2aPnpmm5sQ/QB
ONm8dHavS2Vfm8h36pecXu7I5cNHm05T+BAkHWN+mjsNmYVcwQvd3vQJG94h2jNL2KiFgWA02gTl
tWMK4vfxoVGh6U/awZ8bDXgHAtwbbPO2Kfl6yA3QW6howHkDGTcGPAMxvxphyrnVbyMRHUqAOr1V
IhHrdprdeEY8bpXIWuewRMKc5Ck+4CONKEnXwK5uRCbvhorIN1vdYG/ajmgvTPbKYHO9urZpCoP1
L63NIIc9+IytFAgqCmdXCIMoZmcDRLM0pznLcWMQEh3TYrHja5TVmwlQSiEsVMb2XmnBOMeCfzEm
k/SSI5GiPY2hedoYKhuwlLiwIKJWjzZd3aP3UJ8diKzz44WteE9KBI4zX2PNOaQKhud09EolvSS+
fWADByQZzLU5vQStN1u5Nf2kNvp+NuHOqqnOm38fO4z3DBX3BnK/sDV2SVkcDKAmSYMwfzL3Abns
bNCPnZ0SRBiBfFrnutg3RMoUXcGOoT4FRnZOOuNUlNE+wLlCYtvvgr2Vxoc3VMdda5o7Kx08asY5
1XokLax2NomielEQXmt6tdAdDkqs7h0ybCrlkHW2p5q/k2T0krLamop5TEh0HCLnwPnr9eq+VuRx
zhRMeHWcgbLOWSX6n2HWtKTtNqfqLHrLSzDqAiR+r4v6jLs5qD4Hcphy3jdd1TbZpGyQoOOYUoie
NHlPXbmbDRv0yCcTQiQITwVXLeKH5YCLcq8UKYOuDt3snMQcgxk8lOy6yE0Ogx0zrk/mHga8iVLd
QIqxL5ZREFLADPXSIMlzkDqBxPIRE8f2RZrjU193vxga4bCZ2YlLDuBykJq5XSAcjTKF5xSnSJ0l
5Uff72VLlz9F7b9kCjVMak6Tic6jLVOb2C2ywkIcVfgDclqrWqWw14UDbGBRW0W+1I5SJwphyE8i
+0K3h6msIDOpG/3kaKbTN+bC8ZNmvXJzQrfwNBUIAvns+E3oARyyUGGj0/TfBVCMOBhAy7vX0GbT
G8+HUfBX4TXB+uqSgkcKW8V676pnFcDA2eiC96ov9VeTtjZCZcfTRBCTOdmq5yX2YckMWm4aSBnn
QvF3UyuEQBB4/ZFq44tpTJKxVarmW6u5MAol+HN5FfJS8hYMpCZRMP7JGHCcg8FK+Ay5EbonljUM
DdnZiEL1SE6Xy+WipSOThTuKzWELpnL0FiwNAQ7hngVqo1fGcM9zcjpAOlCAF1G+ZvUhZU6DXrAk
+dhwSmjtzwnMCJa45JAxMv+xC3abBv+6tlPvh+pTh2qCVtVPdmzBb6XC/gY3QrvDjGiwVDDE92nZ
/zxXKgjyydxqzRYf40Ez+NQOHHAco8PuGMazVKeAbMDLknGpEKX4P4e8b0csxemQvKc9m/iiyRZz
dvIcZDBkxnbfBPC0Db1L54tdzbAa2Jen+K2zTpWQYmUOMOob6M25ylX/5xcaO0rxsDn62vg3zErz
GmO87BysTXPPJjw0BsDlOZ59iXFcvloOTdVgwbHqAR4EQLdV3xGRrqbyIFzZ3n5emEE6f0371WnJ
vR0NJaaS4WA82NV3F5EGe2gk/mk5DGPln3I7+hoi8pYabaYfRfOj4qrSzLuaFuKT5dAYLBPMXo7L
rWoWMJW5dTXwnO6X4JyFHFOi64S5HXw1qah07/FDvghH7Vfl2gXX6yi8aJOqMAxLDPZO/CS5/NB/
f6Wf206rJnBCh2C7PLL8TgS9PMC6RfQzGPPcu5GqIyhrB/prM14x1P7tHFvux16fJ6UqankQgCgk
XVXZWMgRrws+rKrSJzmE3WG5ZQXG77Cqehx9zYBhUK88OTOxOsN4lbw4+yga3XNnVX8yMea75dZy
MDViwL3lSyzllacWct06I9aAuNTfIWMSQz+InWMG3cMQj14O4uqajFqBEXVnVPpsKERZ4bQMyCKj
jb/cz+9+UH2sggNta22Mx1vYSSSo6NuX13d5pflssosVCBFxN2DjtYTcjj7Z3fjdDRRE86E3AmYU
TWyi9EIGg2vYb7ywEjo5wbgWlkPVY1UQqEu9LCa4VdN01gC/oheeTU3sWQBeYF5Jk3Kmjp6KJHhJ
8vBFacItUUJi39EL3yG/xX9ZzkyfefGRCeIru6MPp6oKJ6oykHrFc6PQ6Q6+2zH4cYc9LYboVWas
wQbap5+YoMScJNYd2kMtL86dqWi8NSB/ERnBHx/5aOmd+Dua3+lJi8igZo29YtjelYWWPeUTooGy
CxTcDeQu6z6Zh05LNNncyxVDbFyY3ugXQx3+zA58+mb9S9hgRLUo1fdtD0dACpvGcrl8Kl+t1Bdb
BkS08OHZjbXe70ql9RsSeVkw8FE5xyJ880PDQfgeP0H6PLbaNB4j+KdcbPMM/XzsHv0uuUVs2IlI
wPCrz4e+Cthmx5WYViaJkx7pt1hO58rGVXNYBQWu72Hih+hJiE09irSfnNY+M5j2Iyaq9fAkZrCN
k6+R5YTDTnNbNm92uUZSZ59+CFmWSIkBli17DpnTV1N7/6VurQYT7zggJo5gv80RVu3YWfsmyt5d
BMrqzMPTBWPYzojTNz10rnSYpDVFF2zS1SXnQ36psV2dkgZpSl2oxYWei+4ZNFRXmVueqxBcHqFg
6m7W0Z3LdptEjaC1guTUDjlVDV029IjEEG7wG7jYK9KMtxz539GqFGfe41e/a6/V0T/YCwPISRD8
O9L4pxrBp5BiG9/iJgA9JSf7lrYDf3rGy7ZTcyM/lXXpvrbOjPwnx9xmixToZPUJW1f3DQJIr3eB
RbkmQGTZpTpaU8vZqZrWrPMBr2rcEGWDd+POyxXTe0MZrCT3CMLhFNQ316gfgWq2RyRbcJYTA73c
fDPnEn0RtMhsKiC1vI/9YB/m3xikdTjKEDEa/ANRGfQl9fiZyw1qu7pRCmZOtb1zvEIU9qFNkLRF
8xVfV3Qa3tRmKKIdvO5pExwTqDw9qIsTNEtPZ3s0d7b4lKTOl2MXf8farXfL+9GmabHv4GXR2ozD
A4jFdh/XvAUCeUvto0xe3sVQkwxh5ubUGH9rfUMdPz9dEAND1Muwu/BpbFbSKMqjUHF7IHhIzz9v
FiE2+REiMDlefr8d+uQYJI5/MJfEWoLiu80IFGJlDfPseqqQO2PyPS1f1W7DWJCBoxBdv1JrRVFX
MsmqY9Hox6VcWQ7lPKYLsujdaOdPthvBDu+a5wKJGc79nAZo5ViPKPP1lZm1zT5H+OUzl4Hxl48H
W2WKuJQrRurixmSkkVIMrhemp9ZpBiPVcWendoy2rAiftcpKMEwCqSxt62+MSxFLGzgtkwniXCP0
lu8cjT4AEzY++aX2Pg4yvqklaevOSPxEoLsmPdyRTPOg2y/AK6ewtU+VPuiVhKKKaFg73MKUPg+y
So5tK1BX2SSTYulFwegI2D+hHz01BnUlMwr027jrpmRP+CPi1+y+HJZo5VmyMH9GXRH9TjUNLYHe
tTusn+O1Ssm7XBbhnwVVJVJiraXoRZb1dADWp4geWV0vx5/Pc2+62Q7ANZ5v0ZMtMdcpwAn/Kg2O
KaVW9Ys7HxAg5me7U7p7T3jqblkafjhspYWwDLWJfh+ziD+ngBtSicK4L/dl2SgOCWD40qnuC/YA
IG8Hy2heBpXS7C6atVdrmVw1aZLfFWFZIvLNenING0hBZOZHGQ/Wk+8jDmCNu5OZQqPJqdK9lmbi
GmCdwk/r6u/B2IZMtz8qTo7nDpBE5iZym6ZI/U3mPZs2Bs6R0GX1JmR8O21Mfg1G0R6W4K6EufSe
ZJDR/UYTFjyreR89rLhAfki2HaSxYNVmwKFXgRKKC6BA6zT2aExmSoPd06JEPEAaQKy4l+U+F8jg
ZYhTfV+E5stSvoXAftmMU1gDKtjHLCNkSo7X5W2TUYoW3aItyLa+kMcsqf2rpev2FbvezEoNHfGR
Oaq+X0qYAESP6sekrtKiuqmUlVsjloizja4PNyaUcizgDCi6nFb5f+6UdHgE2SAJAJBl5TLne6Ri
cgnC2PHQdKV+IkOE8KUQaRYjQaQraUEm0FJ5z6k3g+9oJ9t6WZag5dBGlrseKgZg0UjG2BpiwqGx
hH2UihbeklrSjLNppNiZRDqCZ/NFmr9x9DSbbprVGXns3iD6qZcuSdZmRI0NMTZZ6RNQb3M2Rh2W
H7M8AgQ7Q854bAW2rFUFHY8LbeUftYjR21ASCuwq6rMKlvwkoti42432N4wYIex7Y867ZItxR0OM
Q3+4LHw2ShtwjI5f78xGPJGF5++MEUH9EnEMp6k9sNWwHK/PYpX5YWEc6As9luIjMrFSdWY3bcLK
PAb44j6TQgGKbvf5I6PhsZ1GYjTVyTep7XSmEvPy1fS93AZog/D8VS2yJfg804iQx3EDePtJWnkZ
BRCtpyp9awecw1VZ2HdhojUTg5tznWwtYCfwWBzfg0kbwmwxv6MxLK4No4UDNtEbQuDouiwPRhn+
Xt68UNL6bUIj2FKIuncl+ZBJweDTohhu0ubEVP4NmA07iKC6m0Ix7oJkowmQyswyHWnJm+kSOz7/
wrlItVMFMAREIH04q8/pcnVvC2XPjrXTKPoUD1ckT7nqv+jzqw3cd03u1NWKAu1uTeV3wG7zbKlu
utVDlLt8OCDmzNe15VA0pF42dRz9hOQmkf4grKndGcvGseq2otDudoyT9uf9GSQC6cySD2JL1K2p
hbBe51iHMAKIJxq0o7lN3G3HVYSqPH0rWhxDfTVN5FN3b9Ly4xdwyny7SrJJj40gJ/kPN4nyCMLf
4fyrkuqeHcO4POGAUK/GlCqeFmr+BZUlWEgyIwjfMJ8Hu8BZpQWXoqtjxh2m8xYk/QMFy/QUxqaX
BUSrsGi0hfq8bILJJXfo8mTq2izRKKI2Gj8tVUtpzEX5CXj8muiExLONPn0LDFLBizeqW+2XjoEK
kwqTMkXuXSsx6eU78jxY8lXV3eI6AV7c4wh716vsXY9cr52JkQoCzFUcT9CvA2bqNRqAn+aAU2lc
PfX6Ec1r27LA4cYg1YBuwprAUO0S5K7YD/1A01sRqZdRCoP0zLakb+5rjbPATprQQ0N+5JJn9hhF
us8JHcJeaCTjgHf9f1yd13LbSLtFnwhVSI1wyxwVKFmydYOyZA0y0Mjh6c9Cc+a46r9hkfLYI4lE
4wt7r43SLygxHvGq6OroZGG9zWAQPHhJy6hMuE+j37rc4gIs/GWgf+aRjftjyC9N29ov7WufjYSg
5lXx5MpknbaQasyXsQtL0H9Vee1Jz7z/xSZ34boux2LuRAAdTN6KKpr1h6ByERB6PRo9yA+b0NR+
aXoPtST8GekGb7iBLycHx0NQYxwcHRkYx8hzCn7aKIDrxYNRsJUrpiyUoAVcVPtB+pIXQtxQzzi3
pszBOo1gI4rl/oWi9RR4RNDD2Pkqqzj+4fmp9yQT+4AoOv6RGMNS1VGicRNktxeJN/Ccy7Jc/FKv
Ck9a0EC9hsgD/lAYpGBVklmbbxe4XxAdhRUOpr8nrY4RHqMyMSZz5W38ev7sQHtl1ncWdbeyQ3U0
yi974V9Td8DQYZly6WfoNbSuWMMwcx/kBNiYOR1zfKrmaMJGpgKFZ9ZBPhT1inhWpIVdsmFZ3O1C
EWk3n6tV1TttWH/4k2/dGsAYW58d21a9zMyigXvKlg+gk7+P/fydFL+nKq+mK9eFeB1n/zOZ0vra
pTLaTpCn907t8ebhpDhPqIUPdksGStCH1kn00yuSkpytNZ0R3tcFIxSzAA+zSxOPzdYJC+wyc1/u
6/5HPWbyAr7gDE+m3qfLOGgSXxwJ3HsyHE95qGUP8RL4NGr9Q00WjSCC4cDdm6WfYPgu4ug1SET+
nGbWTzHIACWvGx51zZ3evYi9k8fWOTCnei2WcWRgt+aFGRm4Va0/2IllruZgQg0nJv4S2XkmSSrG
AZ1+tB+GPiNDu/nmG/aeMVDm+ypKy20skLyqAzx0Tf2TDa0Ll9qBDs1UGCmwDro7M/PqyOHMkHHK
08uMTWhvJS1q5UYuOQlmuTOZvx1yUyuZTzcNahFUswCB4xOHYQUoIo9PlEIjI4PHRCQ53Rm21A7F
jlPH1jt6Y9yoS6HYezEI/QYdMGuX71L2h6xp+6c5zQEad+xTaKvcda1l1dEcEjY7mfXQRdHZmqmx
1efCcMASqwRrILfbeiaB2WCcjdA5uoXRd+Ik5r7Ug2Jv8svDvweeBkJ1vM5N8U9TTuVZzkV9mJfA
VLOY3uzWyp4LMDE7AzoP+B37PIbEeRQMgO3Q5PYQgJPsghx1i2U/W9JN0UNBt4st+zeFRX0heq25
qGeakxDNW+vm2o342CQZxkZ/sZUjusUPrT/yd2eDri8KQN9Gcp4f7PZia+9Q9rbeLM2rKoQdt8eC
x4TWXJo2a2lHvTFNIAEzD9LdYv7RmJRn96PDFvxSQ+hz7E7Cd48pAqFMJru0XP9WA0unqQ4d/l7m
yRX7xpZ0mYEKpx0QugQOb0kjtP0wwoWohznZyBgQ0JhoxLRmVuOdsPB0mV+9A221TvC5nqwWuLnC
vg8LJDw3zBpV++gR8oHL00NC9DAAUt/2eh6sC9GApim7YWu0Ubce6Gua3WCS96W6Cqt0y93ciQQl
5ZCcta5IaLfZLDIZRSnMsTumpB1zjXx3k/+lSPBWA2Qs1ykkZ5cs9uCt9Gy4+Lqb7GtsaDGo763u
G6RxT2N0Rmjy7wNJJzFblfCzKMhfNaG9PRX4VfAi9CnsSOqDOGeGXbAw2ogKla2qjWlimDdIUPiw
6A/pgIvRNxqYaEnPHa7NbnHkgA4Gsa/ut2Ne/0Gq3xMSZqCRbuxg34UQ3kXdoa2uYRckxBev84CC
bjNoZcTBWnprs7Dqxww0CIuMhyz1/AsCVO5zpkySZuuVKBcI8GioYDiw66bsD2E3XlpNXFghUHZb
/S2s3Nca0Th8PO/Sq4BI2mOBnNM52NVXartAMv0STyinpoEcnqS/MaeX1R0Bh6A3R5Aez9Ewsqer
+2dqv3c1M3Dw3R7soX/xEAMNvLtPlvSGW2pq+5nsjzeK+CWBa6Bn9TsQpMsDRlnyVg0Hy61n7e0s
MV4F06mTvZRvdVEeHNsvt9WMecMw4xdif6pj1eJCxabU3q8BPj2c7brlrNW/aKU2UTaT+X0fF5hj
+TOLe+rosRgB+86kVHFsgqt1hreiip4ki92TWaawICnztkGis8mQMd7CuTxnbva7dxfAZZUvm8wu
OMaiAZpl1rekbeOnsMb8tLSgMmPo1zJhWGlDDZvWww5caRpbVIdGPNDC+MS8wXg2Wp2vyfrqO9iY
Yc2tVaHXl157dKD812MtXvD2otiMrdXYFUuwW/PpF+QH1Ngvml4f1gngChaocrg2lsd4yLXFAVon
6wZSbdmNBB9ALD8jKh/DYEXih+U7zeZ3xq12Nc2zdZri0XoIE+vJbuPmlBqJt61sOgMYb4hzl3J3
rroLo2LrRxVozkOSPaM47lZ5m2lP2cy8ptYQ4hoSK08hSS4yu1F7cNJw4zniR6vyG0nsfTFyM91E
bh//TF2abICB3slrcfpOIEAjV5br+zApytGCC49hlVlrhP6UPsTmLAmPvs8+O+q7xcWBK2MejC+W
q/mroWnltQuFtw+rYjgSE79t0zmDPxMVT0BxkIrEuKZbA9e0zX01QLXnGeWHWeTx7f7/RIi31Usf
Dip833MEa+KR+jv9saASzbK4qkrZSDNwkSOhjH22iUfEC5qOlVN1N2VRt1vN0j22N8wy3VhDjUdb
tlEvm85+TLv0j5MD6vRczbm2c9M+I6X8xz9WG61vSyrsrH0zFfkbQhH2BvsdsDQohOUJKGgCJ+ZL
m1ra1Sgtf0YewVqojRzIc3SM4ae7rBXU5RDmVQZ/YRnMWWWBzSL13R9Frn9gh3X+oH+BEiW8V3dq
xA7Z5ESMEqNs9VCDwYYp6Q6re7JnBwb3fS4InJxBVtzybDx2IdWZCIaf6tNpRClbpsIb9+rMTtum
prSd5P0l3FHmlBI8djnyA0kMO/x2Xq0k2NodJvXUG975N5NTwrxkF3BenqI4+U02Rbsm7MLYRUtv
TnSr/0jh366EL8o9vM25ebDtmJ6adAS/iK41PeljZcVM0JzxTyJNcUYaGr2kvhyI04Fhq2m3uIvq
L9hhN60f6q+JJ0MS1+smBnBSyBDKR4jPXHPane/MTC3GeWWJ1vrB4ha9nKPzNa0dATcNG6OjL0OS
pcYVoqXzm/Hdr71hNs6GzXxCPeNXSGpLXHxWnAJMQFCE/N0ZD2khsWBBANIrMW4mkWP5r4noiEKF
9oueJqGVrFpAytcpSqwixSG7jODU9C0ZUeWsGnsesb3kPWZy4lKI9XQOGpjX89TqBZh7wfB5YnJe
avYL8bf5tsaOishVqxh4DTeVaypFRRolovJDMkkslmTaBavUtc52MOaHCbsAJHV2sw7tu7o0payL
Ravi46MT/QVmFDwybsHDRUIGNxzn3Fgm1jXdIGn3v0+XWpTMDUWc9GJQkWXA4WRnfMxhja/xgcWb
WMquXcXJ+D04nDyqe6ZW9Fb0VtW+S41ip2Px2UT+C0At6yt+RbAk/niYpWJSDISZOHsvFfaLA9/j
bMoWbvTSEUMhLneoyH08bpi5sWsgVVU7OHBMRyOR31g/61ddN9bskrxn9YrbzQy0ATieejk3jPUA
WOlbRHA98G2GP8CImmesI+IgHMbS9/huyKsORJjOAkjlEBby371NPWPHjh1AHYijDvlrmUypzomK
sr10g7x/SX09RUS1bruePAZHc89/H5xUopBvqnfK6ogfmFfqDzv9t5h/qcJFL0Lw6L6W4BSyg5Pq
UPFHx+caJahqVUHi4ZGlTt+YUJgvRUCGWtqnxYsse4bxfBDsI2F//VqtvP4+xGmzySLA/0KnXoPC
u+p0M/4pK5AHjY4pnchM+3FsTIF/If7C62ccqLVBRVnWPmi9PthpGAzpTJb3GmhzBNsjMreRoz+m
4Bzf9cFrjgAUN8i1J3TTHrSrdqyfkmhsH/v46e9X1JfnAatUOXJjZLLfb6yYPVpt0HKwEUHUbAn7
4AydvrOlbx98tFmbVLQgIlwEARY+ng2cHyiPZQJRrhuM/NF4Zpfa8L1QbtfLs9qt8kfnJS1s91og
CRyAamwKjMcoXlAeMySzr5EG3CZxnPmjdKiPQ9EEJ0sjnUvdGpRCgryZlFtCllfMb9y2Ohh03gc/
dutnHNLFbszDZMNHDRFLErb7OfOYi3QhdUMUgFVaPtZ1GdkbJ3KsHVNC8dLYfGYqO/z0f6hLxSaK
xNhxkofo1PvoQSvy8tkTcl0KiOjqjtl6bHhLF7wcMSP4Mofkqg1++2xoZfWWLQAP5mBjwyTAFpZ4
kYJpHpAeIF+OLljEl6Nkfdh7FzPNPWCMZPL8fRlL6LHEBRhr2EuE6qhLvCWr5qim+RU/9QmG1AMo
s/rSJKO8IPKfh2RP2CffFfEwDE8G3vQoygzmqV3zqBo31x/7326pU8q3/sNodTjDl8OmWw6fzkEN
2zeS9VnggFytHLyqonRZYYrkhocLgijRqeqVUwXgPMOzOqoa9U8sDxkjQLxscCbVH5A1CwSB7eP3
aHE8MVtoN21ZJPyzwGw3BaZITu2eSAEvwPAuCuxjXvvmmd2SaY9tqy6tG0xgBkHJjB68DtLt2ACJ
debukgqGPpnLdm5makVpwcLS6Gnzm6ZLHkp2l7g78QbDBqLsAjQRPZpBTssXNVCw0X3+HYNn8fyr
bH9VNr9BlXmqT/IDldJ4zhLRXoMuYAyXIiVjOEC2Vq0vofHtWxgxSgr7h2Qs81fd1BFCxJDK6fbg
/gvjMY715FahFPHz6blLpuxA+BPr79hE1UbbdS3dJjkZoVNt/bAxH22zf4+GBMdL3strl6cvjmvN
aABvybLIYY5YPRaPiKN9fmRmACi8z3fN1FImlXCvLzOZryZiLtGS+USSLL9bYVW/XRzvdWQ6TGfJ
Mx8T5PGW2eA0l+WPZZxYuuH4ynqwX0+N8YlCBL2IOqhGJEIjonUPqFtFOkzVvVBfwWqc7WPSB9/E
Gcb3DjMgTAeIHar8kJuLUnyF5CkvhB37Orc94LeUdYI2eZjI2IYWDvIFr03ivT1XId+K/fJvwcXe
LG8WRMfyn3G7bXdFzfYcBOd4vR/4heGmz2Myy6NJZOIqyMrsaC8MAzWzlpisiQ9M47X6mrn8yNPM
2nMwhLdTE3wtx1AWaRM1dGUw0OeIrVtH3yd1dw+jU40ntX6ObUoSnKojjhvQ+9+MkKEEOBaIHS5o
98rMP7NSg5DfMewK0ImqgOJ5JmS5yuN2ay9d09xE5lk9y7JuZltFXGbFduXSM7aIrfbQEptOmoCI
jUOPNLrI5GOw7GfUjIX/0mMLnxBKBQ00YFdupg95KV/U584EzL4Kw6FbZUv0F43lgSthoMPiVRB1
RHtIIKhKBBIGXrlP4/lNd+vyQbca3D2llIjJ0wwcWcpCw2BtkYCBXQVKz+Jix1TPpIVfOLD8Pckh
Du5SaR+8Qqdq7MVDWbnzDU3CVprTFbJxvIaTIt9r/P27wM4Rywc54AS3mAjkQ66hHmLHMKDbzdbm
79cinMiuPW3UliI96i5HrD7DkzcCPTnDMc43zawx4QjqhCA2chvVH6iXfsCQhJpIKfh8yMWcA3g4
enHC0Ql7aHnwWCXdn6mXjpX/AqHg7/9+PYicdJ3MWrafWkzsOJbJT3cAPrTchmyAUme4z3QBpBNc
yUCV60mkHwRQtg/qylpeCQLzzq5Fkvoig5oWJZYjfU58DYCtNkYpXHgEYNihwgM0yNd2EkW0CSIE
yzPulLhHl++wKLuwpiE4eAlaaoiYWRugCPHCLGdgbw4/uKTkIWSJivSS/+N+wGa/U8JD0lJNyMau
UW2rwq6fR+PUBLG9Vv9UkLJ9DpsUAaIbProjESO8n/GUdW+YAuTZK7yD6j5c78VOekn8Hnm7bWCd
hZuFT07bRRckz/ZKSruHJhQk+NcC60FaCA+auoNRk6Z/+gSEMoAbAQMWxvOyBolDLCrAO4Zjx1j9
LA38rxFs89UkquEALbNgAslDUfrGqWecnnvjTR0jgGhuCZrnGF7n1asCNn+hlUJuiMtw5+p6QUCp
FxMhZKJmlXQvLVO19jVO/Zg8WorWcAKjkPjGegwq+Uvz8cFIPhcTitSrtPp9GEkPjPM1NGv/VeVC
2an+T7ckjbckpRyDukesbRftIXHsdC/M2Lu17mCn19mmlB1HKa+mrUkwF4b7McrwHerzo/oQa63/
iGQoXY3DNYjS6adXFOYxmTGBDqGr/+K7ekO/86eOPRzufohAkc/G34cscQb8FzbRahGD5C6efk5x
9q3eSqcqmatmdnPQ48B51ISewfyrvBPob7FmcDCd2cHgRtyAoCifi7JeOEQGXsqhIwqNuobIjuqT
2Ozidz+8Mh00PjHJ0zynTsqMKJkfRB4BoaUdeyBbJTioa0u3sA54DUlY6qVYKnfIYs9TYAKRIRFl
ZRtD9DjmJHCuelJkzhm37Eqr3X0ES3wFIYs7Zib/LE8aEBNPnCbxyu3S6tCQk7smW2iJDyZ6r4zj
Y6OH2rf35dkJepdB+16+JlDerBxbxC9omQ8p94hnG5Dmkhm7xBqQ0hDUXIDqrewsYhoS2/6HCq8A
1/IdgglaFU9BxGx8ncUjJQlog03pRF+jm4tfQVFwjwMRADmj39/jwxqRP1aOgXu55TftyY79kZfu
4iqFB2PhqDKi53ke+GSCM8YQpQ1XM1gkSOEAS5BNzQkdXwzUY2Rgk0co6bVSnJLB7U7Sr3AvAZbx
Tb7JSiQE1VbVW2C2iBTwkrILSa8N192jkEHAWtz65lzoDnHpYvFa1oCZabhYwiMuJzs50kl5D5jp
9I3Q0uLW42LsFr2BurmquYaEYLQ1wA/x9mv1cbaHZ43Mn+7ezUB0qrJE/whMS3tsNOtRM1J/a3o1
Ozk6s6yc+t8ynwqTeUhb/B5ysWT+6KK8cT6Y9yrcBRpxMRxBhlzwJ5TJW4gz5RRZzAgpwdpnZIjF
cvHPv8lIKla5zeotjoN/IkzML8G47CgcbslKxkNfoQTSMz64q66NWPAass8m1H6MvK330vOn7eDA
qlMJx9TLeEC4+9iiXJMs4bwGTL2f7u2S3SfTk8eeOUQCNdkr+KTOfg5ZzXqRZW3JBOMQKgMERyWM
xZa8doSorJA0w/QJm18nPq1VxRm2Grx+eu/bUO4hreKNb0dzrW5DJKom7PL/e1A3KRcZmR41V61i
RKt10bAzNNhhK9ML/fP9CIcxFN+FwfCE8c1NYPTTKrxOY0xWXEiyjBpXABBDNG5hJVmGF2prhhj0
w0+l2N9Vxk5eHn0NCLARgWVhA5junTiO0CzYf/qpa085CacrHzCeZB1D3ogdix1J27Tx4Dyf4A5h
NWVR9nD/OIMwiPdzirKpSDzxVg9o7Vw9mg6q6ck59Vdlh027IEWjJI32DQdGuo5iEo9TjZwcJLgk
BJGLZSwVR9UCc3NQey+Zt3SkUJw2RZUY68RruiNtg7PyPR1iduFj6Qyf720C3xL5ekz8n9C3hE/R
b3WyJnUqTwxUECCiMHka5ijYZJC0iO2Z3RPyNQ4+DaWA0+NHq5Wiq8qBO8/kuq50n5G964jmho/U
ewxI3LDQTPVLTChr0Jl0W8mOwAMwAkMpsX6QgvAU0e3Cj3BJNsmHBT/lgo5D4sXESb0dGJ3tfUlI
yV0K3lf9VtPLdlfPjX5Llh+XvXZeo09mD5q6F7PaVB7OU+wZZ9FW6YUo6SPA1uAgDOurnaMKS96I
t5sJQH/RI3q0mxelTzI2asImIkyxJOVYsvQuydRl1yBudXrwVH7EJGZkXkEWaTR8qB9zMfI/kqCz
S9tqWt/fW9YhtpyRWUc9o+BlvttO9N6eJK0iiL2ffmvnPxO9OLg2eVFV0Omb+2/orv62/Qz8mKdh
VLQ7ZH4as6hR6XLMol6rZZK5bJTUs/956bd85wSWfgCIBPXjiQRbhWkVW7XDyyLyk1ybadVfhbS2
hOSSNXkM+6G6jrSN5PmZFfAOT+NjwHuqxZF4NB1inZeC30mJI+v9CatLEchtDnRjIwzc1+7yIJPu
vakq7OEW4db4FYoTS5o1Y0R8Avg47iXa/9yQRwmoYtu1er1zjazb90UsjvffyP0uMTbUEsvvkVrh
uRN1dsaLftW0MX0Np/gG7Hp6Hwb5lbMN9qP+pVxWEtUQLO5cwmZsLHhKHgRW3X0KZvzLkGpIC14k
Q6EdhBhJs1//4/5gi53uK+LYiqSr79XivDi0BstBOGQ9KUmxjvwEfg8mnMHPurWchY3W+KYa4MSv
Dq6AnQF74jEFc/9ot8JfF6VL1wDr1AyS5EL+HrHIsSyJowHY0NhYVFTZZ1gk1gK8BxilvDGaiSFZ
evWnmVYlGNSOzZztN5tyTmeKsc7l46V5KCvq4zBn+b4XOLhcDwxxZiIzXhZQpoPA1LGoXpPS0nC9
AdEBTUw4WGnfoCS3D1PHbKChdiuIiEvSHKOwngLZXXw091G9DL2t0HvqN0L7LpNoyIyQvzUZ5LfA
1sVlWNjkA/vcf2dncc0SqJMzCJQqJgKXs2utNNp2Hrh7ziXrOI68bbNbiBdsHf4mz6xht9a8kQzn
UeRfCdnYNejStmz0BwtHOUi5kImZVlftRs0lYRdsA+5KLKsRfa/UYLKfrx7qgPTKlBHVVOWj0x8y
2vdF+ckibs2kfFv03H+NSt7KyjKvlZP9ItZG/mKPhqLHQf3XNOhH04zi1fXaG+2v/uHPV7Tui2wL
8K26jzpJ19w45NJs+CoDfLth0cn3fGy4qo3CP6SFEZzvJxeCxZ9xOj85GqUX4w6wUqZ2bjuY0sAP
UKaN+X6k0HRO1kB2CH2qsvH0PWaccTLzdZ9ygu8aiw27Xeomkal4Bljc/uNq3dUX7fRM4iihflP0
Ixom44S+Pb0W2uL7MGpQm8uIveodm/5i/GUXI/5zv2QMl6NbXs0QzdGnCZDZTtpsByxRa2e5qDVn
nPYz0xVM07xMm/wCGBkXOniay4hhfm2zq2SxzDbSAbX5pAcQBIjs5t9cOo9uuaf+dOuZWFTXg3FT
EZTZzfEXO0oAIv//JVBN5wG+Jiq3OicfJBiYX1VEppK7dbz3HxEkoaRnC5y5UJbVTiGZ0SCwaSts
Ruuy9xHEsQBuIJAUYPYw/kmt9i5NFP/jc8C/zgGZajU44hK1+2uZZidKhvCkrv5kWKghPZECRu2+
NmiLT/cLBFEPSnvaLjCAp7nM3Fc1EIFJQTBb/DJEnJUGyS5E2jVMz4UOA3+Mh/3c2vGT5urB431r
PdqJOCiLxEzNB8TQtgni0dlLFnq4c7Q6uY8HvGVG8D+DAtqQ5/u8MrJc74gM4dGeh+BZPfDfu/uK
ECgwwwP2NLVX6/ncr5Slj2snXuWAb05+/o9aJDc9t+cae3jV83kZivYEBJ7t0jjU22o5PtPYeIn0
Mj14SVLAHW0m8KTTUZUbNp4EOLsoMYOEmJzC5xwoaLMzqijwckN9vyWrkb564JNWkR9NUajKDUHK
GRclm7b7ZHvUhqc+hNqFJVkMixFBR6WOQ3/cKtvduqf1Y/3SfRIO/aaT+DzbaX/Jxrwhf3TYQ1Zc
3aU/TsGduMejP0lCMKEYvLGlw+u07A7xqlkAyUo2O8vGJ5zddtXoeL5wgf0sIqe/DhWyW60kddhu
NEoQwNoAB8ZpRDYeR1t9ec/UQ5NSazJLh4yzfN4DzYqfgNNGTMLYWgGIYu0UWMkqWzpPo9fkRQuO
HFHuCSOoe1LP1INvjP++NHwNJvnyp+prsiTQ15WNvynqKMPyDsP6dJ9VuT1oX1svSMlaLixkZJi7
CzzNxHM6p0RG51na+D0G9p1Ji2DHmlxj3xheAjkbhdV9ByTyDGm9a0DZSfQvvIf3JkHLsuqhyNqL
Otsyd4MYjuQUk2TUoqX86wPog3GKbvn+tE1oKlpYM5s+0g6iAyT09wE6DQ26jjXFyvuK24uLP5FO
ZLS8D3j8HAehEX8gMOmOTZsR7RsIYwNXZyz3hXsU5qtv9tMnp2MSJtwJmMjRchmkxPl6uivdNrm6
JJNsKF6nT2vYOM34O+TWelCKir9rrdlFGhL7yP2DFnCz7nNdo9Xq3xsiNWZ0a7eGsvOljnICZhP/
cK8/HXKGMM334VVpYq2yeSlD7unp4snLATDcGwyCjnAdLCJaP3S1bdXB3RjM7rk2B/xxOh2NX6KI
DRgWrubeSvYSmL1ayfY270iXkto1lwmjWWbW29k0w3NsY95Sz8bl5cQ49RD51kF9He9/QFwnN38y
yi1jj1JqYAgC/UWWZnNRJXyZM8N2imZzr22Tcq4I1cEYz99w8eD5/1mCl/G2kR+1vN9KL0+RcjJP
U+O1wmbhkMzY+3h3qN2hs4IhQeOclM7H/erIfOyk5CSoi0tdZoltkeGcxaxK+JUfKNIZbjPJWRfp
YF2okK957NRsSUcmceT4iauT/DSQcGDeRjscwoP1AET/7cFMUJBZIPpjPNXfmBumnTLZYnUA7LAU
D71VJmu1f5ex8B9j8jxYZpvpWpfiBcJ8jKMWramKLWmh7VzImX9gxtWFAG/AbiNO1Q46bfM27ZEH
meSAY9qjB2FaRI4cuCY1s3O87BO7lTza7EH2xDtF63sL1bgEF1rBuBqzYfrJmfzue2w0M20mCy4j
xUbvc2czuxE/tbGoo+73AfTTL8porG47eEMpuilIHIvkXbVhVPvGYBI94Rr1wFodFrpTG/WzjM03
jOTpsZkr8ziMGNbCsCke1UgGoVhF9T5dLXByH5aNykorvOilZ4u4S2rRg0BYtB35iNHVbfrX3AcM
79t0gX1TPYWCqErem+YaeBEJOWkFQyl1yy2KoGYttL4kwhwwJ4GwCPSwnEDV67xx+pmQz7m8MyuO
Z1aFnUdwZhMR7mn0xybrp4/QjL78xM8vVpHex8Z/J8Oi7RmqOUFFFCueLRruGfb3K8KwQzX20RWG
FbJ/NrjreizkOxBPwJW4fvajC6kXRxSqLt3GBwKfyWtm0tTThPt96R1DrZJPqT3Cxy7w5Pt1O6P2
wW/1b/vLIGCn6Ua/nwUaOKoPNoNevSrypH0tcnNjJIY84fPIn8qM9vxew035zJvIarOw/GrvTLbc
BE36uyTwFg6glj/ZjsW7FrcUip5GvnBDNe6CFrgJeBIUJIwq1IVkJ2W1Ga2CmDQMEK9t3hCQzmIG
jAcjjLAa/lQWOAg1C5S687NK6IJQCMzFDt3gWoNecGkMZLyh2fU74aD0UC/L1rARQyWrNqa0V0vZ
OSvd5yWPXvXh6HwwS5rGg7rPzykcZ5am6Bbo3A2CIrJFJ9tG+bjh1IU4hnSE8Ih+11YdJIdKkEjd
hMnFXvR8ud10B2Nmpbcxwo0S1Q2V6PALlNalmUaEAcucPTYlUUDFh+Zr5aFaTh0Yg+5VCYGj5TjS
OhiI+Dt/q6/7F3hDNYxbdIMOloHF9U8vkK0LT5ysHGWS+oWSJNbgUa4PNnKcfyvsKXwxQ9DYUYaf
s4om7TrFLUKklrTQq+uOLlymhs4B3v5Wkqx2UftztU6vyqldu/QaYDY9hGoe0GmkjP3RlDYGRJEJ
MF0GSK7lW1frQXWSpm7zrhfuqxPFzUXPu4jlRonR3B/bXek4462cdEmuWCh/jcL699n9a6Md7SLT
FIB25+lcUFS5iY/DDMEIG6UPLvpwA/TSPQ8j4plQD3/eC7uxLJol+23cRNwqLmQh9Ns4Yv/QLGsJ
j4yWfcJhtx4hfzJt82ZmKn5urdXEwuvDmaImClHhBe/kRGU/ejT5rp17P3GtAGARYJCHurGugtS/
lVHl4csih4YmJ3/D84keWZPobyG+YbSQJhLHsXr10gSPugQKw4Dx3Pqs6QBlr4KScC9/sUX1UR2c
eP/2GkP6q8YQAjBGC6JFIlr8/wcZe/++DNHn7JA8mBuduTIhakQi9S4MPHVDMbpg3DIwLNY+9rNt
lULKwm8+uwc3RCupDDMeIE4OARfcbu3c8MvWuf6i9hZJiOke9cimMyDDLpmJ16bsXH3DjHsJI7cx
elld9DKbob+6m+IbEw3lODFcSywAtbn3gvB3YOoaU1DlPrbGoXa7K9Ty0U2svZaRupYV/bIKgOG3
r/AIradFaDZUvn/ndpR1/YLhnrA1WdFkL8wBeo/0lo+IjZA4+PMAlpPRlnpoFvPwZDrYBRY3LvPa
CjduG27voyFq2BNYcwrhMRE4VixktuqlJ5rp8GbFKDWVXB1J2qqyQXXcewk3Guq9R9vKuzSU56or
PvzKuapbcN/7n4jHxbGlLcLame74vaIrHKMBtQExR6owUvWQeubm3NeH0etXVtOuWvOXx2T/w2eU
tZ20Thw7PSfPJQYtSOJKveOiYdbjA2Gb8Tki2IV4Mg3v6oarPshu5OZbMmTiVUqIJDtN0/4tPZrS
ZH4eLPNMt5G/yml2L8LNv5y6ja7sxKNt5QmYkVbbA4DO1qyOQkIiew6lckHZBITR1iikBIvk5Tov
ZPOpaR4jq+VV7VUo4rOk23WgPLHzBzQui3ucs2xbSnFUygf2JfGbxbBqHWpwuxsPXSUdxHkmIeY+
Gcp4hd3WhOV3uMNCmAA6ZHeQ5uPVJLEsY9fU8byHtvtWM0L1UIrwmpC4hqZQ5sdSj+U56ecaREb/
WxWNvmM1ZzmIr4CLcH0vQTl/WVLjTFkTyOw8MP7fkoy4+EjDEmwFF5h69vfBxC5OMhLWJq2YrKcW
etiaTEBvFy/C4MZgYY8Dd2TY9V9ZKebW/GHNdMHjP0NQTM8a3JhD7OmkLjXFu973sEPpjy+WAAAz
50Z5bmP3x1D35inLiW4PTLobpL+/MB3RZerGnyhiIh43rCksgsiOLtHxNxxVR22hc2LfJoWjihnB
AWFYhenMG7JsW0KdEaxy7TguiDW2Bfqtn8ryyfPttXqVM2m6BIYpD+rccQrG4HYFUAlf8gO/8P1c
SfOohlCjVf9LC1Avu9P9s2GgcVN20YqAhU07MYEaJy7lbe932Sb0BMbROKrIYNbkL8Id7I3PnfHY
50QShz7mnft9BjX8299en4ifslrFdvWnR2q2ry0MabkZfleLs1U9RMmon9QCEqs90iQImkmt/Riz
Ptp1JjDYVozbwWi8Zx1RMFMRmf0rXC51baX5jv9L2jGjnlgGvwZXPxplAw6v+T+uzmy5iWXbol9U
EdU3r+plybItG4x5qQAMWX3ff/0dmcU53DgPWyEJ2GCpKnPlWnOOGV8baPFf+unHOr3TESGUi9v9
aYGP6wFta62qtEcieZArG7P71MZfVSEHaTw6eWQyberRDXDsp6fGRrBa07qCYQHLLc+3qnPH6kmD
SoZqc0YPRtbmXidJsMgFKIWEXSzvs70+oqGUo3tHnjIUSWWZ4AYuNtiDLkVrKOwUSYK622p/bxvB
R5yOFZze0dhPUzMdR7RnjyLMg0eipplUgnvyarPGcNOIS4YQhEM5ehRh5uNZuTVYNMk4sWg8WJQg
wZh/a8bK+uLV1VkTpvsee95VhJbziZ35WrQ9uUymtxtE0uym/B3q9M7GR/aoy39T5IFYcVKfoZN8
meqD1Dzt1FAy6DqkfNgrr762dHAnsvlM/92p3fJLYzHha8f+2SSRDN+Y669NmS5FdRQbdNWQrULR
+c98WnXH1ZCKnvA+ivQzsVwVKHEDjIAWVMf1DOGaXGkx6eqn2jQt1G/Sls2RZ6NMrsRbmCSv8Mnm
EcL4v4MJ2hb459LiebCDZh85ZG2ul3xZLkeUo3B8pCQtdqzi5jbMpeeAmEXZ/mUP5sctMS2NzRME
QVA6xMHdMr3qTp5UFOcXYXnwlaWw2E01dtAYo0wo1SEO2fKklsx0tLPRN/fASCk5GxP97VAzv1ks
CKxRAOSOhKV64DgM3WACUGybjXs1mu7BoP10UnLlf+rltNbpy/h2zCZpJYLPOvR360ejjSMiay8h
Uz4a+0tQdcZhLYPcGUwKU6nsVDoyIGmaC1x0Qae9Usq02/83yyU5mzQ+mizoisXFnAz7ST3Uzozi
24DZrl4OeLty162usyKRUOWRp5F47+FSYXfuEI+eCvu50k37+K8hoZ5VWOQ2xoymTHV61cxA5wRU
T/x9So45cbbZrxWf5urJ9t/vy1JYF6GXn9W1EqX801uDCJgGjE4bIvu2rTR9qzV318XUmC2bPLQ7
muM6nbh39SzthgZPIQFGozSEz7qB0tGzrGf1YA2gWrMiDJ1vsZGJnZa5GdPD6h01MKgb20ii6xB3
0XVM7T8ZSCxj12d6c9HxNWwD6q0XMiytNzX28Gv0OSwll9rPykPpFOYl6WREA/04WiXmuxNF3Zc0
jTmyTLH5lrbTWy81iLShhn0qRo4xhNBHW18Dxle2or74dRT42zz1IZD7CG+NStylH/zG+C9/S4p7
0YJeL8xw+DZaKEVnyFvrM/UendphM8r31md6uhsN8MWwXRPSY6/rFBVRK1GbdMg4RCchxxBzIPg+
Dh+bwbE35JaRYa6J/tpO/lsL6efcmZEBafw/Tlv1zCGolbIStaBJ+pKI+uG1JRz12Ynr9ZVrFfWW
k9I8I3Nhr0P8kYInVZ3DpsU2PptIcNQRqO64bxihhDt1ndpzSdkpf8+1NKZCy5Cpa7cgqcFhdiiE
EI7/1juv+NqiquaM1M9MQ+ffRlHD3ZIW8j6EydEtVPb1gPERnkdCK2ipdlW6vC8BenYEctVdj5BH
RAkxpR7dDqauKKWZCotDM6Fu8yzB/EwuEV5rfe/U5cGuDy5ugVS8iTvR4kSgamtIIbBaBoJKApgI
BEtqH28tu3goQPdD5l3K/ITxDistW7ANIOds2bnrrVgULF+wUSzzWzc6FbNzSeeGRMlvnClnWJJO
pj9ZD+vHInomBVTA8yGvYRMaXW0eFmHX/iZxbOfWVL/wA8VMYtr4uZLP2oBgCTffOMIwD2qEMwOJ
2Ugd3NUyQmvXJQgu/tTNgPzRqYlPlQdb9I6E0SiplLHAuk684Zjl5Me2MUj+f1S5Rps8/BY4Dcnb
ZOohzoPMGW7mJL0UyFZpHPf8q9rlJ3NXOkpNNH1LiUaIpuS8rgArmcHEQU5RC/XMwOZ9iHsAmEz5
vrCFzbuy6rTbMBnOMfX8Pduk5G2hlFUPeYJfpIXjfrabb23Jic+WzS5fuOQHqyMidQ4nk6gihLuc
v0sOX0Mk4Tab/Xxn/nfSEKVRuV3SyDtWtYkxtnZsyN31xOSm/xJZxoeWeNOzO7qfrGEbfnl65VjI
cC4iFKYlukVoYnrVxWI/EE5xr+hbXAZveFHD2FrmSalnaX1kNoAzCrv54OuI/CLtombV8exE24S0
orWbQQ7rqUxGBx4KMKaxaCk4xgWeelpDDWNmLNVZptV3j+pVQLYg2mipYsL0aW3HoChgg3mUr/LE
V3Q+4RViPjCXfR5nr/qIbeGSnURwkmOzTirNszAGmEjEzKV5SnqJGrb4XhBcTcu/AoMpv7u6TTaP
AD1d2ya4dfqbZyHhmK7evJsuNuqVspho31XnrqWnD9ZK26pC25yd5Lns6TeM/a3oo/azMtubzoDt
m+Ej0PWTrZpUVnpanWqmeuyz9IOnxJh2oVTrJ15sb4zCeqwtQWvGtpMKEK3ZPlm5f5p8hyOfSD5X
5QkYLpgDSfuwyu2D+ldP+uZtas6xpkXXf6w1sDjjlVsoOAbL9Eqd2xLNR6h66ZQMl1oDn50pBMUp
pJrZ8Mgb561/76fmdY6D+kCzaNo7JhG3Gm3znY+E8rPq9PTMhHc8GUn2XorFvcckDe3NPkP6Rf0Q
crtR2rZm6H/Qc4W7O8T+Bz5e5F8N5emcvLbpuByNDriuyXAbyIx/LhcUB0aiXxjmg5rvp+6uOsEJ
HDDmT9uY+c7j4oMSiD2KX83lS6gyakPPkPB4b/paRJBvJBKlN6qBeS4cUAwOAvdZt7wOfMnPkeHu
CW1YXqOQtyopAhIL5nPAQA3bbRNfBev56X+ejRMpAmMlSWNdpDNuxFPVY0a/JBFhxZlLo63VB+8q
S/S2dvs/THuPtBJJgcNqeLAnD08lKL933UR6U+OB+DUG/sFKYu27VyQzRByu5mCmn9yXHKrmHjCL
a7j2w4iVaYPSqX7qHd3Z1mNJ+roaKy+6jRFRKnU6gw5QFKbOSbUMosl7q1DvbQez6c+L446PHiC5
sfN/WgV9Pe47WwThLoWZfYkaOLSVhgOvDlHY6/lXkha+taN384fplzo/9CX51nkxSzkhRS8iC8ng
bhiucvvdshke+X+Xrd7l4iKtot76BskYXRJWr20ztNtEQ7+uIVdXgz/8Efl59H462GqJLDHtB1HT
BfbMwgH+6VrgZkBRqOFlzi7PwOWCgfzuU3CtkhQoWQ6a7W44ahHMqSqo9J0Yx/rDpmZhKPFF97Pm
opZMNEoJsWr+sI9+BB46btXET0Go7KsIMSw+I2YltvZIGHyYbmeaA4ch6eqdhYD/bthWh269NL4U
c49UHOkx/LhKmKSHJ5P9ZDc0rYvBSTfpmGE6oP+MQYMmVpO9ckk4Z7zB7fO8I2EmAN4AzjrD7c+8
NDgCC1+5jULAVeBO/dbMqYVJO8aaxLaKzG74OlqL9ez3FjSNMsW+w59Zq15S5kgp5EdTL3u/Hh6Q
nF00Ow4xwrsfavlUbQtLpiTV9XEB8o0BDwpWWHNOsGyzOnREDm5s2z2nc0UQhRHQA5TtP1XQOh6n
w55mkpqX5YbxOQWlc+hD/6YUxHE5f8Po4b1EMd5cCVcY5o7zRzSv83l3ahHZ5N2XPhWyvx0b62c/
NMbfIjQe4BuLfHovr+q6AKT+VPlesfOwZb+ZWnOPxPA7TRwJkaQWoxjqwDzkv2gF99P3JR9BAv/J
x/DQub3HWl7emoiEIDo8m6BNwTH0Rg0JXi6qfeC+jmb54qg6DMICMUqRXPVhv8RFeGM6G+MpsDDK
xF56zGzt5L8uXqoBZp/az6kesbR0BjPbMrVSkFHaF2fo3+LMDM9+1wMDcxKY2arOsFPO1Jw10L1T
16AKNh7Vg9G3IV3gjPDQVCyfFf+/RzvzxnPUi8+5nx0S7Dh+W2LOf4E+d5qcuIOYCYqBIwMYqUCA
7OfFqbHM34iZ+tu/99VLzL1fCi0FJiKlU+rBTpevc2lr61uh21nbqiOfSoxFRqJ1kR1s0dElHzUn
PgIDQPVPxzPySiDuFBxqxBb9IPb+IY99elmq8qOqd6526tAohcwoym8WCWBH2W8bXacDZW5LrhzP
RnAQZ4pPzNaYzwjEQCPTdAOu1hgyRdH/NPOUy6Y0xMmc52/ruVdt2qVtlTsh5vfS9OqfZDyqoseo
bOIjlhkGujzUtxFwDbcF6EV2iHng8utWk/6/w1uSeOGhbYvHepmqi1t4Fwzq56EHAmloNIngBTBF
GzSiF0eWeSx39DiaOit3QRXdUfc3j7psvNtotoyUxsngC4tlxiQfoHA/u3T6YO/ALhPA1lU3ne7E
y6NBrgsUZjRwsqghqv2Sosnjq5fa9wBwUxr8aRm/yalOdw8gn6BIj06Wn2gyZCZ50+r4WY+aCVtb
i3RA1+brQGrnRlUcw4D2FlQcHaqeqhd/WH5m3FZu6XYbh8I09J0b0H4Cl5Ns9VlzjomXz1ekWDsX
bsINBclXTpqIZYUMyuTwi3AKW8cJUlu91V3K4r51Pux6HOUyT6SEp9M+Vw5GfTS7W6ljYu8M0sNZ
2F4RiDMWq3K6lBKr4GN93nC8/4ZaFCP+8DST/UQcGRhZcHj+ngCd6bUcgnWwhlHhnBDQecZ7Hu+g
2rlS0VJCF0Epu9gahuuZiYgTiNtA6/Bs1Q176+gZJ3zl4rTKfWlanfqZXD21RcULp0ADKOspg6UL
MzXN7n2xvFi9idEvw9SXFOaTSXf8wqgYX4pDolhquD/b2Ixx0LFzqUHcGOrmpbOzy9jY+1XRNFZ0
cIbYmW6F0bi70EUdWxHPoQq8uPG3tTt1X8MsezCjyjsGYzXvVIHO+XM7WljQub4+fWN6LApr+aTt
W/5shfWnY/B2UVMMJB3WQzW55UYjGmzTxuOvoJeMG7N6qWnXPyrBYQi2GTlFNz0nBknuagAwFYCJ
DASTO9uCrRp15Snk4lPmFx/jxwNsAugdljuC506sg5DPCp17WEnGMzS22z7wgtPkZPFL4dLJkocm
lN1vipXUML4onCK7gJdzNnoa2wQ7Odk5buzqlFUesT8NUaprg4YyY1saNgE4pZ4f1J47Jyi28fDY
EAKEzoKUuDu9xXvqxwgHRA4sk/DqZ/aeCH+2PjwoPxYqR3RmMRR52/eOcIyjn0OiL6jex/Y4hwOL
v2f2v1kTnryqRCwWFcU+1yBx/lsEkJ4ie1mWcFdi5tn7JGOcYgtSPJaE+ftM78128ByhzTD3KVfr
YxE01cYZaHlznSZnfbC6TYi47WRiL2KmJDG4I+LymuKZ2jziVAFgSMnnSle0l1UIO6OZ7zvCx2ge
2feWIwgnxO77MrMmbPUQ6XkD4f/I1cqZRotofKDcuWYyADAiN+7q1hkTjImsLvnKCmFVuR7p9piJ
nkurjX7O3eBvsJJ1D0G5PK7OdJF/B3SBn5ZMo7/S7CY1n/KGLMLJmx/MlBA4SwmmtHGqX7XEMlHj
Nf3zitZVvQsDUXmDl/loDXlPU9/IXrFzv5SFQfZSY772dkcxJK0TI5DlRPJsOK/o3LklP4t6KR/U
sx5M1T7W0NhFhZG+aIXlb/gJks+8+2m2dXRh80BQIXHscxamV6/pG+wbUtFFPM5XB73wPrZ0sX68
ViG266dbB+F0E+GtHhhPJGU1Ag5HqGIME2rFMvlSRDq4DIg3hhjQlMhxhCJOojmk+BRkEUnDfhMx
fo6ryVu1kMyCy4eh6L6p79IwahkGjfBx43H/nwS7M54HzlSLv7jjLkHwzeWGE5p9cbu+Z6NHbJCi
PLlANBQgPjvTZg0PQ1VFb2Nm5Zs5TH6TkRe/Db1O91lHuL+vRfR9Pf4R4Rvu+X+d7DI18B8xIx7E
iKNHna4094q1BcTmSCyPN3CnbxO9PlYdaXutY4YX2jDFG9BVotVDLIhFnFyjngwzE+suw5R6vhDD
8ISeamEKBQ77r6u6J6J1qQLrgXYFHmOb9r7fpX91xKmRHls52xQ41XYO8V9b1S5be2bQuQCAMEY2
8RD2msg3XZN0BA3yoCV5eEXEd3Kl1ky9tSTLJ1AEA2lW+qS2M6atybN6lUGSXcduqHzGda5ZCcHg
WUZgKKNHXTINLbK55DbAOuj0dFOTNtTvapyku+K3FWnxqQlL95blwsTwxQ+au8Nr4CE2N4evfmoF
N6WNZUkInrJhfK8q3LaYfIPNqmeje+RcW+0ahtWyCqr/tuSDpb+UqCXoUS7Zr64yjoy+skdtCvvr
MDj3iXSV3zaUnLAb3rjDkUnUwwfkouK4jBC6orQ4as3EpsC3uzFHM32ZK3cmS8s9qe1VPYxxgqKm
wvWZlj/mzmg2qoxAcITqUumpE64yJUrVM+zw5O3647bp0N4puQPfIfNTSr9NFBtQxGSTUz2oL9Ew
6AFWulGTF4efeogNgDOKo5D1aOIUUFc9mFOAHT0pP0Y7hbkqpTUeIopbhAHKQzS70/Qcq1MSw/3X
4vgwFXSHlGEXSh05J+oo7ulJvaNHF6fzwzppo0VMXAwy6xIi0CoEiboM7zCgeU5VEr0tseTqwSPe
Coo57cCh6v4ISfpJokQjoW2eD4Ek/ZRL9yuydk7ptDg7EO87AI33HnshyDU/2vs1HaG8A+cBM5F/
aBN419ghe66rCo7yIo1/Lu3ypT6KtM1+lH37iyFE9WMJq1sf/FbakrGLs4udxxI0GBjXxBOcZ7QA
E/Eq8KnmYmfhUbkILXcetS9KoqAelKSFwFPErR7RdyV43V0yC/+FZj1WY3K+sYSxt6OKfiWqcmGn
mLndy+BSTllMyrV+JVvF/lpn4tfoiicr9rurThv7HC/Tp5Kbq/NaRFzaxkTLcFaikdYqXUw1/bBr
YNUr/RKChfCYAFXaxJ5IfgqCZpH0SogNnLE6Qxrh9LvUJcnS0pbrmKTWsxj0BSNO/gulonMpRf6o
XB1LflcN5JSxnh6+s7jOx7az9avhsStWVl6sfUwjJKkmdeiJq/5AgGYG+YB0qU4FKCrW3hbSz05V
+1Za6cfySDt/fjVNDxxa7N37fDj1VSDuRm2ED2Mf5dCQynhvBXPDxUUESD5yihPz+AOxP5gZrf4x
peKSjDVoBTmxL2fHIA6SCl8VTQXd2g0q+g7xFHFRq67MrPy7msvYNsYbCEEMZ51qY6D2vop+yfCC
S0VOi7OiSG37WtEpOfpJjVNFDVKE3l3MbqDHCyaDjKgsPhVj7W5pGRnElU3Ow7SQR4bZAdhAzrJV
zwjvUdDJIKA5eVkYsuH0br1zK4M26gBz+0Y9FTJoJh9sOjk58UQbPU9+srHQ6yG2qAlJFWJp0L7a
ds/RfaS3qF7GPp+wR5SiK2txKga041f1AyJ0+szCOdkPqL1W650t6XJrR5Ts6mE3OsRcefr8FIa2
/ImiJCQMGeiYqi0yAzj1XKPtg0Lm58ZVaC0ISDOyDmh4072qRzuiUkPQRZuA9vpJXY7lRLNl/VsW
rzH2Pnm5skOdaGn4YixIoF3X/ZWTIfESaUsrrRvBjqS9YD+06cLnbqH3q6unOSuxytjLKUb8dWoD
vQTrR+CVMFGcBQMuQvXgo4tdn/17z5O/mo6YMipIUrt/vwC+6kRO46Wb5hKvgHsflXYgzqgD5Eu1
HgPFtAiidVkcsc7fgPaVPn5ylvrGt34MVqHdDbhRm8LQGTY6+TNkKRCgObWK5jrUqhP+41Jm/hSJ
jhAjrr8s8vyKWEmX+FGE+vKlwWGh8ZOGbm4901EmdAd66Fb0pCmYS/WLcnw8iLxNv6KUS4EipkAH
SlNjsAVSfD6MJ3du6s9UalwMdDQb9JsHSHHOt8KEn6iaOl6fN4clQ6RSzTaKWiqLU9R1y5cMN+2v
oetopYQB1laMTklktPdliBkqg0Z/MFHGbyOTsXpABgKGLBdFJMXVYz09qE4hcGrzWubuV9XODNv2
sww9T6ZRMT2rhvC59NnKhoaThT013jmfc0KM6N9FvgDysDjTM2TI+qGN02yjWVDoacW8pDkfL/ib
s9GZG4Zqw4ejg8wO52ZAOQvgTq0gFIzWNUQr9NLDU9w0fedzkGYMqpamrmRUlaXR/d+MpxrZckYt
nQ7CTadHJ0LxM5jpKmiSCSpPOhRSu5t6ZMvBdFx670vta/1xtf3hcX8cEPA+jXZ1yaomfFUP4HXu
SI+jm3qlwRIANwkIqQsS7bUGt/JX1ekmSb8xOs97qbC+a1lQfeR4bP7eiyXY0Ja4rpptSoxoH7l0
NPKS5L7TMIBMfFBcBsC8XYa37/tUg2zsCLXOe+/wP7iFpkOIuYrHwCp8T8B7vZkEAbe2Pv9dlXJS
Xv/pGdQzOgF1GVwdh5gVPYFcL/q4eW0NGHvNjCinqc36NQmwIleB9qb7tn/PYUlKPVxdk+FoY6JZ
28IIPtvDQHW6I4BMEmU747jEyWlpzeC70MAictwuNpXZjAA/paOziePl0NRoEogrxF6t1x5Gbt04
5UXRc2IKCwbaRXQM+mC6+TQoUX/H1FnSK7YUMmqLHKzMHrtlE3MvbqymzY5FhOA2pzZGICTtRrTu
RrQW0bwBDV09IWWhpgRurIDHk8cUuG9xfKE0LYvt/MuumvmehdOd4JrXVcjWkwZc1eMdgAMRaSMj
ahKZ7y6Nrheto3e19uZTuyNlOnS6iy6Kr6bm01lxvGKbj+jdvFzY+4jz4gtsZAGJTCOE1e9yMrT4
+66R1/xw5qY4qld6oNPByTM6sOr1QHDiroeWuaVHN1/VL9vYyh0pi5+v3uI5x5jZZpLnpyq2T8Ny
JiISvLQRmP5hCZt0p8rmvtV2UeEcQHvD1TJnsYvAy57TgKin2XryBsYenHiz+tLjeVOnYzXt/veg
3huhI4Dmbu7q/VJOCtpq0R7MlnNX1jNiqf0h3bc2k4BN1LvY+gNop+vrPBl/TW36JyxIa1srIv6V
b67Xmw9R6TYPRV1HV5I9OM/0lY1D3Ip3rdV/ZbkzXx03/d7gP9vk2OauSpBvWSjrk/8QB52ILpa7
ALCVlljT8T9LcyGhmyHGLgotCLsUiW9rcTpUXKVL6B51Nwf4jSv7wQqt9pZhDtkBJYqIZ9J7MhaF
s1uQtV7iPiN4NyULdW18CK3hwG6m7oat/FcfDB9znaV7xwoDgLXdTRDl9eotsX8cdTIGCAF+EIbh
vhPkcU7s3HocwbH8M7LoGlzpKb+PMstjYaTHf9WNkSM+FFVThAlWVh/DlCONnoEGitQ0kGMoXZEg
jG6Kra2dVYR0+d47W6a2MgX/6XMQH7NN9EuOjEHeNV5P2oot4Lu6Xv0JDY7yx9YWc6uARevv6UAa
Yiar9mMNEpuBgvVueRE+C+EdOt+ynrL6CvVhA8M9oTgmWa3bDFbVX9enOkzKjXEWPieuVQFgunnI
9yonvTpucDVvDQfNe6AdAyKWBqJnacEh8OnkqJCUAJreqU1jd33pyswUWLY4vrHq7r08+cg6tJFH
CxLPSUEjEbTSU1c5Lk5tvfrarF0naA13+A8/G2V8kKnm2BnO3jRsVxEqOQkL8b6I8BgzoH4i0K06
JDrnIUarVCndFG2Vycy0BJ4h9TSptF1PuNdtHkCPgzcHYqrExeH3tWHVNESJwPx5CqcBgI4tyjvS
tvJGz/CsXi3yrURwtYmwvJTO8DtiD+5sWn7yZFd5Vbapjcnkn+MyrazIQsmHyIGyhV+DUBP1EPpY
x4mxcvb/3qMnnZJOgTdk8J1y1yMQO7X0CPbrOawWTBVHB6lmbYCeKtPvytE31pm7bT3w3QVCocci
X3A0ICn+UiD+SNzoeTKe1l0UncgxNdPptkw9U/c6z25pAnCej+nBmDv/UCxL/uCg9jtbJD4rHy2y
CPIZAcxDO5Fr85xo8ZGAbCalduA/BRYCzCgQXJjSz1pk8EcCJ7Qf7MVhmdZbmgBS7xoJbdk5KQFw
XBmfdkgWibqKkP5csr5192U4kUMrPcNGKTO43azH7Zwi+y3M4ME0OKDZTdCS2Zrqe4lHpTVmoEuS
z8rFviZ5ZeyzCmoGvWnzGfEvWEJgjZuZ2exHXOTPuTcd1X1VxrOJElmq6/SQkwIyD7ZLuDCJNr5Z
bq6/xILeE5fyYqTfCaT0dtHsgqG3PpWgGhHXoa8x4VWWsOCjScLCZI/PiYflRAG5gwCjbqJdsxbn
83qP8mX0G1Xph8RQX9yZLOx6yknOphc7OHH8M5k6VKDpgVyKJwEE5LjK85sMU1kx3ia/CR4Z5Jc3
QLU3wJ/ls0bDe//vmTZ2COhtCFarrCUwmdMGfU0IeGXpx8klW1SJumoTHe+6QGWZzKB3I+fq9x6c
y8ByH2ZOTc8OujQmMs49CcrumZZw9xwCCjlnrHUbj2JPKTo84F0n9Dbevii7aS32aGiCEV6CmJgX
nYhex/kEH8eOM/bhc2+Vb1pSOxzo8/lU6ss3wAb1oUaoRYJuIfZ+yJKiGUAoFH4vbHOEcQHklCov
DiLDEU9m3y1YkncxxtoLxub8GFX6fLMMaMNYCH562F43CJy5WHFq4JdkORuwMM/Rs16nn2xUCBWc
2XkDuT5uaf5mMLQ1523cWD/csviihvKO7ndH1srw2NUtKyV88VPOFOmwdniQoTO7yYITvM3pw4jt
19atqpRcVfQpdUxjEP17WizkKRmTtodyOF2AVsP1WdqnXHynGdMc1UQhMF/xi0FHMzl3qPauR2JM
Zw9M1ZrBemyoV8hx5fa8mMgB6r9HG+GJP4Wf508lRj93NAg4xOCFZ9oe49Uk4nOLBo045H3gPHag
EV4qG9okDOCv63ISCxJOpI1CXdRjjWiAoVV9qn0CClGsWvzxaLwQW5JvU5lhMHK8Ikt5vleWxqxE
TiANJuMPHZ8hYTKcxhlCZMfAbVP8MEF3iccaecPg0UpfYDRxASTHEdojOlBilSMZaM/BKtLIg+6b
ZxFrH75U3BQMxg7eIqpTmuScrMdluKgjWP2zAkO2DeRKzLrjvGopshWjsQNyT2qynBeTeaXbN1sz
wzDTlkuP2TfDc+x3Y/vIqLmFUlTQOrDO6oV6m9OgcagHIH+e7Huokb1haMhvsQmrt2KrfpkWDE4T
6RHnLoQS4TqXooA96VYoZ0epAPz3YAIq2zB6y4+2LeU8UCvOqmWXgwU7tPVobQWhEhukYeSXhVX4
RFnWX6MuPzAWN8gmNZ2dE5IYqssGWCrzJzpwqghXQQkMCyGnJGIdVrWxbSCCmv3vuhuPp3W3JrcH
c2745EQ6pEPOyTv1txOTg9ZA3VWqRaQ5qN4UxqAwCfapu9mABVq+lX09Cj5fEpuVL/SvMaJJxNZw
F5tyXwBxDYgY5YyBQ2uwdPc/WBobDAQOGBMzu/NWlCyz6uKitSXJwggbiU2at6zS2Ys9+Xe6Fdqb
rC0pSTeVZNgQJ1rRT+Vn14apelLP6gXhkT0eu9RoVm+PMvh0kDtga9ffVuwrRXlC0V/N38wUTRkt
jwOIQeNZQLjY8CfnXxFGzLVPz5dST9FrtfTagSTMDdbwRbO4f5npvAoxUE5PV8wP00snjBBr9cI1
X8rQbOKQ1EcW+GTeKRgHM2kyHeGiwPkcxHGSXlAPT8uZVYFyaQ7zjeRNPOgU70PWare12phoL074
LIaOoE8lxlMPBnz6Azws3DCt7j70mgEKYHajj7qpEAPUwV+Red5GzVOe6fMOtJy3p1V8RjMMo68H
fgAcIOPoohF4It/ygrhn3iCHcdpkDc9lzs2BAjc+gxyCPkKbvYpITqaP9ag675ED/GC9vGLNnSWo
uNgtk+6SwgrFgFYVmIWA1vYjqc4ywIsiv3lw3eHP2gszNDs4ZFdoNfoG5Cmc17BPfjtFY266zrdv
uCDtmxVWxLZNxCIqk6NnZz9To0vQfY4hR//xpwEZ+F4QkSI2WHFmJLL0j4uaLAYjXmDclAjujR4/
knKxWdrw1xDMCA3+lRX85U+FA9sLEKit6t4SjEo1hrT2qJhws+sGtOeKkl4sKzb44Bih2VAc1ayc
eguopbpjNOqm9f+QyrinoWZo4+NR5uxi+s+GBn5RqXcU/xbG45dIdu91clBWdkreIA2cfELWmmF+
qy1PEhJTn1Q4dU6QGt15sVBFqan+TNv+liyUbyME4LL0n9T8xG2QnMZughBCzlRib7gXHL4uRueb
xzqwzQ1vx7uEcj09JGT8bvPAeLNqJ3zsrD5/I1wR8Hgw3gd4abhNmOErGdfCMYvUoOW5TTqKyzaf
TqE+JzeR2ne1HJo+rgq6JOBuZI3TazqZpeTt7kIO6I+kBvbccy/Uft4hqlzjkuHQudAlwKyiPj08
SidTxigFHBpYIAwoqJV58bW62iAZbGS0HZP+cvwxtQTCc7s8qxZxCxgYVyYAmlrbp5NTYjVo6ofY
GKiriWcgIGkAFei31n0S2Yj0a3j0Ipy+oW1iqh5zDCyryjQopyeiAjRheM9miHCiJ9T9IU5KaOFD
dtM9+D2NaS3MoKdyp2l/NIRfxMA5P9cVo4OSJL/19ND1lbhy3jzNwhbn0WEQplI0SBUfVgVXKlUq
fML2Gr8car96ZvtfmsZ7RPbcvwh/0b/UwdeQPtJ5/f6J+g6Pa1t3GLOTWncNQJ0XopGjXeN57k6t
vSrge6jGi2oEufhWN8P4UZpZdAhit31YdAGHBFzfVqPpf4d8BAolL7ydehlMpLMzMq/5LBMA1vK7
VMdGuCTzMacoesy2Ff7ZD/TC8blCg7N3Qit/1ZcFjE5gEuDh+Ds1aMAIfEZBjd24KuA2QYbfutKZ
3Sz2dFaMM2PRAfmkzVs/uVA1JoZ4sd+8L7VhPc5UQUhBbw46kCMk5WmjXqoHzQa+lyCGMLN5Pnvg
ro5R7c8HMLwgNOo535SVkXy6HAfF3I0fOulHTDGeipkY6UkWqoN88NxkejCr4T2WBexSROF1wL/h
/NcwpfxTthczq0TUGFdF9sLw4odq9xlLJ8HtwZUmoXsq9NE7xYwJD0VJ7ncz4yyJveXuWRX7DFgS
5TByK+8pNjjjLgHHYNVb1+2J6E6173UpPU53hvvZ1ewSUD424oM+a+Bu3EiPZf4KrD+Ule/5BK6s
hpx9MGME+YSCCtu1byX9jENLx1oqmatt3GjXkv74Z9+Xr1MUABmrYuj/NhE3uQmHKsZzEIdFdesi
QUvL8t1rYJrhHQLmneSo/JexlO/xbp3lExqDI7P8CJDOv6Dcs25m7M6bSua+LbozbMHkfE/EXO/U
lN7XsM93lrh3LRdeZiw/MBVWuynyCWqdMnO3bsmmEYd7NZlMBxIq+hhdl5xTBrM1PUGP3TQk8Wxr
6agjH/z/GDuT5ciRLMv+SkqsG1mYFSipyAUAm0ka58E3EDqdxDwpZiz73/q/6sAYWdWRWZLdC6eQ
ztHMANWn7917bnHoLh9G04sR0yWe1/UpB4CMBbZXdpGZjpjH5OFi/c3w+XpN4S43ylJvyEB+Kypc
oqQF/VhQPiddcq/2wxlgjY7Mj8LDZmy7hlBF10XLtJHE7XZ7CVYYjIxU8qgANuUC72dWop3iPq33
wqxOgx3pB7PBB7tSv5ocyBOpLPrRmhfPtk3jK0vl3UUjCycErmUp3EMpbFBeua6eMWaTM4eNNGOt
3V+iXkoJ8LyLS3WLvFjzDAJRPe2iHSC5vd5VIiITsW7Y7udlI9vB3o6JEVzq5MakQQ2y3EK9RKcM
HO6TC23Ds5WiYbrTU5lESLAAVsEVi6yZrLyM1r/F/1t0MW2pybuxhaTTWikEHfDZAVlX3cGgUk+z
DG1IQTO4smi1u0px5xoKqV2Gw+hXjUlpFGTd6au2ehoGYt/XD+cwzAgAo9ih9SDlQaZVFViJjUDe
eZRJThdRQ5O3JrcqvYNuog5jBiYi/mkT6FGHwID7jo75xS1sESXkV3j/VyeoYYbVPTmgaOcjAJca
IWwvOcX0Xg3pHyEEi17smEpyZXRGLdzRciYza7LBlMKNTfeZaeHngRip+EPVa+xTnJnrpDusV3+V
Zkx9ZkO7yRVJWF2EMT6NRncLSbnbzkr9a9TMm3Ag+QieBlagEPKlpwmyYUqBKaEYJkqvHkqbfJBt
5wTfs8Zv4CIOqxw591QeQdjMW1PU98poJvxFS0rvOe78bCbvw+YPDkyMIZuhmRbuQlQjLqGywfd2
I7SyfnJkeFVazIvsfIFKsQJbMZvHnrlkyltcVNt0McUjcKHpEE6I4HqTa0BzdGJ207UNmT7IXhgH
/Fu7dtX3OmYIyrIy4qBROR/QwCEfClHPdYx39xhFxesFNzSVfIUUJVmoqyykmS26ARMLGcvQlSoh
iAwUHd805Fx02bZ03ekWRRryvfEptMx11tY3ZywnxY8M/MVlRBub6by9kAxVBmLAzJDl225NK15P
cJdode+7Nj9/5eJgdfMWslDcEjrZZT7dNnI4Frm5HmAmeayGOt2WzUJvvyqQ8KKTtpF7waCu8itO
We8X4hK6UdOzE0ktWhojcZLjzzgtdsuSOtcSUMxpqLiEZnXs780G5hE0wHDfJuRVDnkUepe7zIoj
w++spPbUyn7BF2j/opQ7KMryzqQetQUB5QfZGM6mXAHSSpYFllyua0slLMiZ9EOMSNlvRPE5mIP+
hPgEu4pkIjpExMjZMqd4XAXqRckSjyH/x7eSceg5SJEdcW676fp76IlGtN+Ekxu0RRgfy2TufcQU
28vqWeT6T7HEN9XYWo8w1cpdB7A5uHyY9iNYW/BDXucwf3FTh+djxZJcRp74NyPg5iaHOStJd/rE
ALGSkQkMJu5ONBRJByLR9S4yilM5KkhJ1o+Suqt4wKRUgq4zdHWNF1wxLk443tiVQPjlWg+zEal3
F1tapnDaTdKl+FCQfg8APUh+v75E0oLbXa6ZnWMr59Zw8r59urzXTuZyGy+sXaaYe08pO8VP7I/U
WKKdbc81KVnrzH4uSXi/FLLM1C/RVR0Inz3wNsLfUNtv9KwlTdnUaaS0YtxEWSf2rpYuDwhk7414
nG5GPcejUphHwXD8ulYdjcJoneVNOO733zHNzDeSyuNqRfFGal6gTxDlQy6VXUwfZ0xjwqTWCxf5
ZE2LjQBYxcKIsM5ZypZguGjosxNaApzeunUlVPccYWy5jdKlYcJmwOy2oItcrtKUrIsNZ/mnhjyB
Y56jESaHuL0WqvHIPcnYpBt/kvCn3dcxWn/ksjZxyWAA4DsmvAaTVNUnEAf95qJdgF8SbY2uHIOk
qp3rkPoZAtKQngT5WmnLIPyyL9RKeLQWoK/RiIlaEDjml7lxa8BDf+3FSY1HuBPAVI5h0vwsVkri
iNrSGo7M5QYofDeOGDnnGrrO1b0ogaBNu/2WLErZsjEO6SFrIWOv70RqxdhkHm+p40wqaJMExV7c
ZBO87a5xbypchYESTxTbNSO+E047BgwcCLz2Qi1SnIaW5TIFVU5mz8WFBH2sA3zjXAEkXWOP8Spd
NIKNZMZw6f8pWlEcTVuNPaGoy5PW5oRCKtdqf3bsoTo2dDluqhnpPZAMP9XL8enyHoozJDITQKJM
05KrUU533zoZJVWLq7KIMdioTnpWlHIXdcbA+lpm53XOoy4ryWcWdrPNMQH5g1KgqqwDaZXjh1PF
BH+EKwu9nbjhnOkuXTAvhUZk+7Tpsl3SzOEDcIDN96gyRHE+DNdZo/VvLKXKjjFODvvXuWGVRdU9
lvUe8gZjyyg6XErYVqVRFLLX75LZPYH91ZkYMqYyShqDFI4KZa3EITAS9n7xoU7ATalf9G9mGFTs
h0HvVv2zdqtnFPBrHpwKMROdijt0HNsB/NU9Saa9SB5oHGYbs8JU1Xf1AzHexpdC74t/JRFqOQNm
JTNvFVLGPd0x67c6FvnGgV18uDT52XwgmVgQcERHKWpazZ1NxHBQXCYzLAETR97oNrSj52mlg0FJ
lr4EDzuClTm0NhlESqNrXo2E6oIwm9cIMcO0W7QDetDOMgzqoUTe3ov774qlAiynkBOSIUW+dpy3
PuVHDnJO4FTSlVx6wAxsqImXFJyuBM7Bh5k6kpJueaczZOEpItFjbbpeha5IvFYp5mOzWv7XmuCo
tvO7Vdu450i3uLQGxk6057zlwDO0JtT5tRJ20qq8gVEcQASjF20l+kkRS40gEzV2SgIj9+Ly0Nmm
PJeMxAKCcJdNM9BBq+o3y0K7VOiaGSRdl99a7SNGTbAeTTvjBmMo4erySWHstpMk4WTOgAR8KK/E
rIbHmBQ0TzcdyZUBZPxi2CidvP3+MF3uUzJNbr/RFWXkbvowRVjUapt+hd+vy0I8VBSxs/OWzE6L
qFYbA2UoIvTe8kRnQrnOy767rwRKOnuIrvCfqLthmX/RUlFzLAPrVOjbNLEWfFlXFscpM8LzKOXR
MXxmTUXmIfBs+05/b5LmuV8JWM0wnlpLEw9NWKNWtvfjXDOMX8f0uZbvQhyFfmsMzVXmyPrExNTZ
Em+gbjpoPMgTpvYq7MfOH1Y7qgYXGlxXoM1l+qLZ2rPL+Omjn1wkHOADy9y6StYuTrS+cWYSG5VS
D6oYDW3ttOZZxvzWJYt+QCWyd9+rHWb7bteMkAtoQ+QrhTG9pwAo+lbdF+gT8JTT3BVFYjyZBD14
KMavhpW+J2oajZcrTxgviyjvQidvIJ+vfQzMlnTUixqCweoQi6RqHROh3GTaE20McXsBTYwqFpW2
oB6aFNnu6CYip7uMydUC6vVQ+mS0ZLts1aSknwKn+HYasAR//wo7IVJrWkpaqGui8FCa/T4L5esF
MDbQEIbGWk6bejQaRJoDUDK7Rvq2MuqaJFbhKhl79IHyToFNu1HqdkYDBHT3m1dV5cjUm/yEtb7f
RxIgiWvKF+ToSOow3oPc7Ok0NCOblmlm+9Zyn6O++LzYzjTdIJnBqSwaUC4t/ggRaazfNyHRykJB
oc6kqgcqig7OsUjTCOusvM4150VX7J8XdaUsnG2D+q9BDHdomITQarbc82WdQC3bBSjUCiYrJe1j
NCOspeWjYZJEnTYMp9fD44I445urmNtRTb8NXlSn4L5AP3Kxwo7jGjlXICiSXfcOq4/kP9Luv3FH
qE4YOWBhLYyJKeR6BF3faErs29yLz6EpvPw6ajXxLhR20D6TyADxtHs6jlTDyyMWLlWHB9vExvwq
O+1l4a8rFYxo2hYXzXL93YoWlhPdc4kUfzDOmZc7KybH/KkiN+UwsxpS9Vb4ERGH17psmOQa/ZWa
aLsGp0+HNFFPGHO1rh9TLU7zq2ZNhvfbX/7tb//xMf179FlB75ujqvxL2QPyS8qu/f03w/rtL/X3
fx9+/f4bMm3H0S1XWKbAuaOZmsHnP97vkzLiq7X/lSvNrMVU3oHLorn2dHFYYu/QzXl/2cvVfPlF
1q55IDHmaJUhOW6Jsux6NPGIrqbBE2ZY3iRW+vP7ZJG0eJgd4i6CpiIPfgTaQa3ruiRSXB7wBGVw
LDC2EMZtBBetZCFwzQ3Osxuh7ptJXkcB/HdcB8uZvA2B8szB/+OBq//DAxe2y66jW5rraPqfHzhw
L8MQA4e/1Jafl4dqpfpDUTnLVZNj75EWhgNRh+PJko+moP+U5VvbIMCxsnm9h0xdTsP6f7KWxVaP
p/yuiMguSMdoi7eMhLQk3kOl7M+ulthHwbiNAioTz0My3ZkhR/o62uk0u2M4AJHc/euHZzr/9PBc
AuAQIRP4pQr1Hx9eshDt0YxFR01DMEkU59NdE0VPl5GMY0FJX7ZxGi+7utayF9XEfUOuzZ1d5vfy
MjvVi5M5MDQm2gDvt56cCqPJ/UaXb/9NCXQH0g9dQwaX4Js8MR9p27OkINy/+GBpYCdHg1LEUGX2
B3yW+GQYIGvGDkGi03WjZA8X6xTog6Hq0peujzaiq5cXV4bXTU64Ry3h6oZrbVmvgYJjTTyUYqKh
+9fPmC3++RmDeW3yVOkG8V2O9ucLgsrNYklYBgzIK1ogrnvgXmggvFmaw/3ljTJpiicRme4vH8IW
WG5L/XlcDhf6L3qU5GGlnLAzdATZT4QVt0TStmp8c3kzutLEbaYWgWkozVU1MZF3CuGS7GPagGzX
N5Y7eHCeSzBNMrz77tgjCF2+/XrsUIUvs6bfam3nblrdHIESxbmXJfiuqiZNPMZQ8kemNtfAlU5l
ZbY3qMjrF626EepSPNvLLVks421fro9vJSouzUjBpvXVqawJB5zW5VWnfxookpTwi5OkjWK4u4sE
yrDqTDAFbGPOzVdz1rZ4VrIJNnK717rq8K9flMuT/ufliZfCgJ9mOC4ufnu9zP+v5SmCt4iuYiUU
LBbR75kY9uGg6fuO2Ni2nx+nMXbhUHPaK545jjHJ4DB4twh979S2ehtn8J1z6GM83fGzqS7RwVQc
Zgdu1e5UaY+bHhup3wnmza4QZLLG43jfkJOThINze/mIqqo4DCrkfCN+Zhxm4I+tzOvLe7TJVH/K
ekwqsdNcjZyeOwKyaGro2wuWotUQcWfx7ATTiAjH9lKmasGl1z8ksji5WDqzOq7uS3ayqp702xac
meUk42Y0DP3agLp1iLQqGCRWKs5kDYP08XDplU4dbo160E4XlYuYHdtf3O7dXfT2XnQ/BqadwURW
yE0ERIFOZUmky4QIBZrBcnAyECeIeM99rT5ffpxl5J03swtFrlsd0JM2tyr5ms+XV/Tf/rTjtJcd
6KOqZyzXcfcPH/7tkXDDqviP9Xv+62v+/B1/u04+ZNVWX92//KrdZ3XzXny2//hFf/rJ/PY//rrg
vXv/0wcbyKNEB/SfSFI/2z7v/r5zrl/5//vJv3xefsrjXH/+/tsHUvNu/WlRUpW//fGpdafVLDaY
/9qZ15//xyfXB/D7b9fV//nfv97H5P2fvufzve3Yt9W/arYhWJ0sh6aHarGPj5/rZ3T7r6zygttD
6I6lWTa/h2CuLv79N9P5q+mqGv5ltjimEo75218A1l0+Zf3VtB193f8czSRPVPvt74/9j6rh+0X7
n6sIRJaG+6flU6gWWw3dTN12+EUqt+uf79Rl5NKyGxNd9jhGpyw1FBR/nLzLlSOpWvUUlEbabLkh
2o0FbtBTDZqOUx3TmsAaGRidq1OZx6QFSQjx4LyMrV6gFdaTpTvaqELaMIUx6RrFVuNOhU2kbeIR
Aq1BRIQdR6T3OG3AWRC9w0xi0KQLNPLKvhPJvINSEqS1213LV+5z+xjNemA7VUjBXQDfoBCjS0Wq
zKh47TAdlLBtjqoltroSRjsZAaTDV/yiPLCtTqDyQGoYplpw+Msb+J5kAelY0PI4Rw8DMBHs2rSf
MtQpiDzIJutvQqf7pPmvbJVwPIZa+avKNYQwU70v3fw6E5yum2l8q5uFJjB/2tI92p17Z2vdcwIz
EcP7AgwIx7oa3jASfOX5pIRUpEBSkzylyM62ff5A+DSyy9wF42JiwYRaAdIULJNO7mguIX1l2jx7
KtgDz5Tmbd5HZ51xbWDYJFooaY9ubCAQtnxt4+rNSVlsCgb5Mf1vlCvwNHp1QN8B9QPbji8jUhcM
197GIYRvawK3qA3mBoA1k51PE04TRN2NGQ0lR6a95sjnInWEtw6TkKOZfqmPkkOq+tjXeGVqQdt1
aEBxgVbBSC9/aWH4MCnll2EgkKiq+WfjdO9zO/+a47xHsETOrqptJcoIb1adxJPtsIZzCtOjO12V
4wxyCGKFrGawFMiw3IxzgjpJP+ps10sVWQaA8uCA+QNQUaoPDs7LVGSBWpyIjje2qhxqnjF6jZgj
F7r2h0XtU78q7evc0NEitC1uH3UgIUWfDnQsjEM8d5AFNGYTU0aieIWfA81ta23atFyNbTUAMJsM
rRmdhqfDqLvhpMmEx9l3HVxukDVEVTri1ibTBRd29jYYDHsBYVHxVGjUdAW3Bw/L74BlJ4rzMs/L
z1XUA/ShxBtXTga9HW4kiCX0J1Jr5X062UZa4NQ7y5z8lNkXSpXuCTeYmZzQ8S0HWgKD16fdy7hM
H6k6KueiWBhAmdO6gejpSV1yeW+G/Q8zvQEOkb5nBHVV3bhGbxDV05WzzuuKtz+Z7J10e/ladMXr
ojFMUjWEIVWe+9ZUvMgifFmkdAN1bmRArv2xoCod1CMRVhoOTomyZ672cHXxI49zeSgGNb0xBv2u
UseNIItHG8dnPWNaPiSEX+ooEPNOVNsMmBld1wFow2rYqgfo19WXPvYPltUhBEwQhxnUSRyUxysR
q+12tJ2jgT0X6wV5n0hsDmpvYO8Xh3VAdOMQr0cX9xE6XLHJw11cEZjTL0Ao7bEFsl2yRDkojKEq
uf33mw5zkscuzFnblHjNoQPoZfXUlfFzX/luqMJ9nY2vvqifyLn8ZNRT7NIBcXqGpLBOSb10Rgt2
NVnPqNQ4jhVh/gO693GUsc1BkQiRjDJdE8ZWwEnHQ7ELueY9CW3MMwklZM5/Xmr7wQUZ4s99VAZp
WWzsxUJ0X+KmjAv7Bz1bn9L3XLnRO13xoFWnKwLaefJy9R0Zrb8wUtg0v9JWR1RaYf2LVswG+pkb
iLZ+W1vPYS9/Cnt+7hPd5tdkR+F00VGY1sFE8Rqyehid9lOH9Fyp+Js5GR3rOD/Xc7yto0sgtnAC
jWzIgq3Jdxzk7WGakdbdks+XQ++p83D0wPbBy6zxuDvDgUsuYU3o0YpX5tF1+zOjlfchCf0V/QIq
hh4CrQc6KF5nFY+xnvww0Bh1VfcFFahiBcsOUgbaSAFWIgQLCBbEidRdr1ivJHee2ZAir7drL+dY
irtW+9kbqwIg/VhSt6fxSYM4KhGIaab6pZPwidtpuNLhsnpKMOUqgKpEOSGACHcoPN8cYwI9lnWm
lxai3cyj0nnmEN3qMOlpiGXNpk7pCJoR4ZYR9vJjaVbjRpIZ0SLSChes80Zhzl5ZZR1c6Y/O7WLi
W54Y7VWHMJJ8K13ufFQG7LAda9cAEM9YUHYptrPRu+JrxU2Gxt5GZHLvmNouNMKfpmq0gRz0qyJi
zcTshL7JRXNQN+a+FdgVC3qwegRQpWduN2KGqs22CEYsPsfI6V7IU0L3U+pQuGvxXKPf9NtuBhrY
VHdaxSLNsBiPguIcMJ7f9p/45ZAc5aPYKL2h+dYgcF8nBMPNevemDHriDw0sz8X6gBjQEI/S/kCb
0ngiHRgUJkSqNURMr2CyguCdIhf1jszF11mzVuMaSVxjfYeP+8l2WZTXaiHszoi4j0oyEQVhEhQw
sEp4NZxZZgGooEduQRBxQRe7L0AVlY6eKg+Ye3MA+q9+gLfa2zz4vSAKmqFRte1d+TPq41MWn4Se
0mtFlBy10ssK9aVtzLe6U5kluPd2AdCzcN1u8ysNHeWQDNZPh7OekSohcwEbpplJphybrynjW6vT
k3PhPrD0F2dUrL4JCBRIeRsUNuK3piZcqzYk1yqNCG90FE/oMf1ugwjMGIaUvjDODV/IFRb7qX6c
JVMibf1NgJvQFGdjtnM7Ffz0NCH5E6IOSrTTzDxMv5EmWRVVghKrGB/x/VjHpkuIJb01+jY+2Ikd
oHAFAIYQHdbtrTLUN6k5PCQku8oEFjzODioaJgCxFjHQY+01RtNPOGjRxxrTTW2Gvk1lf2jnfu/E
5Kl16w4bxS9Vk/zs3MzytMmE7+3SJ5cKs6jBK2J3P0bGuB/yOPFsfbmL7AVAqmZoGxq0E4OEgog1
HG6mJW+0mRhoF5nn2K5sfEd7VKT2aLZDsYk7wUOtt1On/tQS5Zdc1tbzcKvb1S+SQo6RucZoz7zi
iTwjVbmvLMcISkih/iqPakorQNzYQZSFVMbLkYYdh9plj6KL0eDAud8SCtxyJrI8tSRIhNAyaAc2
JkFkcaT2PkBmylsAsNw2rMKGDSpypUy26dUinhRgPN7gxF+urJbtYlcc4+3orQ6HoFDTz0VQXDrE
rLC29/e4iqh7IIcFS7U4m9FcRwt51dw6CePJ0BnDvZkmW+IftvT81x6Lfhhda0vgCFerRSWojOnj
2WqnzmcUepXQT/DGCI5EKtnSElKYopl2RBnRPdDTX1mOIjdRGblYsmew2dleLBWMsqXQfL1qZv6q
tzJx+evWDHh4jciq1toKpQwJKnWAGeVXVU6I2sVTPzuYniqusuanS+697hS+cQmRb0UaFIiZmzL2
UrN6yujDe3IUX3ap3pMOQzqyAIzfia3DdNfHhFP5dF8HLgKytcpz/9Qn9SOBc29t9jLlFDzWVD+M
ZQKrTX+ruEn8NB8/l/IY2x2t3F6tkUYnvywxxfuKIBIKXW6QBpGNF6Xza50Z8pBWH9MEvUhqbh6o
XL/+zHAiL+jr1hQxbV8ex2pe+w80vQ0NEnAUb83BUr1WBfSiiLtQlwybVeLrSd7uvDp86XVMQHUy
skAszSNRioSIluOww8jmrHuSXc1oZNFWZEhi3GkkybTsd2mEztgYAT6pik9CDPEf4PzrR9UkSgeb
EihWxGpDaLnMBma0uU6xeFFvnZwFqkSGpt/hMfiqCrhMipEwp6nzbNwZm6YPP2jfFyegsga/tZLB
OMWvRIw8EHgSAJbi+N/TGZR6youYVezuUfOKy5x4BJE+ha19hXSp9Ohafczm7SihaE3t1KL5GV9S
Tmmst+QEZ2NzKGz5EkUM7zMlOwvXOFgp+OvYnp6V7kmzgAdG6YAIgP2zczg+pWm6VewBsGWPjG2i
bPEShfIySYYggtZOg79GHzV/JGa5eA0MKsx02SYEIbBG8+RBU5ijX7rioAKWZJWaH2MjBwubjFfE
rjEDlrCyjKG8ter4uVN6wu4s7WDWpbMVOH+onO2jrtTrvJJvc+LJ9BAe+5TN09Yesq/evTXd+efM
9V4t+WOPuMprBZiyKK+eVeCdZImlStD0VrehEPYZs/dEqNWPaa0X8NEMAOuOfIpbaGqUWdJ3zbNh
zKXfldNVFBkPcMBZcdcBw5TWhwlRI9yda/AVHQmn7SHCx+MZPYQP5hhJkq9jaqqdYXHfB/U1zebM
Y+izeHOREDJdY4fpChz1Fic93Rqehya+He0ecxH+es8uqNlHJAIFmh0r7fZL0aos6NS/1dXlKzQ5
fqouNp9xZ5nN/eLMz2FUEDCmQynjxywG8yagYL5loNIluj4K8IVqux4e2baA2ooOE16JSHwCzcLA
mj97l5fTrS3cKym5lXUVIZBjvN7G2cmYq36HI/U60iuF0ZpqBDZXG5js7OwqJYR4e8BMQ3CAr6Kp
DAzrXI2atcZJs1CU7sfgaPew+xk38IJ64Md3MTHVNWQaDhVMhWrhTh4dxH1eOZmfd8yRu2p4mi1I
QExdrzthUDGXcGmBIHljPB+nrjuaztR7i8QGMoPtoWLz3Hg5prBrPAKhZ98oond1Nmi6KblfVESx
Gbzr1xlFUGjCaZrMp75PX2e3hE9uKEd88zlbJQ9Fi5orO/2Ksv7TsZoHhLOETuGx9rL4sbPF3WSh
aB77g5Dj3s3DX5P+KOb2JpPle7kGjrm6y5qblx7QEI59znEWFQJcpwMVmLFCp0p6Rsar0q/3QitD
raf4sie3udEAx9hijg5Nt5oASC1tqmfS6RzsYpx2tHSbtiqGF/nGYTQM1DG/r4bsPTMVaEb2Tl8k
t11Mun1L+lNYRE/gaT7neLL9GMuvD+F+QwzdRyb0oNeunbDAfWwSZO4M8tUmE8Nv0+JRUZUCg4YL
/SKlQsmUxxqsAmQL/M5MghEgFYkKpD9TSTsY7F0FZbug6R1kkhAO6F+Fo4xBserh0nI8jmn/qygS
xZspk2OuALJEvBY6u+eavBjw611fC6N1pKMF5YgPJ2KNash68rqMtW6KmczZHcalMcyPU/jYsJD7
ZpjF2G6hemThh+kwap0X8EpxdoXQmhnPYzFWxZbNUdmwKgV2Kl+7iEISzR/7qXanGOYbClLMx/Wu
U2GDkvkDM7RAWNInGsYAgXpQWNBrp/AZu7PhWRPluJia24KRrT8iqyN48qQgIEbxS+iCgqfO0jep
UGNMU8aDAtjM12tsP8aJAzskwTn9Cpf4Ia2ITSKZLtBVAptItwAgl3oVkFbBWdERywGIuKeE/VmZ
42tOxx7aqFh5CUclGNQWaLl7XQAJ5Ma9phV25Y5T7oWtziKmdo/xoNVAqa9jGVve4DZnU9LDSHPY
Y/0UU8CcpcKUQiGh1ltaAdG7LIqNoyVHbHqLLoq9aMI7o41mxkStA++IYXd7ijErbMuBW5qa/7Nf
MfcadQbAy22eqWviN95W47ErKR1Rv1PYk3eR4fRYc77asSgC2T7QqcH0n/M8ktUxUSLGLJe0pPww
mz8YTB1n86a3mBMvMr8lN+A1dUdcqSOCzZQns5isX4gxjKOb14iP0gd7weCqxha64Ejd1hZnaXj2
+hq+t1VVUgwqtUbuCC6+XcrnDv4yNjOiKAsO8e7K825F0VPRw2fJTWA4+YBaipktGRMWPPDSxnwm
FqABUCWZYhy61r5mPPM1DXOz0SWBd3L6ivNSrsrUq2y2NX+S7lepfZB+8+4a6nttLx9azRCj6LLH
0az30UJmj1Dzclvhvs/6jNtgjq5W7FkQ28ZGVNZH2QhSF5L5aVarwM7646Srt12hBEwvz1E9FLg1
XIvnkOylrK13bWh/JCHV6cwJul8IaamqUQ8kazt30CrRu+9H89ESxH87arrTWBuS8BSl4alrxHNs
Mc9ompFzmgMJMbQ1dkPOvoUl7tC/bTLE0bgC5Z0ZTfs1rGyWc7jpVsizJJDX55D2Vej4QxfOKHhH
Wz8PyQKKsuhOtWz3YFcKqDD3iCftl5FMj1pOzxQLymsyoXytDKLCM+3ZZqf37D6k0ZgNX6QyQDm3
n0a1f5CljXOezuaWLt4rjSfsipA0D6IgVHPtKrjgMDCFijOC3cd+jDf0TRBpTs2EM4tLkfM7Dykv
XxPTzdaGNLrNBtpiTwmsAmrxJlfnEuoU4nIps3rW32Ka3a2cIeJlSbxrlUHbDrlDvGSV+ZVsqHwl
KixT666W2UAzbNARJDH73cQ5DNKJI0vrjgZbDm3DzJ7YWyXCJYfoDaOs9jaOpL4OKa+4WbGXQcHi
aXUTV9taa0U8ESBJ7krPrIvdf0pPGZmjDsODY2bpdyruR4rjrITFQCj63FYneyosgJjR7RDS7FR1
umc00n21YiNfRN0c0sU6E8B2ytOGHMCC46bDSQz+lLHW42TjZOHZ7pW3oqZLRK5RssOpcD+2sEum
Xr0jGcjZzHiDoZlGr02oOhtwHMvmYBCeVdEXP8AQ2kcAyX2BsJgzkYkSn5EObRsDwstKUwxL194t
wsgPNN8yD+ObQX+XyV7LzZAp45uNFetsx/aVkyIdN1H1w7SOZoLUZ2rqiRTkbjJ3SsueUDSxvsEx
Srmm0j0uk7wJwppFxiJAipNTLXeRNoT7HInuep9GQ96flBgjTSrWV8bxx067kspM8kQa3+puBwaf
G6ipSe4Lm+6QFmZ5cByT2PAFIZNSv7Qwul3w0zeVW95UDsKR0WVjIT/33GvxYz3njEEteYqL/F7J
dwXBLh7aFpp40fKlZ7G6lRbPBzNC8tYLyEuRm8OfaZNtA7uAEXW3SeCN74AhNAjz1+1BK+4Sw9Ig
UY+Uv9WrtJEwp49uCdR76LWJ6Y3CyQf0DF0qSTcrv88aNoh5xDRP4PvOBALH2uuHbkzkOPAOOcr6
PtGq+8HST+qwvLIclUFYqs9XTpPpbKYWkR0axVSMRN8rVafc6mvrYalQZlWr7FI1PwZTLQ+9NL+I
Mp3R3zWQatJ8g5aK+UwfYSEV03w1d/0JZc7DEKec8Rxn8isC6zw0dMmBAdZRK+J7je44YLvQp4hq
TOZDlTJTfGObn7HpIIomlyRC7ZgBbNKRt9plOe1b1DReNFBqKsrw3scOg4PoDQ0oYHeVFdxEEtTa
Zo9CVOwAuZ9t2GsnqHfUnhgkXXjoyJyNwo9s+1ZW4RWQMZMKBvZELrT/JOm8dlvHrjD8RATYyy1J
ierVsizfEC7H7L3z6fNxAgRIMsl4jiVy77X+uh/lK0osWsgUqiW5MsEKgcMTbDK7RNiWMm1DNMHZ
XSvK62q2/imotZ2uE2Ivlo1m7YPbCl0oI87INBcbRiaMtMZOeEv0GJfrgJzXZu5pNHM6DUrH0DZR
q10C/DSkLsyjeik7Dmn8VTslars1W+NKLgA+LUlBvIPy2hYzxXCscJ3WFT3KDUkoslSHsHJcfUrn
+l11iWfaOPBNNAonvQb1bwp65omIp91IjRt3VtkPW7UYeaPTDF/NqGzEwFz7Itl3QZqm5G3ZhAtL
k/yHQwbLk5GzFIyGuory/MjzD3mTd/9EqR5XpN1SRkyPZEVBh41bN43WcsAOQMw45JRcEobUZsck
ixBoW/pKRa/qyBnJj0FKuAaIcxeYtT0u3/dAPAmbbvM+6YBkXSTCc+vxpo3nNUwqk+IyPVrs4GX0
oVCI4o56+a+dlZ+R59tPKigS/yuT1UfZGDcy4nwJQV6RcakDPCd2NOu7WdI+qlZeU395EQyWSVOa
PtpMeW8oinTKljhf1L+JPc3lHdG65FLpaDpp9jWGP0V9x2OttWdTpDPlEPfnJDmrKuKbEhzGfJFR
QMSULfqXQH7Tk50SICM8DNkpASk19p24EfSbX51Qy/W7Qb/n0i1lYy0QtN4V6WaEBwNqQA+ug+zx
9/IW9LBKknYzzfuUTbbVPcPiQScBA9ZDSrl1ZtUpabqDKWGTzd1yhPuqQEq/repW6EeUYEpxzbFS
wS4AiLzMUMYuSFH9uzjoR99vMF6TReg/Zn87IDBc8vIm/5RHtwYQdLhP1G1Vn3ST2dn0k6sY3+cP
ZXjL1buJ3Vl9+POfr75rxkdUvxVJuLHmT32AzNNvgrFP5j1qOrLJZuugt3vf6uw6wqRoHsZgV/n7
OWJN2Vv1R63eRAJJ9KplIrfWSba4sMlD3Yotu9gzJNPEUv6VxECZsW3glAHvKS+ivperH7F4N6R/
OeBRgZxJz05T89e1j0K8zuotKP9i9T3XdA6Q0J6lU5t/hsF360O1MkAIU+UkuIcH6KdJ5995pIOX
ln2L/pssf/tAQL76kDFA+MVaBqwkBJRfuo9oh4TVkvDvK5oTcUhF2byhGcrGEe6M5FA1Eh8sLIEl
uBwntkAnN4UhXACfElHnbfSg94jfhLeMcXzUf3PhgUhaK7aySf8PG3+3xwcZ957a4izGGnnxCx7w
Iw7AiMdNPeS41yk73iUDVs5drzzb4ahzaif5wC68XYIhos0YbZRgi4ecvzPRCC49z+a5ByECCFhi
JlxrrokhrIgEpoBpwLQCsDIMnx2bqCQNdhMTGEEFil9BZgufRMXYIuC/ReFEwAWNZ8tl97PlQN+3
Zrhe0hEkAKSZ9MkGzMlg95DjTapBmBEe2upfqCWYSHmkq9dIdHpENLXEKLVo3FsyGxew3cL0NMI4
Q36jtvYdzG4pL4E5IReeAzBkL8bwgsEJ8H8hz9az9NHKHyHDxllMzmlySetPnLcEDByqgsieVUVb
GxPapKzi7hzH+z46VdN2kN4ITcro9sUJHAs/FpZFwhX6gnTrqza+8T1rFaT2faPVGcnWH2JdYHpO
aKUK0ZveaGmt6sapff6HnZ+c82ugAVBgVpqzb14RUmGy6i6Vn2Z8H8W/LP2T5N8EOs+IP+slDxGw
IVX+RJjJliZW5UoA6IjQWSRtXOJCjwBhM+5iKXpwcUrWrpq+KZ5zQticZPZXtODZuv45DRcTQD0A
twldDj55+huZpcWUsgj2FfnG/WYP4s/SLV2g6OU0c618dCIl9FCusP+0ThGDBkoPw83Mt0j+Gqp2
xccIT+zyUaCDK4xdApY4x+9KR44l+W7txCM//ENPsorGX7MnW230dypR2vSHrymnX57yki9peS8b
zpx2Cfhf2rEk+FL/II6MZvgn1f7XT49G/TCqP838MMVn0RzT6r2czqVEp9oJj6vqfxHOYIeJz6j+
LAd5X4DbdT4/2I1ItAoKkd75K487YJ3TSd/Cq6kx72gaUxZpGQ8DzsmIFwhUtGXR2Mjs66SzuzNB
Q3XW2QN7rd7jY+p5ir+G9gsOfgW2ZTMSqDcE8HYJ2l2GKlzPaHf5D7pA8h89UdD5/i3zrVL2DVKK
cH7Sq8lqTHAjYn6YSIYt2zAXxvArav9SOJGUlHS5+u5rZHIYlmS895w9pkaEMPmB02h5YWsCFtyW
dni2F78ZHIU/a87hPsUD3CZjbqy6UmhiIOXz9S3Skf9V6EGglwtl1Z96IHrUkpi/xZVVQG5wNQdt
ttEaBVmwyRFf2YJeor1juSUVj/GCB79ColMyyVAIx9YYThkDH87HlGmJj69qnIJZSM83U4hIASn4
iMmaxw6VCHGiTemSQLONsIu2Ru/qhHsNToWzy6K2VBQfkzztUIvz6NOHC9+vthM3m+J2OuUtyjMp
KJ3AWZeCNkAWrXBxODq3ql/QF+kDxZsguhQJgk+4SfFCV/JQ+3xl9hVxpCtNIG2BH4j5H2CDC0Iw
ymvWytyOEdaOaiB/QnEKDasQHcK58gqwEYbGtGqTyS4AIdLkXRtYnW9C85mYGXMJV5FEaZiG9OU+
MHfpvmAvfzi54ekdDxOpeQMcYNb9WtGeNk8xPg/aJ/4pyM7fCQaBTQ0DIN4IJqaJMKRpfk3qXiQS
slK2pJdtQPNcHv4gkey27FbWXJLBhJtXswuWnp6LluhwrAQFcxF4U/MtLxp4nhKA1gzdohUgcyKG
VFKYvTge0zh1rbTh/6O7UWk5rQ5W04XrAVucAkJD27ZT0y2uG6eGT2S0bss/x0wp9z4pvCnLx0vy
78rK1E1LSUjWA80yGBc910lJdJh8DMaLWt8TpteYUcr6rbuXOXBOq/zWUOPyYlc00QclPFrEDFs8
Uhp0YK/8lsQeTcabL36L6leTHcKS50cPeCT8vwx5k8LR7AMjd9wOwHOMoQQq84BHbDHpXHltLjtw
0fDxuA9qcHDSgxN06oXfXUWKjIJovgpcFVAkgDpE2MPiqz6dTGJ1QFB1H4LxlKQL2/dBVjl3dWmz
jAASE8uP/4gaWu7UBllE2pfOgP9ATwEjA9WlYWoXxLjN5+HY6dqls2J+k8x8xEXCHbS8c/KaniSv
LQHAZNRvmu6OAi+w1O0KBBBiQCkN0UxJiVuNpD8axI6CkR+KLqQOUNyJmY9oFnZV+mjkbywbHJTm
WlZLzxqjvS+Jb0lU7FD9wk+PHloCftdhpQejQ2PUrpRFRytvGDUglWbHkNZ6VBKZUGxpWSViOPGw
j3pByqAjq0czs64mWdl5PfwO3bQXSjzg3Nhdq69n9HRiS3RddmdTP6FxPZtovArT8Hz4yWCcPaNP
bklfHuWQPIUgutC0pco95HBPDm7j33RL8gytObVyc1rJpXQcwOkyNV63zbTu+tjtoP+02XAiH5GV
SEg1NehksB2k2FyP4wKpxQjt0DJn6Ayi4oG+/0ZdNFM79Z60Oz9CsfuoZHLPs2xxi+IUWTJtjJWi
tp4ZgveayhPrzktMLFoN1Tu6yJNKl1mRfkZp9q3NG8toTlW5bSxacKj2k+JiL4cA7wymqUiKb5DN
77JqXdJc/BsJ3F6WgKMqSFQuqm4qNZt019bVZy3QyaiZp3wI3lLd1cv6VunGv8bkyg9omIxj+oJJ
Q5aQiFR69ZVaoMgcHykwICo10lV5zKkhNV9VlrO9fWFngmmXXDKMSPKoEuJbqm8RHj3p0UjHFFWx
xfT/6njvN3tSXTNrnaGxsgAsTZylqCauE+6+0Ivme9TBjngUIcfyG8kRUnOok3uk/kQGx3lB4Vdz
6LWPmtclU7HDBkAH2h4rtAPsY5afdNRBF3wG6olG5nzmDoMUJs8OGyMPnQMLB6oyMizwX2r5rJtH
aWdLniS/wGdcCtAdP7z1+T9Ku50Ywj3zycbFnvdgWhkv1KHk4jlWrnCrjk7Be3aO1vANurPAEuFf
OV4JOyqoLUsouHvEzSdvNQfxkYw11xDX8jHm0pZaQG7lZEUXfQUy5QXNiVcJv3ptqwNEOYJSNJ+E
H5YOVSQwsjie0C0RfGcrwaORN6QBpBzAmZTYnfKQ650EQJpspdwbOg9pHP+KlIOuYfIaP0tJ3BJk
RP3jn5I86wht56owN8gOaBAPK1KsMzuvEls/m9WxtsmCJpXaqW1kqoONiUA7crqYlseZ5ijlukZZ
J/2kQCeIYXuvSg8gTmS2xyuS6YYt2SG24S4tLN9cXrh7Ty0Ano93oDwqSDul/l5a9EbSxY3mI5qo
/zKc2AGuMVaYTYVfGczbcvOm5C74xjeSWTmZMZ8Jx0V0XSCDjqdCNDfj+Bjmve5vLekcrlAp6hcm
flN/q8ddRgOhfFf792pmD3zLhFekv7Mf4VhrRfLJHiXjfE6tx+jyC7LObGD27bG48Sdfh9olS44y
ktR4N66pP9H3JqUl6m2JhDfUed1MZ9FpXdFwWUSm8VyVXi/uh/6dvy1RtpOGhfNiiq7WrLXp3Jlb
0UUMyovAnJ7t4hW1m/I69Xhw8m0UHkZYSoJElfwnm/8J2r0a1qnzmBBh/Qv990a6hdEfw/pgeUp4
TdrNpN06ZqlHoP4O07qwHszhdlW9dOmk654wvnEYi+YVjwXP/W/p+ivROMVbiv/ys1EdA/4sDqBb
eudnOq3lBcW/iPtPKl46wPi4xteDMMyEBQZp5sruyp9B/ZjafyTqGlRDEus17oR4P1fr3AkcHvMu
O3YdEZvX3HlQReQo3bBqm88Sc3e/LaNdS6Q5g5rR3iI/tXO0cGZ/j9WjXG0S64vPf2VIKKHJct8u
X4VHoBvC5fgtnLyUDHLODHOVekK+1mzmUnh5PyFJsHiSleGa+WVmYDVszqOWz8Fw5eW3I8ej1v/l
vYfcJmBY7KynhPOq768NW648IsdEkiSwQ3q6GNn4SDULQnkxGNlG+d5Sw8icqBPvzhhmeeWfTwZp
BXEUgo9E/dNvvAxUAuWyTTZ6DQ4uniXirwkcho7TM9qH+Y+jTKY26N9cv/vNcQyfefO1PGn5OKzM
iPANAHs8s3bs8FcZSsrqczHVKluwMVuzf1GVs5h8UIY9L9/YETNNiVspn67WcMYmHcqdTVfISva/
gvrISsTeVPA/u021LZtT2J46FJbDoRDJxrm15QgpWdk1osax2FD3Pgl/BlqMWgBtj35x7dPO6qXG
i0AqDpZLW/wsv+DrIsrvlLE5GhLLkWIA2qyqrQHb7kmaZ1qQlvu6fmuqS83Y9IEau7c4XraN8B66
HLiujJ/dCfiNTwTW0rdxbVzVnaVX4eNN/EByg97PbtHtM7lwFJ1CgrE6b6Ch1wbeUt6D5hiDHvB5
OaJLb0CJZWoLzrZOWYsrfxsKJz6FcPr6j5+G0yMkzf8y5YMCGx+nd5q9/Gnd37raQxGafhRgrWBW
5FZaaxFbvr+K1gYJsml08THcLqQMOzVTMvEm8ErTzY/epP4acr7o3HsdAjYGboa9Qt8Rqj9rbobm
Olb34NMKuyCK0kLftkuvnlN1Oyu4dvN+sr/EaoW0geVkZzb7DOJtyj76xPNXHK3IzdcNBJVbZKuE
zTJp/poVIQJh6agoNgQN2hU//yyfSOIYpoOgnXRtq2esPGQasASqv+xKYnjzOQ3a7mYGXokTGZP0
vDcw5NJ3rb0rCQDXZsy90Tpp4TOUdlTb2P1qWM/FPi48NP9Sf055QkPtmdQLfb3Lx6PFB1+Qk9ns
BfbmOP4J5p9cABVSn4tynAXFCVyZXfzJ6ZxcFX/TWRSbOssvMLqqx3jnaAe84Aia1xpy1NlUibPl
BpcI3WFxWj5NhRwGokFXQ3mmXQrK5DGFq8jyvoj/pxqUpPlt6eHVnDjPde/3wXdX0giN/Lm8WYWj
CStjeMic5sGApNrry0tTu8YSd+OdLvzWgcOFTudIus5RYZZw37uy5L1bVAx4eD1zJbgFimVh0wck
WjvR/F5pW7oBMyBly2bOscMrAF/F2kunwScEDWxx6RqulL8NxY4Xt4UK0nZdchwjjzqv/gchlY0F
Yj3j0La/TVeFdD0vgdlpaGvGeaSwkFpwNirrPSGsJb3EXDmBQ4V6c6BqzhYJwnV86CAXsI7dKl6G
ie4iGQeLgxgFFp9EUWyTFLD2PBqgIEVlK9qTkICuPykMPMZTV5iQyEhs12r1WoolKAshis22/o+G
NEyJZv/eaYCwbFQzNU3tssqSAJPhbU7OJN5wLKZvBhPVhogR3BwN2/Om1BzqmuGN6DRHcXaROA1o
8mvvabFiYWeJQc59whtqlI8WaReCKlaJb7pCkClvCvlLCv2TCQrXaTsxejOnGwf8QMwlL7lCYOU7
CsaREyOnUPTCm4m6PlMGdvZ3+aaFe190zJm7jdeDUuJl1OiMlzDvixUtjLNx0OJTyR+NapeE6AMu
CvoQeCST9Ei+G08bNhWtdpZe0Ug7z+ObEe6EdBumz/adOWZVWyseaTs36eDe0gWciGu1vUNMgwIq
TjYxz4BeLMGd+g6BeVXu8nCTcDphUshOAi+MxgsCEa8w+goivWz3jHlHzjeDQuAYsKlryR4PY5Kt
0Zv0xd4kocbazU4CCOAhCuDhxCPrGD0vqFnRUPRrjDtakwJytAKf5qpgDadC8AD/lZbyAJV5WjEq
IUSeOagqvObcosUTCbqlH5qK3sgb/2yFH0KQcOmJ40+eiq4MvyPSV9avTeQSLikWTtXSnHfuetgZ
VBjNEhm7IgbS/Kf4P6P8bGUW78gkPSOFjrpl47lda6ix6cISUVbJ2R75SM3vkL4ymq51MlcguVYE
yAa/XOU65cwDmU5rNVo1EflYsRP2X+bwFBlXlQUogzlR1RuvjDMEnllv5wh2JdkY4nH8GznNw69m
vAvz0Yifk9u5GrGFvPbzZ9BcaZoasjXx0Ha8mqqdnB1labLD4aznHxyXmrpbXnjdf4kd8If+ubxQ
XYv/wNGQ2cY4apebVydWn9AGO+2fVkgT4Facbqr22SfLDFmJp0nEmrvTCFE1z5inlImI8/3swC/7
R9YEuykh81skDM/AoecQOCvwQDzpsLPz+RzXHK/yEbEhY3q6kt2p9pgG3RSYm2NE2cbKs2Bl1CBx
uui87FYG8DtLQhy0TL7PYTqa5X3kyx7pPRwJ9L4o8b7DvwzlhP4kW7e8We2AZqmCxELZxu9msUD7
f1N/pWeVFXYjV1vtWguXRDxRj7Z8gKq/xmgRVAlT0svqr9TITq6c7wxKkNOO7Ozu3wKdCt0rmX86
FTZ4fEEwOXp3Yu1R5Ucp3JAr4FHiqXRToplX2JGWy0EhtVO9kaSc6B+q/CYzp/X5qyV0YviMhe3c
cWC2ZJmdm+HEgcuMq7CiyG4IM0/G+XTxg1to0RzntHS22piY/UvPFi8dWAYbfzeiTjTCpwhh6oLg
ArTn53lHQUrfHopmCwbtFDQHuZnLpbEcQFN0HtL/JmS5W/OAklLcktKvdn8x894GLlWGy9aYKt6l
YNume1FfzcKpdEriRN+CdbjieNGZSTvhg4WXXXlyYFnRUwg706Klwqura6n8qnAAdMPYkwTEh/BZ
tu4q/QLFZMfD3i+/S/WSkHnMNYqOflhJ6Yr+9jbZRuZ3LfLovo/xrvrR7RbXzlY0WPDIRGFUwpUg
Kv+AEgdxZNyj9hWJglX8y7R/RUBmOrklDssaTiCuciv4Z4S/uroZ8Z31u7QEyL9GxHkkh8fCkh6D
dlMrVw1HTZKeJ+ahbjpE/ckKf1ECiN8EjcM8kTUOIwOYwSWhNmwSbme+ZoVY3OIAldikyCzOeuON
jKRz+lSDvSx8Nw1XF0dmcWN8oIgDHAWBQ3GQ67sifnBF5Trj6LhRGy/VnzHksCDcllsGzQAJuHQh
m5AHj57gqBJNuAiULYwnQTwMlBGjl41BBkdInVK9qaOyVdN/lXVJhp86u+kmY8LRt9aR7gEuc5R/
LUk74oqMCBYft3dgejEipV90kKgKf8hk5zduakeURZEUQ9XT2giPGLxWBco1cgKCrawRzX3xGeFk
0FnasBx83gzKEYzEoySc2VjrMZq3PWhV2x2z8qlb6NTR8+oiogAHHE0loF5+zS5iEiWBNr1GK7Sd
1ptPKHL16NpPs113+joO9oryN+R/aJV6yEXmWE35XRa2LN0JNulTvpc2x4GkK/9UT/ek+daqj6Z7
H6QHX4gS7ObEI7BIUnaRtmhKQoflHu5AFS8R2oTqnRxHfstH1F5ZgXBx2zS0r7TsPSu3c3kYjJ0v
f5HlhqkH1eihdhnSlB8KMldx/JCdkduCM0O5yrSNVCQXQBo7S/fW0PyT+wNeTwj/vyHbsxh3OtPp
lLhWjVBr+I1qc6VQ25MMv2xXzkztdWL/Cvr7uEblLr+PoCDBRvcsaytHVxXVSRHcMZo6AeuJE7oi
fwPheCPYj3rueWO5T6DFEhKF4XT4Y/B1SOEqnUHrjO+5eAXCZZCumnSoJs4sxnzsuHYPZizNXoZD
xl9EN+mF+jRpQIH/rZvh8nsjzPpOdN6H5zyCUCXFCit9goZnWdYUAs/bsHOKVvUy+08adgnnis8r
duqotuTpKIgq9Id3Wg5wdz0EaIv0wFKADI5r+TrpZ9Z8hmR38lmM+IkVbGAVvWXq0drE5dEAXFxK
VgcElNgDKGQE1qqOTDCFv0/GX97LfHwTAOjYrzXjMlED+UdHSvLK6E8vSdbZpk1mLyhEd6jkE+GV
819mbmAiauXImyDJu1rcmv6ZM4BTYcKgIbGxsn2VGs9s9SMPe8O8d+HNLI+DvqlLj55S8I+PGqhV
Q8PDKkfSGTzVhwmTNRTUqOz5YX1AlddmYperGEGDP2rTUPiYK91CVmYcAWyq9Uz/N0s/3Y5AktK2
DK4InpHJSoCnr7K56ApOIJv4mupoETTkouEWJrB9KK9VXR/+++EYvsb3IHuLJyrefqrhtAzJlPui
qR7QZSbOWDw0alCggMP8ZnHBaHHkLFM+LHnHsG54w7RpmW1qDhkb1MMgMZW3NKTjLOdjEnZq5kXm
KZKYcjdt/SlHyFmeqryqeq+xHl+zQ24jJwr15XgNr2yRbhlshuRjhpTLOSuN9HvY6NoZFpMiTnTJ
Culyb3q6Xj5zCIvIvGFmoa+8Z2iv7GmTB3e9/9fyZ+XecGTUbIAA5BITeI33/WnxlwO8Z/rwEJNt
By0z2fpnR092i2TmQxa/Gdl71S6IdGqROG9h5vBsb5enWZD39a5/Fz45zbV000pnpWHIVDzU0xzJ
XlugAzwssKYhI15cmyRWp/dQejErSNOGlJapOOTdBd0S1O2DYh5Hqr877cdUAErgShYCA/UiJRit
cl3+wSL8QTy/+GaE4m5YB/jiCQpUuY7iGY05nwiQy3LKtmsUy8iuPg0EPW37yTU4GjTobgOCZOB/
vijVxL6BzoBR1e2h62jvdCIulky8qeo5Lh8AyoWBsnS8YDaMhPNETUPvTdmh9JBTUThtXhcIqUo+
AOt0hb60YyG9pPzlHwuQg/qahsZaQhnZzJ+E3hMR/mYmT8E6G60nT8e634s4OZiQqaYeotHJtGB5
VdLwGJe/kxrxCb4rQCVp8008O64/WKf6oNu9o3NjfXJLoVR88rXrFGOy46WnYROtp+q5bM4kL43M
BiFYI1oyzITyFl0Zx+qu5tLLxk9ybjOgBCH9ivMvgm3tEmNOxx5s7Dp74o3b9OOV65ofttyc9Vpf
9caDZQf/r2p3PZsPyZGBeF6OR63dhMW1NGkFJcPNeiTzGb1PK7mJvNGxWffrKVqXSCSTf1OS2X13
WFAXLdx1CxngH7Po1RDDhWODWUf4qvnLSfUys0/EydCR1MmeM3J/UViN8TEHoDGCtwaFu2r8CHSZ
C2cdai+ER2FSEZujKN8i92uEssRf5zTVs/H3lHm4fnDuCfrlTtDnbQY2NHcazOj3rPzztY/If+rd
w9K3FXkt6XcbMB3txvJ77j4FokcxofDVLFg2seih+Kn59xDD+YIOJNJzWeUV9R5Uuzq4AzU7ebxn
P1yZi0z1CwkYTT4NAyVzBSHgFbdtNkTuON7B5YtsTyLLVHl+QPNctZRAsZJy9J8qKd/iQ3UyTuq0
LhwDZ3XPpOuDexjZIrn4WziFbmQctB7i9NTF2jbjQ43YhmOu+h7C1o7Kx9bqLm1J9DNqm/RN4HVF
tOtgfyQau61RZ/5LzIXRlW0t570hVcL3ZycOeDz58UJAzA+40lomUapyI4zO7z0afLoPHxIrx/K8
TeqnXN6z5lTkv5ZfOB2bW5bcRfGl4efztSsP2ojoh1YhnNG3Nrkk93i+GiNXODjnho5O3DvU1bHz
IGFA4xaA5vOPL2XYEGASZOuce+MPamZoVeBNhItl7KnSo1uAIhHNdP9E2cVYcDbCWyTiJNzigVil
+TV0v1Mfg4gAMYsFgCM+XdXiyUDxNI7pSlUC3LyWo6myTSJEYjo4GMbwspQ36wfd2qfs2zUx9PWA
oZBgjukoKZw1/F4UAxev5U0sxJNoAeGxazZApsn0rDn2muCk+ttl5V6WBK4JHkTufICchusk2mA2
sn3pZVXbWVjHvuUsv4AMKqpDNw+LKHx6xNamn+5IlW2lPNO0K4JMiFv2gizzSHuVjFVpElvMSIA2
oezOOldVIX8ryQ+wvSHvq5w2pE2I0VGUe3e5G3pKR8eQKPTbCN5A+LDHdpgTBkeC8mezolC8uSHd
XVkMtSWOnIwXnQnN0Ckh3Zb6o6/hj/j4k+yqtO+KTsT6OiXFVf5bPglDeVOGRx581F+UCtjpwBUt
HFkJOakEaQvvIz8TYQ84+f43Rti8rpNf2MLQO5LB4hH8BsqmxvOapB9zfuBzi2GOOhkGwB4QWB6M
4aNS1+G0ZrKgZU/QPWk4mfUJ3yMqPsPG9wa7j1YxOdWYfNv1KOymHW1NkA61Y2JGTzAKqdGVr1dC
w9ewPsDFz4gvc/EjsK5+fYdkcHWUy/2mJ7XgaB7pDmu6Q2v8ZtHH+FZVFMNczWlDqDmkU4kyoTGv
6n585GTf8VN6Zij2FCYlS2YiE7FlfWbtfZzefEa4eERzwPCaszt71YYWKnv53hEXLtheYRDh1X0b
BtbM9mpo76K5V6O/wvnOBxbfCXhhxKV8rMSttvj1jiGLfE3nCpGARLosg/nZ1z1z308Fz897PX8J
yqvT/1Dl+/1O9r+VEleIDfqnPWU6Tfv3hc/x/Q/gYUWHeUOSsiruUb+LR7etfks8RkjcuUFrFZGA
eWwtpPUcVbQ3DfajM2uXu5mmmipadwzw/t6PryjuFs6HXHXN300r3UPvJhKpor6N2aOK/hSoYbT/
1D2Rz85BDAuS1LzmLN81mast3WFIzJxaOnTYtqXrlDKUrtK1yp33VhBaYSjzSgc2E+ea0eozL1/L
4aq3XxIXzHCVW96sHLEB5uGuoV2WI8PKb6YGEi3abYxutmNYQgKdCBwLDqnD/m+75o5I/gwsrHNr
uWbAlqxvzPEcyr+VQf0PtM/R6iEOvuaQaYqja6LSs895Uf0XJX5kQAooDVPHArBUJpzej8C/MjLM
JjwGjinsuO1Wgpmmekoo/+rwzRqO/Lmh+ACWwRPv47p2R8KuFsdLj0k04+XoSGoJdkm7T1DTJeaR
M1HE1z4N1DkYPzLynkLn6CpPjdEAvHljshWgJBWXqhobyzXMZ47jnq9DeXYwEdGiVwF1R3TBvyDF
jBjQDthUVBCbzDfyMXzYrF5z63GbkvZBz6O8k6Srytqp+p9C9U2MeSUf6M1cx2RAcilyf0drLhTt
v10G/EsjPCaPT0l/WQTafts6Yrmt9PdemsFtQ0cdn6n/nHp2+D9L+BDSj7xaaRGyiw0dOcnsMTJv
ML42iJemreZ1FLsFLmIM7Bu8As8vDl3tHypAOPPUVjF7dYuNasL91XNVIElS66dKljPqPW36WPZC
nIlWfV72zqr+bv4SThANSGtGK1QXZ+KSFYJ6ICSKm0SxYP1P809gUQWpQPlZXa7u5a41By63xq2M
G/SbVN1MRLwrTKzADwBVhpmCSf7IVeRIQb+WxgpZOh7Pxc6HaKlVkPz1P774ZVr7kLzhQvrO9ROf
DDtMxFmLA9hd5D+gfvG8kq3HiCIt5DZYEg3kHSEnLg4W+ZlFa1U5l93RD/iJSFN9+jjw0NP/SAwA
47jILRYyAUpAkAXW2emg6qSt780aSN1DFEfheY7THSSRjhY9eigDq53+A0NFbMS/B3pU48PqvyLt
d6iQ/Wm/HTMWaTDO5HN/wdxrjsCO7E0bE8u/4Kk0uAUrEEqGK2KDeiTsmmgf39uuckswNpr1HL+n
X7u6Y2dqjcPUr6HpJax66M+6+aSHN75Tc4aSYzSKKctq2iNNC3b1yjmxltKZqu/X1fRPRxFD9bFd
dZearb9DeieZELHpV52d/ewCmNkz5IWkUbRIoYYR/Vre0yNHbbxbxG+t8KdUX4TrxVyIlPhy3IPQ
JIwbU7qKQVljiVs6CZ2chy+oeFW10QkkQNJ9I56KN+agBFGJeG96iJVyMwgvKYRBZn/ISfBYLqq4
4GB86fRwlhgHcgnMfVrFnNRpxQRCxVuCsrdchcEGXJ0srlDaME8t30apXPuw4WwPWD/YnRYtrImm
EsI5bg/8IIpZvNx0h/Qz5SCxfbxpCjFezvQ/ls5jt3VkW8NPRIA5TCWKopKVbNnyhPB2YM6ZT3+/
6nMHBzhodO9tS2TVWn80/PZ1YqXVPQBuxzh0DN/xxcKvtxgnh4GvxitO1xT9ywxna6s+AK6Y/Cy4
YtboTxnsdJFlwoYRzC9KeRHPe0ZOR16/1nz55UjODS9BFfAsUcpxDu/iXhZ6E7grdd6JL78P3ltS
0OKSTTYaQSgIQQDZcQ6qzMoe8TVagDpMO1zVpvOUl6NW3WrptSRupt8HxZNDgbo6NX4scBstk1dS
urIDhFlF6xI7bVcx4lJjmvdPshFY9hCAAmYK1wsOWq26YMdzjewgpq6oN9Y9P7PFDY04Y72QKSZE
2ITzY03iFy8Juhkh6dFd4vYzitTXQ3Mjx0Rny5Jf6cu2SGnMbXMIWUHqIWiFAyrI8tEw1lO40amr
hqtAbFlm76yLI8YkgLFKok8GDNVhZpo2juxywAN/w4LAmUFDSgrK6JvqWVs1PFTGq0wjxfqrbrYB
w04HAoofa1UA1ttpt+4i0uHEYwOiKFm7Txs3kFr+mMq1Xk5ENulUYSdD5gpRaqbyHaGCru1+nW2B
7YZkizRMJ7imhjTe8VfgiG7yS6Pv6WtdOTK3n/nN6oBayeLFHex7l/6FXAtQB8YlzC6dDuaKRhUv
U2R91lj0NQwpzvxPyKJIXeZ0Zn/2SvL9GXl5JqvwvOR+PN8n5z4jS4wGqDT2gUvKEYBdFWHe37J2
OBEOs/JoGsLYm+/yqdXEvSINAUkzJ4Z85IHGku0S8VYBi8k2mRApbzmtw7TJR7BDwWEAMxtAiAuL
Bj2pByu7ZMGnAew4GuD3oKbWPjMQpe4LvmWMxcVvkMnYp3wluIvDVPyg7pfcNhA6xO7TeNzQ/Zvw
KQp1VQ7HzVnKm62XpBp9qSDyUnn+hwl6AT1U1wXpTW67tpPLnD505TzDMgs7SWT/dWQjSNGFC2eJ
Jj/UPhXyk53msw08TURd3VsUHjEBOPJ4j4WfALrfRiMBsrU2kMQLAKyJm1W3Vr2KmnNAh9k4kcq/
adR3XmK/dl5686NBnDFnjHMh6nFekdnmh6QtxXbiDVoDFAl/kskM/y8qviAgWt1nepACKCUOl0ze
tdOh5YdQ1j0z8VctIDvroIUsXc16ZJUYmReAn3TzWo/fvMly5mKrVqV19h+19tZbVyMotjLRLBXG
ukZnGF0yYODRxU1IiA/GLrg6K4d3OLUWcS6oVdDoEhTgRpthoBVn07gAnd12dN6bhCWhNVZUMxmt
bxl8kuknQ2S8+EtEL+8pzCGjeDo0Jhpn6V2rar9DBNk232CaVEQU/gSb0IuLXfBlCC3loQNb5uNM
kPkhe5HpaiPCRkJfbIX8hoHrY09Y91K+q1D+2/hRtBJmW+OGgSEYN6xBebkCpESa+MEZuJKWB1Es
KoD5hWy6xZ28gUQkXnIo/cUtBOZ2SGf2e1ZkRU7WCdPhxGgo9Se7f3T8qotschplisIK7WyMWdoo
AIBtLa0d3uKEIoUFrcm3GtHY4knNS4IjROLmzKYbFYPrihqE79+mvUDM8mc9MxwgQ/mYnVOKMy29
RwivbNQbZr8Xp7WaeFxHK11ZS5hKcKg7fxpRQ0RdMqyH1JI5wU8pvwl0SGlotCERwynVTa9zE/DT
UTCscCkkWJTKI3G2aXcdCxla05tVkGjCIX8L65kPm9YLt1pxEUcBVSjkOTZrpDaON8x72g85FtTY
JVhYQGx4LIQ+BmWkr2gr5rFNnG/BHSP+0ewO86G2PlogYDMhuCbbO2i07eLhFCgS+PKRNAW3CCWy
cH0UJ9W+muWuzG70S6175ZZaFsQ1+hNE86NWHQj0XLMIRWd926A599XuyK/EprLp1VPOEdgyT6rZ
n5Z90T2//qm50sT3wBC+xsw2Vx+KwoeZE7ziKozo5VmcG115dwjQ5YOt0q1FRfROXAFZf6UAulNf
qmZ0LXvZRVW5sxaZ5HmH6JCGd6/0Ru6u1d+SWpugIASg1hmaUAQK0an+M28mL0EDioN0+W1QkVnG
rg0/Qu21QfCcdj1y5KesfSI6+++jA1dC8UqbLhmFO/Y2rfyqMaeQYCGBTMcBNB7Y0mS9z901xmRE
1K1lrostr1711g+/EgKhWWNc6ryyepAvvEkB3/CSkJ0FXXquKpkigJsOrlE55xEgo35PaA/uOffR
kXBG59Oj4GXPyMKcGkyiC1J3xW+KTW2/le1eSa7R8Kfhii/DjkwJknuUzqW0hlVjWKNl0uItCO1K
nU3SFyeWKsT53bGmUStb8HQUsGXltuiPw7XkvRf3o2SToudC1wCJtxvCP5RV/1e3nin7JJrZLHP9
Okre6uLHjF7D7GPGqbCAHw3ja0ICfDRfGR+cX0X+pPm5QadQvZEPhFrQtwl3/dPDbfzR29cfLD3a
PbSuJPVg9nhp51uZXgmm1PvJ7WFDY/TlQyt7tQmmsPoxmO5MHCnFgwtAkfbAfRwWHmQcttyD7dYE
jfESs26my55AjVL+JJs6SO60MmgQ79iWMbuwnckIse5BgDNe3RrJTm12GpQ/KnmEqiTbW/zqPTZY
Z/owVBwJUGDi8ZptY6+TbWbaIf8uigux8XbMpIWQQhpoJqK1McuIqcmzOoPBjcFrAwtdPXXpJDAr
x0QHJbaFCy42yjPOQbtBiinkQpLqhRGZMKSGXsUJZgWfsumial+lwu6BSIM1gzpvcvCMVcMRmCU/
lN2IgZiywrXUDEAPKS7gJ1ys81ut3xaTbJxNxcS0oGR4cZA+mIcQfq3Wf+rlYhWPAvNjLYerlpd+
4AQsmHqweAOQMpOvbUJUSdE6qbiZbHQXfC0S6ypOx2Cr5kBJB5STjbq3cEfBLPQ/dvuE9HcwvlNh
5AP/t9Ww/rI5c04EVdGreJz/gdlaOsNv895gTdC11YxczYzgB+vcnSHTxBJptn8Rv/HSwgFJzjpc
dmRQYYFDG8Pl2k8XbKHZjWaEqELdiTaQtFsGTvIYLAhh49lA34pDcKgxlyHGNvfcM2Gyc9TH4i6e
Wl8CTEci0myuv+vqW839SLvb/CQV8C3+xqA5DdoJayC3G+8KUlCEP2q1YxFMcr9rvxdslAPkLVmA
2reDG9lsPsfyFsY+Hag0cG5anS1oRa0Te/aumBAWzQA9/51mE6jIVLYbCbNevIeKSyfUlj3DkPJa
2+dYv4QbdQIa8eTmS5SmZ+1/RKpR7k1XWvcwBRvdrUgiasCp+WM35JCBH1CUsyYxD7POilAzpDcM
ObiTwVUnZpKdgawqL/cyluD01LaXVNmP45EwYPKS3kjGOQXxdeJYras1ZYUrmwHdwUXIKF8qyF17
DGGQ6Ap493FpvYn+JRjfDDY/6vDiQkN4MeJ8fW3lXubl/L2/zibyovApFiG2oKTwta2x0SUvSI6t
5GmE5Nps08SVeBEAHpARhKjcwzxybMGWlfamjJ4PFfiZ/YRtr4sfdfWeZx/ghoXki2VX2XDxmfh9
QWWUhl+lhmsymV1I2hsgRIV+eWS4yJrvNxPfZ7EBOx3Zw76G8SvX/hwi3eaNeqb7ue59qf9tIfES
45PfZEO4lHuEFr/b4Q3wxY2sD9X2qzW8YraR30ExDMlvoj+ybtajmq7qe8T3QVq6HJGj/JcMPzJi
ejCgXLvX5qVn8OYTcTNtN91yfcOhBmjkTbJfdr7cXImNI13zdQb8ELOio57I512n7R3RCHejie+K
3Fz5zdAugH8JMxCaXHJ5CU+WIxRE0ddXwQ6+0c1vtleQqWjaZMBl8Uv410HRLtLEl4KRDE1DNn/k
vTc4jyh5RNFfZ96l8VYEx1lmNDzPW8mrjUOlHvsc+yXjFxlIDdC7ycbZw+lI8Dv6plIoXXNL7rXR
l+ZtlV5M/azKt7ElNehSRX+aQ9norqz3Iuj4X11vie3CWOczxrpwtGqys3NO7mpn2bduaXGVG+sg
e5mHG+kitv1eWUeNlD8IT2glLJbLozJfnclH3WYYrwYgl1EdjPFrBriv1YuV78Uvzjw2Flch5SPB
t9JfGg1Q4aZwPE/RjwqVOqAWczZBRU4CvMQaZ7iNyrV/2MWr1H0Nm2aTA5mmw4ySEpMYm7bOcxoT
2JouxMLpp4WiI7Jzvbnj2Q5X/bh10hMctYsXER3SRLq2KybGlMUMuGWsACnOU+ajkeIpN+KLQOMX
wgEY/rToRe1nbFfNJsYmT82CenZiHAF7jYgYEM7uRnwsIO89AZ1Y1Fc+B1eCj2bC/126cxb/qMQ8
DdKfM/gIpYUmugCwscefIAdhNj4n4H60gPpE2gwXRWB8OsNTORk6HagrhLpJeJJJa0XSIn2mhXhL
1jTpoi5uqVLidoIxKjeCuu/xdCGhSqS/jOkAbHZtOT/lpi2bda+Tzkw3Hx2A9TuKUpUDQ8TieXP0
VUKzomx3Q0LSxvRNsz+ASGLlPX7OszdKXli+JaShJ98j8T+O5uNO3GCSI4H0F5VG61V+iVTM+AC7
QhfWOsym0amAG2PcIdesbU4IUXlhJsI3dCRR3OCm/ML/I1NjrJnIdonzDKqvZPlJll/eP9dpDyHQ
p9r7QL1rhTvZq7CBMQLgIxWh7ZkvME9eoexTNk4D1nK2Yvi6lJDebU2vW8R0HQoxqRKsyV9BkrhT
s9e64cgs0T1n57jflcaxJoDFCV4W7cqPp5wsJPJoDmLnSg8D65lzFMxvBUEDEmHWBxVmggstEjhQ
/dBhqozky7H/jQNjM+aZckMmLl1JDlmNwwkp5mA8i46rWn6QFkWPhK/Fkbi7FHU7NidCBJAqHoot
8nl9V/vJFpq9O1lac2mVNx4XmP1E2wsRv+G8XJTqUslnOfuEREJ8LnFkW+lhBL5vpL9ZZvqRsEZy
sSjojGv71ZJ2ZHviiMZsfBg1G2X0gMD4Wzf2Y3qdSjpJ6DRB+IzRaiq/slPG3BysO2Idsps4Aubk
fQhOrflBZ7DhYIZ0dWVDgA2YOL9b0VzqV1v/AeBIOXooixTqFhSlayPbsyoIB9oWitt58q9vY1IC
6d+hcfBUqxoZOFRouJgFNCITHHK6pQysciGt18i31o5Fv/QQHed/enlR/wKOWueAVHKOryB4K01h
T3KuafzbZgct3oTlFoYlLB85Av9l4kCvmY5BfJGm0i8Qgmhb3wF0Q9GIVlLwe+NMkk+0TbYLHvoO
6RvidEQmLhRDokJyq4MXNoCWMiUfXFYTSrPRIxBSAYPjEw3Z7W/S8EBYwU34ijbS1bRPp+deULkm
V63xb4z5gnPQYskTE8acHiGc3P5HRhooYIz52+Jr6gPs2rCXjLMpHznYvosnPaXpR912+m8HDCAw
T64PHOgthDhhorCYKNAj1beDt2b4coqfFFzeAB/dZLQqC84VgqVi8wyr3Tz+9RSpjqgAyHhJr8Rz
RUwUDBYDaoYFdTCuHp1QfLkDi6TTaFR3MfGW9jVV/yn2xczxFROnbzcgwMHA1AF6rbyEMmU/f729
6v3ZH6cj4TqpvKVLZXAH2IubLL5aZrqBQAO58GUMyJSDoR9eXID9SNkaW1X7i38g1QR1owfnhWEx
u8/YMkJgBduzh03WvQufS5ij8A/BByi5Pw4gQ4uEEO5ldKGM2t1gHTJK0JJbEn4MIxyBudGIGOOz
DsJjNyJOiTbg39hcNgz+TB8JMYycVOOhMf+zhQQcTBBgwPf3ArYZ2RTXAJ852pGTsxt9hHpZspH4
9IJLyrMun5LxnSXQptjVJIADVBDMpZzZNOhBNT3UVIiqQS00hVhyrkKpf4Csr83a7zY1lsYDPN+A
MTllHSJquEPsEDacYKXiRleE8X13oP5mZTxTboRIPkzzRUgcE+64qJPcNP+Dho+6Pbn3JF6Aq5bF
TkXg3JPgwq4bO1hsiMQskKKjpmmsg2z57eRNSSH0yYSqdcuutbdm+DUjqYilE1dKlr+r8Q0AHlk8
2yUKj5x5ZxXXd7tDQEjGcqvx3fss2Nn0kcfnSrr10XPIXhLejXY5gnC0/ui3+lbsB2VGjSfT/YnK
TG75baH92qwyZffVjfCRzYGaS/KJgtY3B3VDx6TV88vVXiAdOLuhyHk2s60jex+EHq8kQHmeSXD2
VRTuKOe2lc04PkbgrnFArhGeRZaFZr44JrFw+5S8PII05yB3LfWZwSEanIAT2QMlF3W1eu/mT7X9
0D1ni1BKiFbI5gfoRGMFRJ7QzWPshwb9oplvDP567LTwymCj14Yte6lDzJd+OO6BPyzpBa8xIBeP
HEkVSUuUOHKq7tg88GARdNh0qIm9VHtpeyKxOLi2y4O7SAw/Juh0iUhRbiJIgV8GL1zK5Xuy479q
3OinKoy1EcC4IiDDUuMg/enc3BAmxx9hYiLyPz/NwyXu37Phm8xAzAMhECLvGbrKVg5WUveZdG/T
ovGJn4JuzxzfXMnLHrnsRtgUxoYK8j9d/UUaajyOxa26DUFvJ3awMH8POW8Y3JC4k1LxlrhwD0gj
B5qq8a1KftyuShAwdqLkztBIzmmCf9F+dOzp46vYgMfholkXDIGi5CXa6sZvl+0zsBWFjULs1TkW
KMg0okaCGQIXWUsRPKiyRse0jzjj8BZ1nzU2XG07YZDn7uXXiIAnc38eNpPKL8fCVRJRf4mqzTJt
QsFyr3gDN9MEFwv7od+p9xAajyH7rmuG8uiFx3xUmGaHaTW109rpPkP0MTIBsj+y4bM7zQ2b2uj2
js+YMLVvOCc5nnkBEJGRX+fG0jqq4Mn5GrFRVn29zewjfyLaIYVASoAs+8vuTo4uZEyBO2sXNhwZ
BhHPFbOGAAXD6OjwEIjRkFRHt2m4JIgfiYFxh/JGjiAJJC95f58+u2zLr68nN4YGtd3xPtflU2K5
HJp/dXIU/JSNsIAE/RWDQR4deL7Ebq32L6lpARbxcQW/8T+6TYQES5q5PqrrpCe0nERrCUF4f7HH
PywKEiKNZN5G6fYttLbCT7m0nyo5QgSR9sz3NnpvhqbW/Bu0YpVZRB6wCwkXAMNukiJMuak2BxAR
wm38FAKuLzPOaXF+zymLTPd2/pyYutsqQduAFzB7F6hDAVnMJ2EkmFFDV6uJxBt7OMRvmceBi6u+
Ax7j5M/id+p1VqOTco9hVeCuiXFbKc+G26ul65F3kNJ6Ji96HzCXi5FTUGBIIPVqT4kvQU3AKrek
flPVN6rcFPuwoLnUVJexKs8+Cybuhac/N24VJFBZPOGbTdOXHQZn2c24nRhEERlUnzD8xq73ld4v
nQOwWIFECix1+NFqoAODIiG4sUUBSRFjdlS9xBUrgKJjBm6wxrKW9w/T7dt8bfPM1Cm1nRWPhvnM
7a9q+iwgzlZwES348UwVtIUmBJZY4zvh9MxPpokXaTyJU54jT5iFS66heT7CbzHDEJNEr4/qJRNn
yp4zp9V/MW0Kz8yk6m5zjaffHpkkryuRR3F154xea62Fl81hrrph08D4ly9/4i1BRZrav4Y9cv1z
WfFw26T+oJdumNhHXObrdDxEzYE5Ye6QKQ2Ad+BZIux1Frl6m8CVmN0AxjPlKrb0VOe8I9wqBo0P
ERFUc7oJRSwyag78H2v+sUBIxJc6PPgRmRiDf9zK8DRzt/9q8R5uJ0QnwCoBDe6pn5gHmQdi5kpD
UqHhctIcyL/mypscXwxE4MqOeXnEOIg6inh581jGcD43MeckIDqvQuipv09k57WFb+t7nf0VFT+i
TgL2Ehc5i7EFPKoReTKsTOG2L+mZ8zrFW+Lv2MHZx0FTU+H9LWM9QqhdlNvFPkBrjsM+wuQmxEUS
LT++WMqYvUAQMCOyGh+KhITYM9A/LFexhSroZVfp3Wf7URJIoiEnV9eR8yE1GCeIZZBRORoTYsgp
4rmgLkDm8b8k1mtPwlz8Eyn/Apv0dC/xWoLqYftdgWio8Us/fUghKC0zCLLmEV78yVEqZMk8qVgj
xREnWZsHxenY9hHgEVoXPxIqIkxQt8i4m+ZZf5dxByjagT5nStqB/atbxLOZnHBy1xI2ll3XHJza
JEyq3+Tz1tbdOrmY8QE8kezk1ehZa+Alfi7Y1/tU3BN+azWS1zRyjRYNi4kILt3F4YsJYLb+Yng0
kG9YXm+9JoToABOYIJDkOzB+kIrTeap5k/K/xWDzzjekvBBKsdI4uqdyC+Up4gvi/7zJC97V4zjv
nEVD9ETMyLWHcWO5AMXeDP0+EfULJmf0xZYusvkRQPw7Z0gBClOcaT9ynM3yGoq+y19MGU5+OXC+
hQZiN1mYGRM27/+4CMu1rC+HXq1wBOcmhqaiQvxF52ZlaROphq5SvUgJMAU167lOUBFQHhZmlCE8
Gm+NI/nZSFHQckwQccdccES7RSv25DC6dS3WaJoMVPWol2dWLWLtuEhVNLxnGXVQsSOYQDxiOtw+
VGU1cMAa/bqxNgk4TRB5UoKPEBJgr2/NDYCr8T0bgVeRzpGAhSTEq1Gl3eU3WQC9nL9jc5eB+CKE
lTdivkKJGSb94XGXq3PonNPgrY3+lUNLMZv3og94BQCojAul9og7KEPgZ+kX/jd9t5jd1IOBGrWl
A4C+a6lGAc52j72v1o4GXxpuWgp3kZZukW330z9xsHbUOkT1uZBwfdBZUTAilkjXaHc54rk1SRWo
6p9Ue9TYjx/m+F5b6LYJ3dCWZwBlZhQ/mgU3rS7ui9opK2v+FItqZRleo14deQ++YW3THXxHt9a9
yrHXzKXGtJump4hty1J2RCTltscOgOiJF+4xFhQOx2BQrG4Kf62WeRFJCRKzrupH46YgzNsM1zWz
W9F9qpZFsBi/YsDh642yiytwYgpit6dcGlkJwd7dvmAxofKDP5S7+43HDX5JxHlp49NQPgjn4a0L
WDLRoiBF628g1yuWPA4IgxQvfhV6qzmFsEbwKtiE1Eyf/yGi+T2RKOP6lxMBPp9Ma6/NT1Smtb3D
6W9Y9zDPV3MI7Cd2wvwrjL81geyGjwgJZN86ePKhv/Nz3l/7atXSJ1CSYCH+aHwuWA709jWdUY8x
C84dYS0x6pUPR79bLE6m9Sp0vk5+1uXnSP6Rta0pQcXQQ26yNpyooZOULbxRbH5nnGlzrMMvvxGk
i5Yl32kDo3f9bv5gqNdJ629jGoLYrcdQ5qFpXQrM1gJLAkGRGNcU+YP3UMxkABjoPrifCAajdqzC
hKpa0DBou5bks1L/SBcJmmPbtlxp/lJ85RBOhjbw3wBjAB0iaaes5gZGxrDYCx/pbqA3sKR751NF
ahAb32byGdTXeUbFy3hFKytdNIMDnEInG/6b95h9sR5JGl5BfPYu0aGwNwtHgh691CZfffU+l18V
rW8JOkS1q87K8BgFP+KL01GB34lG5LDWHzAKrYyoQeh6/pfi6w+Iiw2ybjOrFBPgRho4WQ/DiJ6f
Wevl3QoyV0Powb/FjYIY9qpUh0ZeV2AxVuhLP0HNBEMvWeACx0zbstkVkrGqQ+pGHWZiRFII+nu/
dR2A0ZOgwRxyErrqUuq/ykSjGp1i+rCN2NGDBdaxfk3trXrRh2unn8tCWn2XhFH1O+FjUsn2dt4B
7VZteeYtt9Sr2QxE5oGh3M1qP0novtyu3ef9V01cW56XfE+Eh6ObpFSuFGbyjSwksQejf8PwITzM
+3e4deHh1/E0TyskgFDJof4JM0HcriPMV3tIV53vv5q+axTBgfStFL4AgAH/o/Q+e9o2ZMJ6pcZL
0NdJ9BuPl8w5DNsxwd9p1hhs2IRWg7UBH2pTf+KUTUxG/W2sXFXnohcvrDwa8hYEzEQsoPrQeXxj
O+DSBulC6ohgHiqIjGqbjEAO3WARcWBM3PFZJdiL9swUnQe+KGQ06eewIn7kH5BeULv17OHnIRPo
opksrs1voX2UHfiu3HuzFG9iHH4I2oiIYDhj4OB773GeNSI6vLpLbB2yfNBUBcf+gjX2IXek+x+k
f6DwhMjE7S0sv2mn5K/iI1xbuNLI/ARV615gifgzH1X+gwAOiQGtSxJZUucQJQMPE7Nve2cFFwR0
0F0EfxoCnEzx0cm+q+X1//G+CNt1lNCPtyWsUEr/mdoupD+q4lJQnozKyW7eWvMLiKkD+bNsI3Pb
ZpdCd9aacSRbrl/AuBitthHbqdJ2njOMrpmRZaFesLcBeucAYkIbJJijIeczv6C1L6WAuRH9Vby3
BfTLzdyPLd/eq2QfpeyFtAtYT2F2xnutH2rlriI+XYAKm6rbJAiCVJ6QcJOQHsSzywrW8w78xxCO
nqiPst2K4CoJMWqFO7OrxYK0ZolmBoI2SIT0XPomLBdBPBsQbHCOTM+ymfbTl+xKAH9GRkgK0Tne
hY4PPEdNSS1h5eA8FgasFg6LCRg1hcYFmFzz1ZURQqP9Jv4mJYYrfEgt5Jyo00mC4vMVcyVYC7Vr
rlS7jKubsjwIXJqWSuClLPin1rzwv9PyTjourBBJGhk/SJ1/KPWbwl7XUiCwCEsYF3dG1BaMa4F7
8KjyB9svHYnVWvlZYs6sjjC6U/lrtBg5t7AmbbB4QU5rNV5Glj5YOos3WltEdiZlYSbWYsKghonA
Q9SkCmFYXcnNa7KwIl9RuXj+E2CCZkbvLOGc5ZwSJHJNlrxWdWYxmnZSOJ3Q+arK75ghsj105inf
EuBV7KjH8waLIL6t4OKAYhTAV7Hr5SwFM+E9BU8oUkHFE84cQ9rm2m7pTrje8QnDr1Un4rPwgJjl
phBRz0QiHCUTqY3X14QY7DP8HrJxi3AAkXaKoNRZD5PDonurSc2AMAVKa60dOVSY8jftfOjv+EZt
1rDMuhDbvgr6A+iSgQnJ5qzxE2Rb0m87tn5UpWt6xsB1UJTj0cDqUN44WHr1NTY/iszeqXyBCUQ5
Dydw4bavjroMTGBsdZ4AC/WTaj9irCoOxPONszuN85VmcZ74b8t6Gm5RRBTzP5s07aJVXSq9NrXK
aUfdgWxywHzMrQ/uFNtnjcstJcugKb9l+yyPW0lB5u2m9kfDMNz3PGPakfQ5rwa7Yzz0CspaN7yX
ntM/kupOJQVJeN26ItFzSeBhyLrxq+I0OhL6UVBOwrlqjkbinHeO/Lb8p+ISN4runKGK5gAZEYeq
YMYRlloiOVU9hDhilxkYuLzGRKTaDW5crNM4QeRTk/iabPGA/aSsgBKpM83ZnD7agmS5D3htKUGQ
rf8VGtU2AJDAU3H4MVYv6ldU+cRtEN/ONcAuUhKN57VSBBB2xMizCobDE5nAv3i5QBnOEOctR6MT
w9a117k62+nbaP8kw/coLz7lAAxrVYbMy7pRJ76G2GH9k/stW3YeMJhTH6LjCECy8r8LZuD7C7gd
JZcHgoSBpNVEqqbbJcomsCOcRdfeY9oLLijBMw3Impke4kEdfnPiXaLiXxk/JULgmi8gUpLjDOqL
K9CEq7X6me0XEtUi5c+gw9W5J/LixtOnQfZ5d5KcP6M/qeZexRMQPBztrkl/PKhLcUtSRD87G9ft
WVU3GAk1/OGqa43hTssYAlAhUqbrEjgSF2fNeoYKbzgqInneS5vEq5Mti6S4UMVWx0+OHmwjBfcF
4UY74MlCr28Iur37kCVPmCRUaQ+3r4LUKCnhvWfpitm3UiYo9I9cPcoWQh8iNQ7VNHL8QgshUKJp
ApZ3h5wuXpdPFUqyj6gGXdkwJg2BDJ9yfNTHrUY0ZB7/KBpGdOVmNj2EGS4ouuZhiZbt5NdbxBmV
z4No7kZ4/Th5E8DZzDAaQ3tarNfygoxWJ6Ws8yqkwUT5dhlgR8xwaXYg729kPK9j5WWUAaEAGZ2J
hIO7xU1Q8qhkeOe4JRHTMJYzboH1OLvZ54wWO5BWeDijRbBmC1LC9FrtuROG2AekT5f3tiVM8lRo
1yy/92QJxEfcN1LtGTzu0DkbZ8tWLlYjwuyZJNrqnrMxU+6Dce5LL1K0en7Fuq3wUMIBuYRQIFef
yN9kqWuTN8JdpvJvAhWx2DOEU6VTQfty16Y/R+H9M9D6abv2kM9+Qx8bsT+dzdkNbxJ0//L2ezBv
0Tr0p+UniuhQwX2QbhzjK0dF27z+l3N3QB/YiwuIsdPeBhmzxwERA8UPAJG/EbuaTddl/9KyVNm6
n1Yf0XRTlpI3b1/z8CXDUQk/luhkf+jOTl6io6k2G2emEuu9JeNWENQwyRy0Ii5RblFTmi+Sg7BW
JLnxIY8i+EkIOOG0aJBijCSZM/zKaS9rcuab3mQ659uhQi+BoIg82FqDOk2w7JTRgqg9UgVw/+OF
GebLgIq/hBGrGh/EyFA9HX4n7xs6s0uKFUE+W/+NXNB+w1dW1RcDgxZp6daxR3+u8onmLPHy8CoT
ixCj8Ju7E3rX9cA6GlzE9kI6spA328NWsC0NpZCNwXPI/d8oFTDRuEoR4bcodR042VTixSTuCThw
8fioyCLQ251ORWH50+jEZkgIr7i+Fh4JzeK9jHRa0iX/G4QbmHlDBOT/YnJ065/Q0XUUcKAnAYdO
u3vKsBQa2ootn4jVdathEA4xEZEL0k8IMFhDKEvohqeGYmi6agSGhxR7jNOjIb6/whG80x4lwWPJ
3VDB4eaLWl0VdvCKUSH9XIgMROPL3ImGu3ks9Oww54BTa5zpTuLrzWbqLrogIsSAaD8v/GUaiYqH
ARJXfTq8ZDjmFF8QBykXGPGPtvGgEBK++QCfx151qm3q5t2avFCBXAQ6Wy1LnTa/ZvoB8kGm2eI1
rJ7/HT7yjNrzGPIkOSLhgfWZb4p4wUz31AQQlIDFcRfcGhz5XiEfUN328rXod7PlBR3Zkn4d8Me5
5AGAMmnZPrDSrVG9VOwikyajfvaAXxfysorjwOcZ4QXEHsLSrbjyd0aqIBleJHyfhGRDEQH1kYGW
L3h1shdrOu3l0SN4V8S9IM5EoRFV9ES+h0wwwbWZqVn1c6Qotb+8gc/QnzS5oO+cRyxySXTuefXa
9J81fseJO2DcaoEdXpvoJJu3tnoWNXqprQg5HD2mtR7uqW5HoviIJKu3pe2RV1VXiM69IDgBhozp
pya81jFMM+ZbTeaQ+zOm2zIStyFB6v3TID8UjKG71NoJTtsjAjWb3FZtGBkAr6PT3L7amDXIUqfx
NOAxIZghI0ViH/Ig6qeWa3BDTmf0BTiUQQRQwYFlCJk+h54OnSsibqo9Jpm4e22Vl1l/WKRV4O1D
HZoG25AXdgDK25XVfpn2RfzQ58w39c9SfePpVBXsVSg5xQa7IBWqudstXCmk1EyLT+wtcSVnuCdu
U7FyLXhhxjWtIatZ/dco+Lq8vro6tDbH6n1SvlS0Ji3vdty7ixmvHfs5MwimlCb5QbDvopOmP5Xw
SvyrHOwr/ZSZ+yQ7mfHDsV4RsPVkVDwXZYcYOYruKTi+Yl1C3gBtz2Nd/R97Z7IcOZJl2V9JiXUj
CgooAEVLZS5os9FoRhpJc9I3EA5GzPOMZf9b/1cfeERGpWdJpWRKi7TUomMXQjptAKD69L17z3Uf
A9oqPk1R64NZ0Vjdac3BonSGJ6F7O8zM5USG1ijWmY/0SI60RFFdai+K6NQBd+KaRpeEeVQRdruU
HIgS5DLSvAza/TTtNPliIIZJ6FzpGl3a5HXILwWnrfwWaFrczvVFF/grxs+L6nlALqz3n3yhWkuK
xG2GHEkHXl+RBaFCSGD5U6B/kdcNwrG2912w9cpVLheQqvdgIRPUfTkKTlu/94DcNrtZ+OXZp7A/
TghNrE2Wv41iNaqnXFKJL9lkmXCpZq/EQX8EhGnUr2b4ZOTPEyguBizaJpSrBPYwetkVL0Cx2/pA
yl/pQ00JAX6tt8m51imd5BF5vtu9ewFPwmpKCOh4VWAJ7KWernsbUwLvs+zw9oFyoMMV9eeguh/w
TqHU7FDScIwENmyPh4HQ6grkCI1VrcVIj+Equgdv4LcDXtqV67yIhJLrLohxbOGRyGFoKKyL/ps0
viLea48BT3feabUQkbOen/nCgeF3n6BQotm4UuYu1Z8Jihybe8DPtXVHG2uy78lQpAOLlwrW/Q/h
dvCV9DzMEzDYt3z8TDjw2SlRGfoZ+SxamvYu85rFstZeACXhEsnysw7nJL20zufEXaBRwaezhLF/
Rp8QhlQ6Yk9QcmxcZkmdAq36zEuSwwljmaEcMwGG9EBYim4FYn3p9ad5bJGa6SIyrnNOSCQuY/CE
ltr0kedCAbjrxKlKaIvcyWavNVTac68u/0wxt1Do286WxWEeabUhwM5nFyYqX7WYXtLmxq17goIY
0LB+BwGbgUtrVx285pYcGq6WbDfzod54OgYpjABo//zF2Dzw5IBE8WA1nmbOFUisZp40JOVNTYMs
qa1Fw7YSWUc6PAPQI9G/ppF1k8xgDP+L7Q/OzxCRTZJeQH/6U0hGw9FOHhL9RU5AvoanaK/x4fp9
ToItQ+yKkPYD5VVQ3o/0shoOubn96VJc9f7xx41D66+5FT6NfB554i6fEqTog3fN+Fg9CPt5wN1o
Fwb3JZppVSJt4UROn7UzbgbR0WgAXvGYrqvhrsxIk1pzimO5aimtfrT52mVL3yMFhgcIF9jObcx0
g1m9V+wYepCNOhX3VY+en50Q7XWcfMf7lSaIsTdk7nhyvlilf5AwIEK83/N65zNK4tsz7JMQW4MT
Gz5pTCcVTAMWjjtDv86NYMBwVfRiqiNrWw1EFMav+93ASlnnL4FG+x1I+/CRSIyGgN+CbUW72r2V
3YvinYmXeTTpzGundQqchcW52r5NqdawP9f73mC9mx2XR26TKd4xXWJhAyJCRUNaLs2cEZQmeTaI
FGEMXzC0AfsUEJ0US45LtzrbC/2WLzwfLuSnIQUK+NZfIrTwVPd3sn+bhltREde4ogBUOo044h4Y
9VU9f7v/KntophuaPF6JepEB2T6mYBhuLaDah2lAp0D5TGuTRomLyHDr7AIeue4xT66WeBy6FdwT
90rn1cmvZX6Kw/Ng347tpmkOKO17NIM1GjDtbpBPLm1QAuLqJ8ljgSc3+hI6DcCctlN9mbJH78Pq
lypk0n5QwT0dky7bJtQ0LU2TkKSg/IMYW8bUCeco5kBSIkmEK81go4NjhbIR7EC6iwgdTIK1kaLJ
3Eekl4iHZqRdtJ6yDaaDVkOCAzkQyZT5nCEOrx+7+D6MXkekI3VMw2Hqbirr2GiIgp4yZA8A/XIG
lI9z1gttHq05l+PtDGun6BkIKNoz9XOcpaqYip9C/+zpl6Z8r81zaHxqIax0hPbFbczpa81LBtG9
hl+v6lZTt/XltnR4bGNo8XdeBrblOSlRTGLTpGfd7XggYYYxAQdZDL52rF8GCvoKKEu7wZ2BPd5f
NPMbsbtgX4GxUPq5A5PDYjTSnTl6BUTknU1WN9dnuGnwTKznZN/GG7YZwY60iBhB0oTBvGscPFIe
9LswRDtKTImzdYynSPvmsvyDmp3lhjtBV68eeGj6zUiYRv0lo2JdMS+xxy1zjhTXYQ8caGt4T0O+
anUydzZxrwHruXPC64QerivWw8htsCiKBfUfXqIi2bH62u67x2QyelbJmqAWu9wTW79u2ItDKAJw
GJHbIgYjeiMM30poNxj3+/IubDfS5rR4wIxqp+ehTnFpzVK9dRasC07nDnXy+NykH73BRuxYnJpm
NBSzfqqtiAhyuq/5ndM92jjY6+pdM1dqmHWaiF0qmBd2d28bKGmiYym5tRR+T4xRBwEcIIa4jPcR
azXoKR46Dy18h6Re7uBocnyQ5Dp0CCSxgoB1maeO6UnTIjIYDwMTkhavcNg9N7z9ycLHuYRb1T1H
MUGotAJrEH2Ts+kgaJebbtgD4/KjdeycW5fKh/pC4CzBBdjBEAsQY2Jqse7A96bOxoT80HUHzXwq
2vfUAhj63Nd7bUw4nb8wMIxwx7A/JUeEsI15Z6Gvcc7EEDAg6Vk7IY+nIbcaNcktQS5y/KiKg6LD
XPFlbfrh1pzuiuE0ah/anOr9nqg1/Xsy6Cd9K6M3tDqODtgEGzcM15M7bnLWxwyTgYmB272U9eN4
G2YvPU0LetQ63XduKLv5gglpA9asVmyg6DfoGCWQ5MdvvCidD0C4oc7Rsf9S+Qt20pYOWPDuudzo
+wRAhkTptS5s/hIcDQrL6Eh+psO0I+pPzvAwlM95f8l4YuoCstH4rjlQGPHfJ+FHWqwg1jpcs2Dv
NVvNoDXjfCj7bNFWREfOkQH5DPGyBQfZpRGcp/bNAtwixBOJB41zm0+3rrmXWb1AJ6vXywXiIaJk
dMT3c8sXwLylToBruBsyJBcEvTSIJI4FoF6fdl3BAc+Wl15/nLIP4vbmKqc3txqb04wVjLDlML+u
GIvykRi/Z/7TGD/bzvv8yNKLjb7NPmriHxcl5xWGRfTarepcWbfCeCD4a5rXCDwyTr4Ow9cWqVXK
Dt9y+k8C+qLh61yF4jrg8AvjzG9RXHx5HLOhXIhj539Lx2tiR8s+pMkyKEL3ThYPcb4aAGolKRDw
+8ICUayqx3E8k+yaEuARv3MF4GkT5NAzpxk4WOGKQxUCMxTlpr1JAG3zr3iwkeszroXTUCjCdHc9
scYUpLH/7iLFoxpF7s7tyoGIi1IZ8GEcj7bnI186oW5Uz0w5Uj5TazF3tuZIibfae4DMm9asdrvY
fS4hbUGRMT6r7FIwpnCQ0+pPnBsLIJBM1vMdN3ghv/Huk/CWFHSe03I4wZFuMB76rykRYB4UZabY
T66P8x2XwIOJ2xz47TxFiT7q/srX2Pb3jroN02fd3dAUpdpU4Tk17vmqlHZHgzTwAXvcZS5U6zvs
mNo6Lx9Ker1ef9tqJ7p6I90nVa2yzltr9RnEb8vZKj+yFBOMTR8YsXBVz+MWzM7zjeNjC2QNMD9Z
Bjlh+8SkhsvaAppa3rRGcdulbxMtSSxJ/nbqwSscQusiaKe0DBh64Dx44hx2MKhpxyAGKfCi2fvU
z2mGcIAB6msyaWAwtOITwWjVmue+u502U7TnpZPhea6++IAwKGbWCSO9EtD+zpD3FWHJ3VWMB0+7
FM5pdA91cbC7B4YIQFHj8T40rlbc8AQ+VPU5qs+Gfimy+6RfxvSpMiSNS54RfyAj4kt4Fzt96tnu
go02bYHMV8W3PO44djHW8oH3YiJpmAGazyo/j+q+oOMfpQ8GPUh0vPI9gP004aGmLQ9n/3s37eIJ
0dKW0w++nVx/jMrjnMlrkTQ30VejqkLNDGVZoF7u4I1uW+fZQsfLt8xymqR7fbg3xJGAHz96lt60
cYtibcQRYbqnHum6SQctolLgNfidAKJYX9J9NNiKwn1uvSWps/B6dTTqgZPhXgDHNndW+d0EYe9K
bee0dOadh5LZd4FZjt2PkxdaF6J6WUmY8vZfnXYG3CWD04jMBJvvqqweiz5Zao1i8N3uaLPa3Sfw
PsRXcbdu6Y03wL82McAlrWqQMH0OxWdhwoVYN+ZtgoNuHLFifUmEAJl/RZWveVjvv3fFa9vQB+aj
05I9UbhbTLVQysUbN3jR4fMZdIcpJldTtq6iQwNxS/Fogxl1bA7WDz6n0nHBgGKAkyx3uuBwEdON
9R5gaprxERtAXR0S511aRKWgY0wOU7Hr7WNJK1o3XmLwIbD3IHaaq8R6z2qmWHQXEUO5MG4p5+PX
IbkIB4o6XjdJlT+SfcfYRES0ZJHRi3PQv/bG1h04Cz3Hb7lCpNWw6gTAouoPq6Vo0d4mTMcSTYkz
A4H6W3KJETOpCvHOOuQtWxX7fIXw56OGuxphHjqwABUFqj80lywy9XT0y4ccSJJmcSTSvqfxd5Rm
HFQKOhZI9ujCuCQPMJvDYIcqoYxWOvMjvUxYuvY9qV79tjHXY7sv+rdy7t00aPHaM5BD0+1oMh/Y
+zwa1wn1W2u+ebTBJvo2i6ZnAM8xKogvI54M71al26rdkq7Cpsimyv4VZAg0TBQeBreh+GaNFIrx
uYU4w77FaNnXj7NJMUMqwqyWh8ygxU4k+noGdLNvzuurj2Z/1tmn1i4gmYICwtxzRj739mV2Rehb
WGFwbpiH8sn84cEe9kX5Lacw0TpEPsP7LK2J6jVhinT/2Ro8dO09TXwbgXgXzEbfb9qMydA+Iu/L
oZ2Voz+6y7uXCZOURje1ZTnyhkdpXBznMdfpZvDdCToyLIAkj5YI5RgpySNZxTMmwONlHbdBnIMI
eaYkEQqQvNQauXC7KP2WTt8YVh+ndOtbBUfR10Y+UFOhmq7Ze6dpLVntA+gVtH8Cl6DQt6k6hfae
m2kWmwsfF7fNtkvqmdLIHEd+WpEvzk1rNjNIo6Tl9tX736uQ1i0C/ZS+srt2CQAg0+kZzVo0vgzD
noObkietf+jHz6p8c8OrxxmktMkucPZZgb3jMefn5Id0LoBnnSuHcHXexWwCKjZNeOs3R1280Qab
e2JET9+IXT7/3DOXrvSJOYsRuX3TKoHsh7NmAKRDo1nETISJVfTyy5/+7S///m8fw//0r/l9nox+
ntV/+Xf+/yMvRt580Pzd//7lCZBAnv74N3/8zs//4i934UeV1/lX8w9/a3PNj2/ptf77X5rfzR9/
mVf//d0t35q3n/5nlTVhMz6012o8X+s2aX68Cz7H/Jv/7A//dP3xV57G4vrnXz7yNmvmv+aHefbL
7z/aff75FyGdH1/Ub9/T/Pd//+H8Af78y6GN62v63lb+f/pH17e6+fMv9q+WoaSt64blKMe0TOuX
P/XX+SfWr44pLenyn2E6uq3zkyyvmoAf6b8KJV3puDY4FNdweQ913s4/ku6vUtr8LddxpWsIpX75
64f/6SL+x0X9U9aSTg8RoOYPW/yl4reLPX86RxeS92CZtmkoR1dC1/n5x9s5zHx+XfyPsbAC32wp
foya3WCI7Q7+ESFZKWqhoSxvQ4NTX0QUS0dzl50zR0fhfhvAwmyjyiP2rAgZgAfdSlZYsSZPEm1i
uh8afvtApODuYoSstVdhHKuZ8aW4E72+Wg+eTmx4zpqsTZGxcI3kHUf1Q0/pMGkwPybR90sLWWXt
Da+VUWzKQv/0ixKsEGkgY3Nb9c06KE2H0Un4leHAIYsT1EOTrwSpizelORw6SWCsJxahIYyd13sP
RSKXNhnLS8vv4cKF9XPtsHd3HUWgRlSsRba6hKxRJd6906ZHr0tI8wOYYcvx1XWQlicue/iM1rS2
adbdDZkNeMvNTg0TEd9iaMFAhgXU81/bOo6WY4pjPFsNmTneyInSLA2znLZpjUwWwW/LZurmdEY0
VoDM1xGypgbn5gzGoTeCKy1qwFy58ykGhEXKF/rSmYKRGaZ89z2FZMzT3W2s5e/tHOaozBhLf4UT
xrcgA8TsueYXrbp1rldP7qi/Byaj5aohuM8gfGcAAiZIai9Fum5dWy46JyRAMeA0PtUMo5ra/0za
gQlo0LPQ9nOwZoVULh2fZd0fSOsrY596IZMvic04LA2OXYX3S/k1kZ/Bl+NwsoVfEGjaqSPMMg7L
J8dKpnUm+qd6sC966sfLYkKlpDmdv/LZ/iJjVlDV9rTu2+YQi+mz8jIABRgHYI6F04ANxF/ZpsMX
mEKis231RkgoCMA275lCBwVy5Sd7MD+1nJ5/qxOoLUjCCGX1NgIEu3Gd4r71C7lURTtHr3DPpwbz
tqxKMZ6XSp6VLhuSrxq5Ti0Ona7V0rMFipE0CJ1C2hZ+7zxnOrBeZSMzHNhrc0X6Y0Vze2FV5k1h
AAiaiop9ouyQaDoCQxjLNt+5rn0X8YuRVtl6aqaLUKa2DRBtLT2kzJXc+b27Ul64D0fgK7VVnNtB
YNGlseE3OcRGOKPt1G0MF1OCibxlyln8/Y5tqZKchrBfWEwkzXHmGXSBfRN9ZAVFE/K8kAaUGVEe
jOxnSU2HQm+ti93mT3rnKZrg3r6c7cFDfE6C7mKYHG16WS4Zh/c0CQKM6zFNvBp1c0egDBOMUCAO
NTz2X2nYd11Wf1MdTda0vLgGqR7BSGifNm5Dj8a09KC2B6L7ZmlcJl2TK2mUj7Uoyeaqu7tGclAO
4pYdtCQkp37PCkapTjuti8xENMDbjlTyJqru3tNp1plu+Vp7WKhMDCLBMdGrtVdiso+S+MNMJ3vV
lhF0BoUPSkR7vp7lZIVvsQGkpUZhWaCRIBiPsCKVAqs2uxvfHxsSnMV71bGpq5TcgljCwsmeLZ+y
1PM4z3flZmypD+M2I1HYIhMHQmXqYmxMjJCELsfmuZtcCunqpTIy2E9xfGflnXEr+nrXAL5DZcqI
oxlf/B7Zoj/Eh3zul9YSKd4AsluEE4Je0rbqYbhJVASliujZONf3IcPGhEFLlHb3PsGCllZCsdWg
4HdkRbYasy93nA6jNPbBVIZ8QSF6qLleBR5zp0lASUKrcJY4BQND7j8mvbeNS8fRTSSUtAGyhZsA
HLPhNA67frLhgwzpi3YX8jjA3wJrVWLV7IL+q+nR7Lo9PXHXLh+baRiXkoNaYoactv2973Eibpxw
3QzDLu2i+6FqabgpjBZ1bxvHKm22yCToZdX7rMofWlvspMb1yPtcLZvia2yGrVtiD1KIplae9iMU
4HutYx/1/Xf2HVojuKYHbOhNPz0xD6n5Mke2mtorbHq/Eo6jJCxVhyTUAHLU9BhuRYXYZZLkv+S1
g3CFcDwLSDlqZQwrsGzWvBZKXkUPvJmrNP0xc0mX7MICyUiufxOVudE0/9g4ABpSzg0akgwBmnWn
gFB2rn5vRzjGVEkhHejeuQlYkMWEI3V4AjUFJCYEpjG0PQnXUfISWhzpPJRzNzECCFYgDzlJt7Hj
clzNKxcjzmKdW2paeKEHHQP+LSPKvD2yKHPoLxEJxdDtNdr/3qxMHctp2Ux0HDSTA97cOLRC6Dll
kdB9IWfbcHzY+AND1arvj2bqqL2J7oH5mdqqVNHHURi5lI1Fp86o5tM+OWmJsJYT1clSiPHWmom+
nW6Ak43uKr2lzcoAsjVjFLlFkC19pPTdg6fC+9DtUW8FxavuzlEtUKvKrPY3pZ/sjML9Yis46nmN
6iZ/8tKJw3cGW3dIsIEI2RkLw33zs/pkhwGRYm0VXfIE0LvWIknxPqdIPTSxQYw0wuXQLdjAohe/
5Hhg+Egtw3Z6dhIPMxUHTfBtCUXLja/YSR1GVVZhfoS1FNjtspWvNRyZrPYMuC1FBzHdZgoFkRhO
7qzrZ9VaVXX2lSfk3qmEwtoNXfT1VYjR2/E+IgcyURljLnbGt7xFGyuawd9GwZfl+y8FhtWo4/yk
mfQksQZ4bgr3lZChkbCvwU3xV7v1q+vhEs50B3Wk3Z8Tun7/v2b/p2p2w/xHNfsejt51/Klen//B
b/W6Zvyq01MwXVdKZVKCO38U7PzI+FGvK8fWDcM0lftHxU5ZbthCCcdFh24oV7f/tmIXtmFYCkyF
cE3Tcv+Vil38XLBb0pEuL6MMxxXCcHQpfy7YHbsqNaE76JJ4UJPpwjipOEXMT70Kfb99LWl0tcau
lo81B+gs3ydQ4G39bOr+xuEY/jff3O8Hip8OEILP/DcHCN6PpevzEUdZhnB0h0/30wHC8Kts1CLJ
JmpPj5V+8FmYR6aGQcWcxpjr3w+rNpclMPuxPghoArkHTkDv76smu6QOtvLpPdSQBxW2gvqto2Yh
jCiygPiED6VlH01MWpVrn5LKfh+BmE5uhXkFCD5iyIDFN64usHO2onuqW5qKTGWmclWaxiLP2kXm
FGsT1Zl+NdHYObOKp3s3TQFGNryBEsHOloR4t+tLC2HLa/DI4aQ2rRshQVcgD9UQ4/iC5bfj60bL
zNQ68KGK9Jua+E4rxxg1TTc9bvwMzQ0aO2YFiOD5l6PeLhOqEpoJ7O2o0aGWDz9s+IsQs6EXaSzz
nzbMggKuaVglgBKpS9p2GUHTCxCXawxQlNCIbaV9YuEtGT79AXUzQ2QqJoxYsocSSb4EOimWzAix
NtaWkDrQDU8KKI9Toc2jJgfJamFx5lLdhKyEvtXgK0XRCfAZBzn/V+nwCvAwx+5niAC65NjUCrbI
ywQed/7+/PxE4kqIxn9i50t5KXMiHcb2Vy1bWYtLLcK8pRDAWHzjKr6E2PQVQdbkBGrqe6EYFWGA
avILn9mL7/uS+V+6aBxCdv2rxKA2XhL484KPPmdZ2CRMuDiarBpBNeVuQYUWckyt8JhNBh+lOoSg
0hM2/5SMBUMrVv5G9J8GMYhl8X20PguVEOdCoxtMhs+lmN+CpK/WI17A+H5T9PhKjGaRdriz224p
8EiHuKFALRc03M2avCUkh+A8HuaPO3G/TMjMY8logyNrCrcroBPVa5/JRHoceTkHtzvH5QN62gqP
nsfWOATmMiT51SvBeuM3qckQyT47EGdiRAEJNnBSME/7k6mR9vYdbOhNxnUaPQCJ9UWbiLhhBp7N
8GpUFf5VcNmJqGiixxpPOZvQTR2kCxu7ownRQQPU544u7tPZ/ih//KwH/DD/3nwdwgbe8MxTbs9z
058n0vbO3BJeacFZx6JjSPg8gsI3YOZarkyajPNt4ggelIEbzvJXk4NdgXrXU/FtPmymkrD5wtta
MbSrPqVXB3qYL1p3z/MnFNE14CrXkq85ILMGlahOLVDoyVY2/saYxSyA9nK1KHhmKyr02k8APQPW
pOIZG5xGEY9CdJ0Plmm90XpSTPiU8CUEjJzyc+DC6mAVQm4+j9uGr/LH5CTBHI51K9Ph/Gp8E4xc
cmKkmpi4dcbRESFbpaXoLjORLqbnQhs+RMV4GdlsUw3PZj7P5ORd48sNeJ+lZ0BtDOdYuIUAUGIU
24kkS5f3O/9UF+QE8+BXzmtf4NLl9iwYWHXGFS0WatzvoY+1rxgYGUNCLS8CZR7HT8agn3nhkrtH
SwuVGF4FnpCBIFT5KLhcuadDs+NN9VcD0r6D8aBC+Rsm3FNcpaAmwKncRHSmfeSONQFg1OkLi/vS
pRjj/bV2/BD4WHFKNIMsIR3imZTbq0O7AYkRPRQ6HZolgliKogQJVF7jisssz57xnaA0nDyAaUsc
Nuo9gy1tdfZxalmGWPA8hnpZ/T0hiiN4SUBuR3iz5nt3flB5DnTTBQnNSZq3NO9OIme1Q4hjCiye
ggXMjrcV97AWXUbM8RwsJ2hUFs9iUhJgSgzscClR5PIQhaylRnodeQAdEDG8WdmTP0ItOq/jOt67
oWMFG2xO4zu8jqtE81c5Tm/lg3Fg9Fzj33c41bf9jCSd5jkJavRT2ZKCVOJhHdCV4cCacwP1teLI
WYf+ukqGj6qG1+AYhLDbyb6XOQV+Ur+4tgYxyV84NVfL4aIwcwjHdGtkFh0Z1t/0qneAhyCnjFwU
TqR0ZQk2nBvd5yri6+lPuT1S+ltLJpVu76/mNSjmGvfo1xoftlefbDPDZ3krl4MFV4ANCF72jysX
s4YRJ5uzJoLJcKlPcxe3b1jtBjlsdaYpA5yCsXJfsbEs9UYC1fM4Ccbzre1v/vH+r/5+96ca0ZVy
penQppQOZc/ftg/bNmgs6n2kVNlVQCGD5qIAuLIreglTEe7nf/31aCy4FFIOSm3776qfeKhFVA5w
m4LoADem109Td2ECPJAgaPW/vdj/s573f8t2NuUsff//qp0dfgTNNaunhoSwnypkyb/7rUJ2f6VZ
LOg/W7rtCFPZVKi/dbRpTTsONa6UBlWqbphcnd872tL51aD7LXXp2opK2TH+oz52ftUtS1nKFsbc
Bafh/tf39090tF3x0x1JQ9sWdNvpniteh+Y2lf1Pd6Teu7ZewWzAo4r4yR7r29aZs9IQN+fZQ0ev
jgk5qN2xMOuV1EHOW5yEA4vlv5HlsKoHwFVs8ASfMUlEO4tsPOoBeuiF4+5MOoyxSQAJO/JNno86
iegzJGrqiOHz38Mk27qAqlXqA8PB+OKbTFZT2zq5ZDgtYx7EqIkP3QQKhtyqre9O5nJg+pSl6bfB
YtAZdWylFcLvuKDXMFn9nVai2k/13mGgtcySGhOYwMXrz13cSCnSHhxoxIRxr7OuU2c/zb+UJ9dC
TC5O2BpvL+LRIU1Qf020UxpP9ru2097LRH+ynCY8x4azKyJaBUwj0KBaGZZ7dL8mMkylEnkayxr7
Nv3/pciHe3evaTndTx3JfCx6ODVmFG5yjcfPbXVED9Tn6Fo8/aagVaHlhzAbhrsxhS7vD2Lx4/b8
lx7Rf27m9H8zvPpv+SD/wzPu4//+X3n/9hG9/fwQ/3HMNYxfLduyXVo6JtMkw/jjIRb2r4rHWP44
BZuumg+Yf32IefR1UzCYElK3DVaEvw6lnF8dg+GRIy3DdOdJ17/yCJvy7w65jo4f1tRtVhIWBgUS
htXibx/iYvKdqauAORsxzvmKo+3O98oN4Cb7WAj9Kcqh3rWx0e9LNCBOmhjH1J6btM4iiBv3aAo4
GInq4Bjkcbq1E/nEkctGTNi9VGOJANuehkU4TGrbalQHpV83xxo7VTAwW8o0ihuidIGqKkCqBn8f
CpNwVxMzh72a8C40TfgkZjprWrrGKpEJ8SBDqHZmiQUsKLp8t3bKSe1K/JhJwjuoxh56b0eacGP3
i6wk6SobATD2g8a/t6nEGoOWdBr3j47O8LrEpiipVIsZTUXZqFAMpaN7bdIBg2xJ+HYjzgktVabT
Y4VRP74dpwJAg3+JvexBJsBN6pA/kkiPlcnCjuwjnUaYPg1CLStDIELjt1eodTjNSqZxDeKASnkE
3xflwWectez9EfzXiHJk0MSj5dCuj5tXP2o/E3388s38A58+AR4FDa4A1wWpBGl+ZyTNGWXvbRIM
5EDlz06HmzFR6uKDVC4wGbtO+2E2HCwZd6+TpCGHsALZU8TrTsdsNdKrDL0KF8Pw4oXhuUqoUUvf
ZfRS4gFV57RfFlIcqzLkFyFTLfQGsYDwupUnDJhQQK0Cl0TC+KxkezLkyFTeX/fFpdEwy7SJd+pU
/lSh+Rx85zUaMRZbJTXhTK9zrC5btQmwIjsDT+tN9rZLC0T1TGVwot3kYcB0spBXKxf2Xalpe9Fh
fAkSd12P6HrcgfQBZc8+7ZTpJvuPXEDfR18EqSr16LEHOG68NLNRinCmcrmuPf1mqscSXEaIRDyY
laBV65FOQCBKqbVP1jQ2F1k1r5NuLh0L4JUvHhMfkcoE/1qv0Lx0TccgYkRvqnpx4xFuA0ic4dOU
3sYZWAomcdmy6QZBqiNW40pw1g5dEKhIXZAm07CJrCZcd37/4dHp3Psl/qgEDmfgu4yB2uIlj53l
2KuVoSDL9DQ0KEpJmw1R29i0olzYs8j8YMFZRMCSVHKTewUT45ravBR3oYYsUcRJuaYHcpAJOtle
92CwZRzDzVx9V5GDVF0b8QXo5jrLGpfAdcj+oWGfPWZ8ovLU2h/wwOdx/JwCedmEKfPIQfmnrGl5
/8g9YKaF6dpKC22R6jt7QgqXeck1cOyHyAy1TVAHnyrPCd+NqlOWcvIYyU8YJwFmvTKLDd3zl7oY
SnTQXNcS0j1neW6IQCaoSAtiHGRLNhm/spp9eVaIgMeyfZcUKM7ysiley8ggsGcst0koyFb323Xt
Y8DREmQtOe4EJxie+yn+7FzMs5ZbQ/xSwI+5avf8Itck9t6Ug2gt9lyYj4Z9HWsO/b3xlgUK2mbR
GKw0yUk3KpDImhmsc8PZJn6F1Ugy40AAUxE2vbTwCBgpQpQWxWDL0apKLJZTrd6KeCS6xsEiYtcM
3TlAt/T7967hvDGpGih6enzBIfJSKjpEmXyeNgrOY2LjkNCmYNHV5bARhRnAm+5Yy4wk2dBrKZj5
yKRfNUF8MI3sXkzQmjqtO5nTgADUbOCZORhWwoBRtdvYt3Ust9L14jsHyctglhyFqjtyF2hXsYjK
kYyRMLBoisHV8leNE7WsAgZff4jzp2m5ZUtRlRsbRm7POBAAW2rf1JB/ll4YL1XeEW6YuUjihvLo
xhOj9NFdovkieEk0yMDcGl4JS0ikMnXMBMt+Px4CLzvG/Xcdud+ypIdSNCjKdSd+SEVo7FKPS+QF
M3HJVGeMpsGprFW8LZRLNDaNyqVntuWi0fV9nsXFvuPFSr8KFz12Yj9Bz6iDQiprsAfuwzSR1+0n
276O3W1hMbuc5CHlULcMDfyuhFQ9BTUKADOnNNXRG9x7D65/NqIIyo/Oam4y+imdDkZl9a2GsRlJ
cRhoqJDbR+KrH+dYS8J+MSXj0coRYarMW/ttxJR2YvKU5TGpRVtSPCTUQViQ5cbnUi1NhQqQ9TOx
9JKJf3yMPMg9cQCzvo4OxuAdhkmXq0p2KQ6KCbZsQVHLrspMXcQYgct9yX+HXmFhdGgfxGl0CnR1
F8ke28QyjUJmX3EATJa/DtOXEjZgQqnydDdNLcdaPzU2ziyA1jM89IP4zMcRbE5vQgFEqIxZw46X
uvN/qDuP5ciVLct+Ecog3YFJDxhAaEZQBcnkBEYykxAOrYGvr4X7rMye6ior61FP7hM3kwwBdz9+
zt5rx2z8Mff3tse+oifXJA0RT7gFuq2BW3FsoxwEMUNmHzxCR0G2ZAz5FfP+m1ACmY9Gi01j2CZ5
sUZLJd/44wOzbRCAMAct5swGOqhj5iWvueiJbCsW/Bd2lby05hIY3kxLM4F3aWQ0KTqxWj4TG1MU
vfm0s8WGVbepZPO5LIgeNBvBfyQ+ow5WqMzXsVwhUHIAgqqqYTdYGkL8TFe7XBSl33RI0ssBcldD
wzeUIVvJDEWudcl3w2Fktvbj4t7Yaj06N/yubPAQcdusVcRDcWDoUbdZBDnEBo+vUOzGuE/VLi7Y
Drg6+WYW5gH62dRPcpQm5FADHs0V8mxKM18NuOmmbvkx5+xeawMOWjNwlYTV17EJpUBBpwRDtN30
qLfF6nhtDIJqqwi3YU0QS5uQYFF5NjhDlCSugdk8KmMa3J17dHVEzJNuvDTgZRMzZGyeY3sAQUbY
X9hc5DCRqJrSfW4iC6oMqmUh6Ao5WyP1fvdMKv0iR7JjNMlXl2EpHvCTNqpqH5KlPsao41TbU6K1
1XefgJeVTbmCy8avYtSgEMx1uo1Z+Y0+/dZrx9v3jDevcGh5dDsc2na0up3j0A+zSt/ZWe4y7kfN
WqIDbUBFaZmZ4+cq6ai4TKz7vhrvU0gwNN4wlhfRRatstOpkkZKcVzbFKY6ca+XQyV94TLR8Hu+r
VL5lHpL4RXfAw9ceMN7WeZmJENOM/iEu0k+l8aES/5SDFuWBXEySuhMz3VdG9yG95vcw0EoOJRaU
IWKLSJLSd5bW2OVJ+mUm5gRWFCCIWWgkuxgs6sXTpY9+ow86tJ4bzerZACOmr7XQGB+M33rG+IMz
4DSFzs8C9Esl2mUR9m2KGCdoeYQ/p110NC0tR9q88TzsKyrhjLKIUCsl/gkP0YhA3ZyBzYw5bzws
DgUN1zYSd42VwC/15KMtqPTc9qtl+X2wAw2s4dfQe4IDBRPuY3LfMvxhtnulzE3pPZvxR92/YKuO
5+8qv3eca5k9fKX2V5p9uvH72Dwsub6x2DYS8EzGpuBE6iDSOKlzZ9efA2VO2Sx3qfldRSjWwUOI
YMwIhDqMxlV3fS74Vr4l9IQ5ks2smHYb0N7lzKj+pBNnWKQ5PyDBACs2U7PCf10Ey0SagEmx1FMD
5LPTF7za1n2WNZeWAGE5oqRVoLfAXKK3aIxLSvwgP0ONJe8WuTYR9W1NzAo9166PNtGpLciOmc2A
hM2tY5LBXZOCln52cw11FRmCmQaJmDZ6VN8J48MadlO4k9FXSuDVaHxotES99tFDVWIikC7LL1e/
r2Fo1Ma1fiIvi9p+eugZzA31VZ+TTcNV3sZx3FW0N/NbQeKljSgk43ri5dtFfxtoWjQQUAVkcb4p
AjdSHC7qvs+QUqhus108gnguY9PepbisFSfzejzQD81vsnc3hmEHrnwn3PhujCfWK1KEH522cTIR
4+6prSWAYRTxXnLQU95kWHP5YSdcuPvSSY9Zax4KsN7JQlFBkReLBd8AX4xON5mEb6Fh7KP+mZ/r
J5OWxoP9g6KjHvyQqch3lZKQpgJGdChqIlKmwOeRu5b5wHqLYgNYAQQnyLgOTS0Sh/5QkXIEQ9LV
b6EHq26t+ixM2xjyPBBDPkfXGSRK+EFqUfLEiIhSJet3rTrS3q3aAI1cCR8+PbuPxbs5Y/NgKhR4
4TUy7mlzzwmFXLErF5DyqHbQMfmxftFxnJnHFPV5u4WRLcgBhnmQHgb2bLAfpC4QCzmk2CBfh4wi
8n6g+qRa6bQd1w+mh4Dop6cyvo7zvYWXNYFOmB7zkaznmBChI1qjxsCGxIePzu2egoBJWjedEnEa
prf8k4elAUpPPOMLWyvZAHEG/mqH9cIi0iz2B04GXzyGCrQjOZjtV9Rxk91a1qZQ577lpucXy9Zd
CHA4LlCriCUwdw3HNErw+jeyZmn/YbRpmRyGuNtpx8GLvYYADcl2V4fkifoRBGq+bEzcOkuwQAoR
TwssPyeYwDA76tyc60/z6NJNes4ehitg0eYXGyvzH6Ir6ZYDmkPNxiYRoYl0TzAqHWePRDSSW7SW
HiBiTLEliBSytAgWhOSAQzcIdykyF1Bbj32F+pGxwLxBKzJ5xGXskeFLuRPpXhSnFpAANa6zndND
OQezOhLKkA4e57Q/wusyjjodOpv7C0OwvP4ey9/pr+pKBHwBuwz4zsMMGermMKcoXlgjgdaAyQsc
yCIhGbhsOuSenyAc6eu8a9lH9CKVeeSxqlcy4g4F7Fz+rjix2TvcxyR7ttC4qOJn5Pua11e1tO8Z
xr7cPPLUkR5v69MmxAGfPZvGDoIAD2L3IGyW113/wTBVgeBhs6Mt6gLcf+c5a4CLpwdM1BPYeTJy
TmHxkONQBCmp8WqK07gQlrPrIXkjxAJrMz3nl5YhOrcmhXUFfe4DRnfXOeG2iIydmuHkBnmBvsv3
rg6Ysw0SHPcY5aQXM2i8wwtCtaBhSrvDZUnjEsFxYz256z/Z4H9FIe4JMjNRMm3KzzC6dwyf0J4S
CmL3pH2r3PfyXwrNGpgynuDax641XaJXFI3Nt+cda5q1PGBga+O7mqFfjCwsiIqAAzpz92tsPCYW
Ar/6T9Y5c1MXpnR7tIqrwWyz2UvgtcmBiAoSXgtro5b7BLOBC0GGMGhGQZviG5qs6xwJiDDjK1Hm
eP/q4gGHAJM8rt9o76t3WifJD3sHAR5U+M1Wp3A1uMishNoaLmzPssAa7ZNQiwYPp2qbHKL2LIoL
RpX5c8a4CTYLYqULDI7NfWofnRU5sVWkYHowOHPikPDiBIA6ywtvje9WtFvNCQzsEoKJFnXJWfTA
FnZlhYeBgEkee+1meTuaahSuQ3PsEtxfxI8SWLON1bbOdh1cd942HfHi6LnUaFsIqjngW5KZ7uS2
vCOU7imamKr72kyzebcAXqM8WrYCjxqofe254hXPq0Ab24d2L3EbozsjtwBMHJtFsRO40K3j4u3m
5tVzDyx30Z1N494lhHJXAmEqfWz7bnoatSeDvTqmO81cD1Rlrz1kKVXp9OxZr6b54kr65jNhy+6h
fe34LE0a1mfb3BHg18W42oIsIVsCbt2ZE4JFSh9CgQFhNO4dbQBtv3RxUR+1tc3mVwXfifoPH8aO
0Dx9Vdf6mv6ck+BQ7tAGhHOwgJ5qaOhpAV+IfCuJmyH7Q7CX3UFmKkLf2Vvtif+VwdC6DikBIVs6
ay1nDOSa3CAKbbNOr8ejorgi6JIEZNQAnH32nqUxo2dxSJ1n5dE02nTs7tBjP8wfQfGERqIj9wph
5TW+egBVaWpR8m7wsbGkqCQq3eeegOtoktvc+93NfpY+NyRtlgHMHNpJCgUMiLY3JalwEWYUlIDo
MH20geRqI0VQZ30hsXN97+i1py6gKmqNAyf33G4N8dtxQC7vmD3w8eYT0dx3W07d+DGNH0D96yU8
wt0IstAud2y8c3boHpR5cKcNea3iwqQTibsFEBXT4abwGFdik3yrl6CCmafv5QS6/hhHp9T+GdpD
b4F32M/O1jP81ngs4qA0HqnQKXYJtflOGMqTGDmpjVZc+aIJxmjDZ86elnO5C2gEcwendxP7HlTx
7qjre708cfhqHH/y5IX3BBytOin8QjET6HP7liLGxSBF7isp2+5VvYX6o4+uOkP+vhyKg2dBorys
10qx3Dti78HvB9U5nXjbmnavGwetPzYz2+fOSm8zmzfzXW5J3yzFamA8iioj34r0osVbqwqmN+Ge
bGI4Xvgspgac+0amN2PeQvgztfUNGZi3hq8SECKrS9BGu+sZmDNs8e4i66VUh5D+VrNly4VsyYnN
6T0ON0MDEHhv55Sb2wEb6rJHZjC5OwoaktRk4+N2a7ogTrdOyEZ6XxIdthN4HJdd5xycygcpPcn7
XvktjRz7ZrSbL1p+1sK9f5N9c+YSy9ThvSaVlQ2V3Yn+F+rRc/ZCF4bdiXXDQcsKoUIwjG8LY0Ax
XqL5vjKfqGKZhD1r0dnhv9GL6ElAdvZGup36NxEdvhqXy+ZmuMbjFNS0/jq63KhAs/IwOFfhYuXd
1x969Iy7koGUqG92tTXa55hfrq6LdTPhndBuYPOicxqgInPFiXYM5dq3Ud9Pci88LAo+tUkG0YZS
etyzcJLhSl6H+ydiJ4YmxY5qHPr7amt/UJ5oLLIBVsuZrzc8NtGpcc7pcrI6wp8x/O5R2tnahWTX
hqZmdSrtY2zbAbfKipZWdEb+ZfApE0BvPGuVT2OzJrin2DnzG7IYqzuSE5wL3DB0pbmPcWvbLE7A
Jyq9/cQ1EtLYXyVUMwPXkX4OJcHwcWq0+3wJ4vwjxnPHH+M8Ge7U5HNyJp+o0rQCUChSqlfHu7dq
go/hxgTDdiTurFuTdrCw5KSiIwZ7tXWC2bhcsEsHsn2nsuVP8WLyJ05ocDB4TjLobZBFKhx8NLPW
77sCCcvfIBDlYr7a9GDPg890k8et+abonIz5p076igrS/ipYM6NxpHT0aJtl9MSXltQvq+n93Nwa
9lUH7UbDadw62UvxV0Xitk/JJ95SC5Rn/RQe+icgnknhj6/xOz8M2FiHR/1OfMrKpxKEQIMHb77p
rzSej255okfHmZiG1/oivwHg5E9hAkd0Yzqo64hjm2854xa22gslI5eMclcR4cEBMlV7URJExmBA
TtwEnwz2kMWoKXm9bTQQh0T+KgwoPy9rxGHlQVEphEl7sO4YpAZ9l1BrNeZh0tyATyxGm957jxb9
rgJzNvrHDIJHxXb/YKbtIcpRKnNB7L21L9wuh8oR5DLZN+qvaNkQ8sAV2LsT9wQyVBBQn8PV4Lzh
y/Ps4Gmatsbv7B3zZo62+J7Ba/I6G8dFbSmeCgjWVLXVhnscO0auBWv4F18Z+Ob3NHlKf4Wuz0UQ
KCsvbizWJ1PLudSASt/EviPsrRNnBwsoFMi8Gr1FaR6s1neBFXrsNZvC8tt6OzVXMpG858VdX5KL
8ga4ePUwAhcmdYz7PCjq4VkObyX9RmcxAY/89MrbMRg/kSri1/3NGNLtq0WkKXo/Q2fTu5C2sR81
Yz83As/ICWH+aF/d+WnlJ2shIRgkRBwjUqt4omCewd2kkTLQ9Is3dvHjQk+u6F5hVziWIBoL7mxr
DEDvMMuIsvzg6xOwtAZehDaca7e5hAAg7IVcRUmAD2lsLirNX6nuU8yt6m7jq/cu4yghlQ0nPHp3
oU4ZCRbqXFNoiGCmUEWO9agP8aMlWD564j8nAFr+Yk4e+3p5meCvSCM8OeAkkj6gM33o5/Qc1enV
aFxYEP3ZmZonK9vUPTARNusJhfgQ5ujzN2Q2UQtE2/KCkQbHRzQ96R1sOjiInpTdoZsPY4sNeCog
AtRUlE5BW6dRqgqsCROObvY/odGiNpueOk/vtlkdPiV5jmqGTpjjaO9e/KvLwoIix9POekSxTdnd
COYLTDsQdoU6i6kokEdkg0OoEPIkwRw20vL7ahnVGegTWQKmjqk+NavdmKQ/ZoUzz6u0T0BS7LVV
asIEGRKuTVgnZDIhzkSw08A26tsVP3vrZoGL3EibTTF/RDaHukL0kEIWWdh4yj5ix6lRmzGaYS+k
iiUbt6Z/SZt/LX9EjhjxztCsW5pUJrHyeBExVxPUrGUBDT7ntAhaldaMl7+cK2Y8yZ/BUWyaTnpT
InMCK405S6AsIFJ7Fmb0EGk/DdE6pG1V4KXAnNx3/btj5Q99D2e1JHfDpDOpD7W56z35YJR4jm1T
31En4jmIC23bK1SgMLcsrjxMW7vCO1a5oLkYGoyXBSRRO+T6mUi2+RoYl65AP6Cxy4I6fgjJrgnk
gFY1DVsoZR61sMdp7U7F3lTf45rWIPgkGJL1P3H5O8aZ8NjCbQCWj6+lc2mPtOqWWVRMXVJC9wYq
Y5Aus9Tyj4orazPP4EP6LGJeOm6yEQ3oYGhEH3WAB8osBpmQube0ooNaFzhLYkokW1LBGl5jk8SW
7CLb1xvvSY6oYoxl5m6dHwYkYlRd8ZsXtzmlBAf9rFaiWkcYlMqHY2+mb4ZESTdreo5osBp9TzA2
MHMrZYKDIqUlZs/qHdDtVnNZULFZznfe6YDxM25kQaPSs2fR9yaAGulsRQu0SMeNHVp465w/WYGO
r6HtztCm+lgSXNy1Fw3MdkuWl9nv62p4tGwot32I2zFj6Ko5VhCv9ZplfjlRt89TJEL9TH2nDCBv
yCdwX6+JzDEy4KJPw+NAr9ptiR3Gmm9Y5S0RbjC6Nn6aGRiTO0FhidCX+3NIg7X06PaV7aurcvCV
JScGzdKqy+NjLWB+GEBfd6P7OrrcFryGZVb3zq/RjQ+hpX/pIAJXVXBdldpBwXLtNbTiCwOebZFp
ix+7KYJ5YdyiB8BJxl0xKWoNgsBCk45tnEIE11OYn46GuTRZKpwu04ujsBuaOTSaJiNMrlPH1JXm
Vhly9iMJizoziq2cQCWYbbwdhhkUVAl0Lu/pEWCTccgj7m7YeDFsGSE3GeNdou/ydQYwW0MGWLjO
ed+Zfttl2N2JU3TW9y6n5mPJw0A2KWcxAqPO5ZhTQ/4qe+d5yq1t5HHYl6hTzTFN/L6rgfJI8xK6
809fc3v3FE4hyVRZjIXN9oepLOLDImKAAwNxAhuKiDsi0Zf8o9VuZqn2bHI/Am2kEROtoZewBGqP
nd0YuIFFmcW0Id21c/QyNZTJDVSk3Fz9gOJgMDoP7LbkGZvQM9OV3hJk8+Bm83UaaDIpMFprVmmS
SXdP3mqSvWoFJoXMi3fhTIsmnHlJA0ndlpceRAQ/uDPmrxmt1OjkMe9MvzhDRCtlVhfZTj+25OTo
wLK0fQuhKD01Urb+bCREk2r5Oz4q12OkH87itTMDO0EloSZK/Uqxk8QM9O/USKuJVYgtMANGZ9It
ltLdWv1DmNl1EMdrH0gmJ3udYuaEfYDUfdBg54fp1PrNApMaZxZjgHukxyH1WNv48O6RmzZmQtc8
OReuor9jgL5Xdb8ZmpZYrYrCIsawjB1qy8xzKwomQwA/3h257toGSQx61dyWudx1hIXqk3rWrLnk
ak9j18JfT+Kxy66agaavOQNNMV6XUNCOJZhm6ZzqGM3Fa1vCJXJp0/R2uU0Jx7NsvAfjTONIGvrF
FQw0LAMVuF3SeXdgcNTo+SHlIdWLzWfN0z46ileTW3dISdAn1lHVCNUdZb9iyr+OlvEr7uA/Eeqc
6u3emaiHCM0eLGdjoRk8r5r10XprHDrATWwFWr2Snyc33eXFL0uC3Kqm4qNXNCWRbBzHtH1oCjpU
qka9X1W3WDm/P129+DCamSkVwREx8YaeQiyXVuptUlz5i0r5xWATD0ehlkW0p3TFZVsg89bnwdlP
j+Fseb5ReynF0kuiF9l5TLp3jpAl0KzyKx+8W2TW2rFv7uMuJDKihDUd5qBLhc602XYil+F7DO8N
wJ6XA1HzhuJcWgnBIEQJmRKItEUT13GafT8S0Oi4+bVfNN8qDXWYgLkVXebsGd6WCfijcmy+53Ak
YtgeuEOnz8whH8c5+paKIA3mJ4ZfmzR2R6K+lk6Ku8JavnOiVtahNszkrD8YdvTaGMo4GENIN8gu
NKK4pkuVLg3WjKviwPBVzEkaLZwBs+ucPaf6nsbw0ED5pSqgj5VHw0Xmbb8rWD62HTcHsmjpmjb1
g1F0DwtwKdPklzqWqe2ikttO34eS5/cuameU9aWxT7gn5Y2LrnFxUETIaT+EMeaBHFLIGKJ2YX3N
9gPBA6R75eIjLLTHwbJ2HcyiKFr+IKkwGbAwsEBXhUr8bgb+SUpSM22WVVpvoPzJOqYedfaMeoYW
iULQNHiStB4bMnM00tabgWaX+p3bcd1g6H7OdPl7dEJUCLwTgtgk40A9WZQvDNSWnRwrWl1Wus+d
0CSxaoJixViqq8yvMSYPBVTBZ424iMRsGtXtPAbu0nJlaunltnnICJ3dbQohcFXFjDF4KF4zqVt7
02le7JrYt0krL0sCrFSrv/VCDQHHPE5h136zG/sUp4JRiZECMjK6/pTnHnZswdIpsEuOI8DAEcng
Wq8xt0k8P10kdrCYI1ELb717KkEvh1H2tNTTWTYuohMZ47zuyP6I25MhcSarpV8Hvd2yGWIJInwk
tbDfWU70kRW/ofLl2ZQfovoWt2V80GrUu2ZWoQzUXqWiZ6mbxcJRy7HdOJicUNO4O5VzfqXtLu1p
/UUTaMesgC9DoGY5rljwguHcPMfE+33ZvcihoxX7KAEaqButb+rWp8u919SMBHQta9dSq04qckdG
KKSqjGhnwSd5Rq3h248AMRFDKiJLZ4Bo92Bo7b2mcak5YxcEKqOolqzOewjd/kF6kcEs5B3as0Ga
0cDN0g7f3ApgUqfTr0gJp/BubkG7tem6L+fR63tuMgmEzdjRGB9eXTnTIzXLAE4CM3M93abL3nLA
GAxT90vZ+NL0UO6tlPFfWxsDWOw6mCv6TVZzG6b2jLPsl0rkdRSkebb971rrghFycFacuoJubG3T
KYmc4bXry2SL+uBuimr4qVSTizI7EPbvlTOg52FoWtO+RX9W0YYLZeAMHN1aGm3n1cse2RJabVyL
jeTjall6aYO7pbOtezx7xepNw1o3pKx3zTxU8a9xeTfSoQIkgtirUq/kJ5Vm/hjNOgM+6TD/70BQ
drCHa2c94ks922pKbXL0lJsuEfpmoHJVBfGHZrT6eJflZWmms5o8oFcVl+c0sT8mAe8xMXuGtNUJ
Nx/DdcsgzUTNYN+s534edtAFINPn9Pp7soTnqb1VuTzGJle2zmZYlJvtFqizRU4XIDc9sLXqzcX0
ZyKt4oHACmJE8yMYYXGo3N53dIYrTe2e6joLGbT85f7mAjtxgx5HLhNesjfBWewso/CHNE0vw4oi
s+ImyDXGMA6QxEHrGxBSmcHkSltJ7mKfGwhkOk4Gv22m766WQBstUTB38pjS5FV7cqKBa1nnyUCT
yx+RtwXYdwf7panttSb7XIbKI6ytDpQWHnQxkPJhkLMT5k2DNo/Pum5CbWfHTnOaJ63dLk147geC
7YTAWNRZfUwbIu5PBDpEkCvElJ70qT4oXcqT6oonu1wOjkbmrz3XACHGYi/GbL2H37cGfF5e3ifC
Q0JT2mTax31FpTBq3aYVJXZOBJ7FqOQ5wvumoTB4sPuUkBa6dK6XX1Sit0evSBBkiZGeSklMFSpc
rSYLve4ZtbniG5dxdMzGZtyns3syDG4hsQO735lDSoJlefZysGFTRMEds6VvKoLqUN62+8GC/E/4
UwcblkabaavsKfa4a6Vxoh+RpPXZLap6P7InjD6Jg0dSuOQHlykRy7QyyrGyn8DJjHtkxxgDBssv
ZKHdW9HsbV2PtkQG7YROPhuKqzt73ULXWZrIptJFZciJTfA78hpaTPgZhO+kGudrtT7fNdtSU5IN
x35dB+1AqaiHKZctk5jV9VcUE/hjJ2EcyeXR2ubkJ1n2Qvs1JR1MGWrbtsW0y1rjY6xMdana+gea
7BMCTYd9jWMpdYCSGhWJTdgkhT8vzLEgdSWsSjYrUwCTsfmbTHRQk+lNMOjtfJhznAyz7h0K2RzY
K2tAPZ4f9bOzKVy0h5gcKHUyqUjOdj9r0h3ZrFIIdRVawDFqN2W6mooM2XEyjwOJa8B1RcH9RMvp
CEKKRZkN1IxgChL21Keb075VRk4OdY/ClEQcTScnsyzDS+QsjCJVk27NMkWFgSvCjtn1ZB4fsDBl
h3K9jw2rBHfuLISs9Yc2IXyYR8CFkzVTj5ihsc9hOJDsrAeq1Us/ab1p64DsCbTZRcCbhdDqJ8Zo
IrEl9gqu7tIjlsHuPts+2dXwU0WviU9h0Y4oTPvTQo6QN2jGWqJKry6Mj1MVNR0fUbEbDGWfhqxF
sWZBQylpL2X5zBTZoyiVtHgHfsI+IyvRHxeX/y+xXuZJH56xXOzR6VO1ZkheWMc/a0RAQ/yeiSId
7+Vez8d0Y6Xdl9C8Ny+nT5iZ7oyu2noZausbtucWoM2usnV5cqboyB5pI6tOjnyI6Avq0r2rXVKx
C9HtEGBde0QCeoQRTHbje1PPRWBKnIi5LcnChpioqFXQGpGt3mB/CRWYdALcmUUtP8ItCHXtJkW/
kcKp7MufOOSKOLPpbSN4pYn2Zrc21D+UhBDo3GDpeL21tDFTm+j/B6/fdw05Pwl5XdT+G2Lmjp6g
Jm4UDbFkotNQ2MeqYpiXjVG9TyjdYyEHfMwIz5ZlvKY2+iQpm+825t8NnkWfIyW7yI0LAoFTvNCm
oRd+W9hbCblR6bRAotY8ehqd5mjUPKiK8sQFGZaidZJ2MkOazKd95zEhSSeD+5ERM9tpa3sjF6a8
ZkIMxYxUuFPIN5haC68crm40MUJhsNrYPFoens2iCHkcneytDbM9FuJU71M/y8fSzzQmBN6QPSwa
yrOkcd4EvQpKLUHIg/KNmJNbMBcLuzbcJ+LT0dcPrYTXW0bhGTrKH5Ho2aENxjpXvHwwwgC9YFGG
8zXb5Xm7DfV8Z0v6pnOWaIGgeYhwBehlSZ1Gs99F/BJC7cnqelv31pPnoZjUxrDe11p1iNzO2doa
UUoj0jOFq7JoRQytvAgk40FsgjUgE+IPaz1bApG7JETBtELw56EzboHcRIS+JuOa/jcWddDh6mds
SHaHmJYjJEtyG/NXDrOdAYTpThZE7A78vL3DPZVUS2efxcwjZcGtNBU8s3J8HIzppUiW6NFzQbyO
TIExn0QM8No3zv3opadLHoIk5mQuvCjc4RcgDzdjWJlNzEbdmKg8atripOthtqtaNolOh3szg62d
yi02hOJBVjigFQJPTfbvXpMphuv4qQebKV4dkrth2O3bGNMvV4gcucZVtr+kXROkI/2CsLFR+FdI
4DAOrCmbiHw0FxhhRDsdCclgxb8Scun8stE+457HVB8qUjEs+8Z2MFcL/nBDt4LapJh0S1IwUII4
eSuQi3BKhDi3c6fhwUhA7gxyBH8c2XeF1J+qmot6l0zAcdodsnHErdmE1YyXkmEX2rehg3sfWo1Z
5k+NDEGpzYhXnXl6k7kx7xgd6Ddt0MW9HfOBJUmz7ISVz+eFKcCS5Ng9tNVLnC/tIXOZKsQephf0
3+H2f28J+38xe/09g/D//H9EKhR4c//vzs4DRVvxO/kHP9j6N/58rixCTfyHrutC91xpS9PBkcW/
+pupE5gItk6MYJ7tCoHR18Lj+1+cQuc/6H04QpoC79dfMML/soQ5xn/wR1F06qZhu9iDnf+NJexf
KCNCCpyjzl+/w5D4SP/REOblbA1e29GEdbXiOQIGPMVLtlsm1e8jOsQneDpw65K6QLNNT9cVVXLR
Pe9PlGfOdjEAscqZbB2N0WYkhhYWKJw7PEVoBJv/wRP9TxZUxxZSSkuYtuHwzj3YKP/4Yt2MWBLM
mataSl3zfKEUirOj3qKSGvScgX+vZn9Mp4cxRmHqhrPL5HlDHzh7mMK6+jV0jzCubL/rCP1Z3xf4
I3MjdcoNzWC6EYkHvD/xruQ/nZ7U5hTpqhYa1imdMA5w8Ig7aZn9jq1YLybnJAU7gpYjBxxLbscc
EGlbHCrTuHpWhnp2SmgMa8lPazLfTNZcaSsdEeSaIyZXl4GXWzqkkKf5H2ESXtiIsd9zB7FQD9+b
E6JFw82iUxKHjOCM5i2qYWIZnV7eg770npxG8zAscBNrO/MDRvCMyMZ6HLQ1R5UfkteyvKDVAifo
7Yga/6tVIRiJcS3LOBoJvyEdLZRI3nrXoltYOadmcZyTqHNSEEgTDxNmmRo4t8MY25s1N4kYBE3Z
8rWdiw99UkemKQhY+kUea9Vg7wlj/+9W078B4azEoH/g4PClu7giPcdwYBgYDobKv7csNlMswTjy
pRtDC6Z28OjV1yVd0SRqT3/9w6zwInfg3MJaVKd+6K9jYYUESlLNuTGawzCkw1XAj4No4Zw63kq+
1NSm+nJNptk8LxkTUSnDs8PN+L9/+ev6/teXj+PSlH/DCmHu/PuXX7txrBYzRTdjWO2BG/9ykU6a
XAQwiw7Ic8EDuZtTRYY06Ugt9svYpdkrNXEp84oABxOxjFpVAT0jt7okdr20i7+5ff9mRv83H/K/
fZV8zrolpO5QcPyTL3QwcWeYq/R6qhc618V9pGqLimBtfM9mcpj0zyWx0JgBO6mn/lAYjXMCC5dd
ulpdYpp9ZOh1L8yxLhkBJCcrpBT+Hz7JfwYiCVdY7JTrwtd1U3f+6TVKPXVrZA7lxl3tjW5LTxkA
w7YhG/X8l5tK4Z0iK50WcqnirdLIkOAym+ELD/76KGelI0Snnk7SrNtF9aNpcaoXVhP896/U+ZdH
FkKlsKFVAZKyXEtfn4m/Y7/KLIkgLYDvxhD8U4+VdQtj9Jb9xYDXXkYUQfPwPthp9toZFcuwVT/l
PBEpPBKbFs04Z5iYbjC7Iot0xR9jaX6IHV/YbrPNAPii66824t6/voTRXPchKvVN3HrIAjqm262s
7aCnH8vMn8I6dqMXPSsIBrPanSO4YbSVSUMjq2gXh1l7zeP8IVM9t397vGEqsx89NToPeXNKnBI5
G1ZK4z8JO6/mxpE0i/4iRMAlkPkqelIU5aqkqheEyggeCe9+/R5AG7E7vWZeNname7pZJJD5mXvP
Jc0t9LvnJirQdruJuEQ2JH3WRgbmlv//+7MWuMV/sXM555fvj7ddgaNY7sx/vPJat+nsMDXduFNB
apy0vItcuvf1zDYHjra5y791yiXkJquIuSO1PPWIlXHD/GiKTiHuh/jp7pvamB7+zYf7Xx5D11pu
TBtnqWn6/7wxlcEWPWPzW5Rme6TVJJiEm5q2Sd/DLOTKGcffXiSZfNQvUZmfJ9Rzs8dMfMTgdsII
emD7hXjRwAYZOlW+7b0UkmuS6a+C7f98q+3lo/zje+TLUxYvDVwPPvK/PodjY0yJMwZc3SBn8ags
joTFj2AXRcb7Mb63Db2+a2fqkLS9+Yuk5uZunNx2x6jfAYIzGiwood0SEc0sZhPlhQNcEjVUOmdv
Yaeyf3PDW8sn+scnFr5Fx0Tp4wK1WCAU/+3NcYzaCISbFyDG+ujAHZyd3ChE42DdeqQ++JhFf2+b
9l5OAGLAUcozwJv2OqVN/+8unuVk/tfPAlkOVp1vwpG2LPMfADbPH92QgSLMr87wyd2q49tsp9PJ
mNT39T+1nWlfjBFNe0kgVWvj3jKE+R3jN9bQ5e3LRfY5TAkxwkHmHDGzx7vZrLA+THW5V4HRXZhv
n8KYfS+4Tn8/VMbRLcro33yrHDn/841SrskNatsECbjA8v71exXMZqUHxnXTlRrXSR0V9zIT58k1
T3bEOiwWhiK8gN1V0tqHGYj0xRYlSU5s/8blhHHa+Z0oNCSOumM4P6Cdqcyu3PeBtrfsYrzKhYg3
1Zei66pzEqaXxrRQLJU5k0JU9qWykY/1TGdVVUJWpe6iQy8ZR6UTE+WwRapJ5eHE8Tch05Yb0f0d
5sk94yPgT1m/FFPFrvI+mjqIOcmgcUVj+MueSFC3iORwQSOpeZY3twWulRE4ULrR7362M0BjBRVO
1N27FXKeQTvOKU7b+KFJOHKboGPvNAw9nuHE3htkGMR+618Dme/XSszzjfKHVsWPpCdPvgIOD+w2
fqlGNmdZzlQNeWzgAzpS5SAuk9HFJGXgeYrtq5FKtBXBNeTd3MPFLNl5MMCyBmfAwZa+rAUqS70Y
J2hz8zkVD5aO36KpcY8qtt7MsDT2YkxYxitCDdYvKJ7zA9s0fU0V+WsGHhTTJEG6iVDYgpO68+xc
PxAS8BFPBEcZpXHDTkqzngwgQyLKwNx/ciSyYV/h+febCGvoeFDmGLIWSaNveVu859ZAZISbYlpZ
fmJQDQaVrtxQp+Eo1cWv9ZMMg3d1FMFs/MTDVBK9gvVuX4nil+sa4yNYJvPQDp1PDkLDv9dj557M
4rUJ7O4SjODBxLDzAn7zPA5wAXHejDZlRBpUr06bm/1dqdp+32qyHg3lg5ybU1RJyPLCxMZPEDL3
94VONtLiHx9FswW2tm/260WaVNOL2Vr9Nmvz7yxGZpyWFQLPURCu0yGSx+H30gFb9rPh1Iw4tvjD
dkwpsHwwulc9Utyp7dVuhI94TPkmQ1HvfRmjPwuHcp82cJfraDKuIfsmRql+jN2owaLALF5NgUEy
dIKvsgaDscRZdXLkx2CPOo6ahqRsCBv/rHym7yZvxmFYmpeesKbIBbrVGWiW/CFAx7wQsz2c4QEz
f0qBiWhnUo1OuMHjLYZMvtvqt9+76FQH42wy59w0wvq9VpFJnxMZidG8xMaLXWnA676vck20pEH4
ijHDcG/YuawPeRDU+sUz5T6qFklXSTW//PJTSmBkIA4Mza8z7HPW5zYb3SzkhaapvAifF8qbMURK
7eTHtYU0yE+xw1wgvZne7Ko3kVYuYY+jj8lb4a/EuYG0ipk6a85dGtGj4c8kcMV7b938my5rdXAa
+Wwlk39b9ASxhTC4Lg7rt1+6+XYucxZgogbN5tTBi6z0B5SgB+0xcCkZNW4VQQq8jjXW2hr1KLbB
Yzj7zjkBP3jXObzwLFK3dpG/OqX1nT1r/HXflXPxqgYs2IgBcCbrnDe8aJqDEwb7BCjc3MTVGff1
xWOxcRuhiyXdW5X6n/QO94mFJCcc1a5Ao9pojkQZCG8rSujraRMBIloabGP0+n2p8FWhTuGpI5rD
HqPolp1ElDAZjuKH9TXdO8TnYFJG/Buw2gEShN24Hxah4++KiWo7xskptmd3FwYorICYr8WvhJJ6
6daElAh8ZTnpF0fKXVXkzvPUSKSF/fjIWBsZU4ehxA54lqO6IpmGhUyd5b/Wr389yVCK7HtdWc9+
CXHIF8Fjl3sdimpE91ngsbZABhEgV06Gax9rht5rYZZg9V4fIk8F96ps2CqtL7OlZ/xNJRZ8jwdY
hCZxc4cB1vxxfdLqpZ8lXGw9nSvee8UIYJc0yc+mqpvbYoxul96I0eRDR4QcrN9YHQKduid40K6p
+o3TEFC23LgkP9A12dNJ0N9ufY/LmyaSsEO/lWjf0O5AFfaY2J3iLCrw1E/dJnVJkBLzEpA8djfF
JYirySEB0UA2sb4icUJyby08j8wwm6RB+v31RRJOdIT/n+86Nzr49ehjTccMRZB4NolLDM8DUUEd
MzGvWUIu/zOaD8AAvfYPjdXPOwnKAnfCFCacK13mnmScfU4J0EIs3gd6qfX+XW9Mr2T/3AtWoBiY
t+4Mdxpw6HbwJdVki+0ishJ8HYxyl03PIIXeVjJ+UTXhLF8/Qzc+q6TsMSOT/h7ymG/oqJgKh/2r
REn4kk+/E7TigZ6S7yzZXtOGshopDxv2VtlsDS33EpbeofcM6HeJj7MjpyuFZg42q8flNkTNzpQ+
KfTuYz1nPfNofT+lnbol8Xc7HBR2yw5vJsKKJ//dtfGarVW91aPTsEKkB2UT671houytDe72QJPo
lc7NgVUbSbp+xe+HXPWxid2PMMpMiiYPsU0yj2THFe7J0gxpFEkZsVmSQ8drY8c1CxZAlY4z+dv1
rA1ReW3mFhsfHw/I5hQeyaYY9+1kYpDMemrk9afqnRExjaX3aVXg88pAMViciWFfuMccsSRoTqtB
Qzgsira8PEEk+qX93D6O0Sj3lQ8eILb4k3qjiwaeXIhmniln0pIyiHymNkzeBKHg7gBbHtp+eE3M
KN4aEsAwGxVlfxiJKQhazD6dHPVEhNW5MPtdsQwG1g59fSIEL3BdZ9k93xDFjGqIXTTT80pp1A6N
iodrqs19jNtON506zwb1ENe/Y90X+6738Yh2cX9Kyuk9y2k8Z8ynU5x6GFh43tYhgJ4gTdZugecz
oDQsCTQ3B1yJUmKk7kKoLcbk72AGlTt/Nn9o3++PLjhiuBeIN7uxfQ7Y6vHcMlUolQdON9M7l9P5
IOQJYTOyq4jzer0nS5D3FzLKXkgDOIE4t+9d0ewQZLJ0TpPoBVkL9iHcD0XuOqe0DoGKoKe30/St
y7i1UNfxJnnIZCKbWWTUzk+CJdEefZViOUnkV6W3Y1LqbT6Leadc3W5sGWIh6+rT0CIrTotY3nV2
kd6EtRnCF38SzolvH32KR7zGcmUbJHwrXCUMdwHVodUz5oq1aQWbsiMbeG9Nhb8QcRlKLuVziiIT
aeF0tBPytr3Iev5q8R2UN8JEJF8KFT2IEiwG7AHwrmF8cPIW/FyxVM8eb3lfCHNPCCOLAseqTtoY
6luWhxePtEKHSZaeudiiHIqD1oKjaClWooAdM7sv0tEcZVy/zu1qjj61ctDnWn4FwIF1nZqmdLce
xKZyA2Lfu4e64bSkoXBOy5m6tociUp9OhP1QY1BykgQa3zpiVcmICRySpqdwXQgvfmo7tLh0lWsx
5lnyTWFPIQ+ruwiR0TQ4xf2oC5bpMflTQc8oIhgwvVEDOg3qiyx30s16OYmp39mys3BE+iACSZVF
oum5dX3RBONlZn5dP2Kfpfe0Vwsnb7otA9dU64sd+AQqNM2iVGqq0zjs13e/SQJSpRKLiFLLPVEq
t6/D9GQzD0XsOJDUg/R0OUjW0cz6uIOJEdtuDnf0rEyShuh+8IH3RpRReQpYo5jja7BcGTAHbohA
/Kv5bS1shI7Tc2DrP6aaTQaQ8SMSfe6lDslsP6JYtyLUCVBZ9CbTobPrmvral/N3Q2bVac5jzLj9
EvywTeHq7gueB6Q8As+XjMHMWAW1+fIDVMl0V6Fh21pm6uCIRIHCRjDcWUl5XB/Boa64rdCJNsR8
bKOiYlDN8LntCYi4s7zFGKqRcdkik5ueHwXjQzSfK8e5+ox/gibTV6uKfpczqLqNDokn7xkZ3flj
VpB9LW5MYV+nvr64YRV8Q/d2tSb31R2Dn0bow1FiNGVtch2h/yXk5LlWfX+0Gyja4N7rLSO6wHSI
Zyb7tBVIoo2Qn2xgUI8FXCU7V7Y+yAF0Td5Pu6Ji7coivAn5WlXFsplDguMBemqr6lOkeKAL9jGb
yZuReEAWR/aHXLtZwmZZsFpm/Vs3ubibvfJE90MiLNyJfcHaY8pnH0VvX+/rGGkZvIk7UgTFYIOg
GvUGFSuAOQb9mrjZUHXWxSjIuUlKZxezEwTvXJTbsMbUS+e4Wf8nGRYvcp/mF/acCC3m+ATEdmF3
j29jGzZbV9rverYQJDlussNbouyQ0hFiLZvqv4LOiFCD5UV7KRqX9WaME8MUvwTodqjvk0eULOlA
NhSt1KuWyB5i4aA9vUFais59iXg5RyAWlr5zoNpjoyjrs2wMtifQhuK/mhDDAjNYY/M/NmIkEOLo
Z4ncS9rEMK4WbDXEzEohkUMji1NywHWsw5+2MAk97JtL3I0J2cVizzuhcD3hra6t5X52BDdggMKq
AJ6dd+DrcC9cAB+S4o73yqsJkG3JKIrc8D63DeceBhazUdr00gLipsXEUqSq3d08YzEmlnBo02cG
F5+JBt7uEG2Dlh/Bu4F2G8waat8Qd7rnLdZL60PKqTuojsrK7Y3zXKofUTJRz8XxBHZJIDYG6ZTW
8b5MHfhL5CBHztBdvEJiPUFlQ1AJYnwMxG7S/EjNYTuOhYGfHXkb+S8/vN78zvIdPN62DChafJOz
oiBF2HaZ7OjIObK8V1yU9Pytr5B/S7yhc/RW5cjd7GzCKYJnLBt+xfGjW/cORWZlwVHmGe3TbsTt
jM+Fv1wU8KhQ3JGcjdw3b8iRd+p4JGH3k243vQRU6HVS3LwF9Me6/G+0aCMHhFhdCthvNONkM+YK
nwb6+k1QYyJDzshK+acB1IhCl/gjCDUbx0tCQAP8vQc+MLAeeSms6Jr1zHdleRjDpDgxjqWZD98w
Y2yIXqGYdk3aWvxgoqXRcJ9nsRFEfF1rpCIxsYukIWN0euoRseYUDkAYIX87QXqJrmGQ3FuWYd4z
W37xVPE8qVM0c0p0+fzpj8uh3YFNgO364qvgLAr0WR05r16VgkQhDTH1oz9thRxDMCSyLSg0vCxA
kTVDg9pUvwbhfqsaswLeJ99Ky0BRkuxE9kOIkmFeoT4gFX4nnI2plQxOZKVg0MP4lWjnG8wzZ0f2
zqsp7UfgTY9BnjxRYF5Bo/2aFDFfcoCF0EGJNMtpW1nkYDUZjjtCufazjBrcLwX48E7yoQrxHRVv
Chps3/u0TWOa3cim+eTqvqU5ScvMjzxu4QY9vR//dTt+K+yjeY2ALY30UwQt6U6bCuLm2C+C8mDr
paZ4q22M+UqjaebPqOFQbvOcyOChBWAeEi+XxUNF9AHFfWED+hAaRVQLD4Fr4yUvUJqmNRgVlxqV
w5yqLHLl934IjkGJnsSIx5PHk5ME8iCr6L4O0k9XEcEzJxbOd/wtlXdqK6+/6kn+6Txw5EFLZyb7
4hNyLqwGlLtbLVCEtjY6Wp5mYjQDRKyxabywbTsn2VxfQjA5CKrx+cPbexgc+zSHmXfMBqoZpGt4
dUkzOxjNJSMgEvcGqDAjfXcqu94JXVKuq4FLnDIh19PbNLrTxSV4vlxEmmjGNsVolUiTmCx+1stR
huWBa8AjQhmF7QO/NiNZmldKFAuxVCCWjG8ivNZWsUx3cSBLkC/nhEkE2RXS3AIb3wZN8I2N/Ihk
JmZghJpYt5jwCCu4FAH0s6wp+QHn8h3qaHekfP+07Rd7cQPSk8AgSg7ar3/qAXUT6g+UvdXJbAL2
OPTK2PP0BOdvPBTp0O8d0qgABYW31PZJqeKc7Xz5Hveo45IuRlY+Y2nCyOo4j9QbAwQlvK0Ukmfl
QwMj6OPKnHkHLdCkKEGfzma82ZYZO25dPaIQonvPJc6hCc2VPXLh12D23YYpgO8Un27f3goJxYhZ
DSY5POnWtt7xI2I87owj2K47zujhBVF7eqckufAlU8PG6U/04Pq+16PG6szcMepLjjdAQzRQ5CPg
fjhgyuQYVPMJT5JJynD/KzGHAbFxf+4HNjd5+8wc+6HECS5I+uKJp+VOPXvvhr27Qf3ybvOupqGt
zz6yoKPpewS1PBUOIawooz/93triRCQgqnyt2/gzUbnYJpHdnm1DLAlenCSVDe4oNImAw6FY7mr3
L5NNsq984W8SEIIes7IYIF1y7tIzsz52cY5R3QG6/cglJ9qg7Wczxsci20/UBT/bAStaj5we9yEr
O3cmvlF5nL6B0V6GrprOY/FNxUFyCaKbqYDOMSeewRtFu8bIfs6EQm5F6xAqHowdhJT2UFjdiOHU
gsWRopsWXsDxAUbWnKZLig1oQgVAKsFAsy2GJ+7KEEih+N4Iz4Fl31NI5eJcSUXOF2e07bIvn+AM
ldIMNpHPpxaSKfpAgxzONCfTX4TghllJ0IDyZQrOMzqAnRiEwTtK6d7m8WIZyy4dw4EBocA+zUwg
fBd/8nrQilCzGWMsgWjN1kM6eZeQDeFx/rHyQPWHIfcat/O9SxRzZZC6gV0Uu2bopjtyLTFxg8jw
vazkCwPvtgSvDkPJKbrQTmqwB6PjPfXuzeuPddH/SiGth7b7NBWkWqGXfOtmWojB7T+0dyk8zjcd
dx7ithzHxQSgJsSAXjNxkiSV0KN4bA5NAhvkXXrT2ikflDEQdzCBskLWR3YHNfPGftZWQAAnW4wt
xgJYezRUOAAFKRq3iNuf/THxGMzG1JXsLwg1UQRGSjX4awH1j5Vnnsuo/tNhDtwzKH7Mq3K8KEBt
fhTnh6HOvqWgWNIyFndl5X52HQVHkIZAZTEEan/+oGy6BYmd7UZZvbkD2TR50qIO7vXfGlsbJbsJ
pAyUUeFOG7+DuWgbmTgkvU+CXDJ4pwyLH/Av8yPpSNw2/OpK7JmBVx9zInBOzXgkT6uPUp4Cqxt2
QYtAzwnNrRmmu9b5CMsl500iOZvNPmYyDGsqbWVzZHl5tJzh91zZL0jSKGew/DghQ4AmFBxWnNd+
2HzvG8Z8ETn11dmlALuTcUmMDdM6/klAJCPLvXOg/1Kh93jkKgeKkUWfAP9+m7JNmFJK1iBPcbZ6
+W3Mknyb8SLkU/IjimKS6MkHiqLwyVOP7GS+WdFYnhcDUl9muB/sGRZqRxiQUzXMRs1g3CaVVx8s
ORCZ1Nf+64wB96wBS941y39kUWo8AIJ9Wv8iq2X10ib3TlM1PQKh4uRn0fy4/p21RnHXZm6DahnW
dUVh89gs/6dOSa1R2q2PCTrXR0fN7uOQsG6r4EGN4zCebPTYr8UQkUGp9wPRKscyQViliXU6fPWx
JokXsfKvCrJ+pcCEygTLW90OG93Pcu/BiAMDFARHrJWEYZLJMcxZfoBuFyehe7Kn8j3yC7XnqAIh
5YXVLkECzv1rkiNUEjS6dPXdtLh1yuEWdFhw8bgzv3egbCZjkZ/I0azbcZdTlTyqHvMIBqth7y4y
gcKR+y9VARv6g21efOJbuDXn+pQnI6DgFD9dauC2TJtK4HZnFc61lM7Ij6bKhfdH0sWuX5rRdFbt
zuS/+lI75R+xA2aQEjelhSGJc6icYW/NVMQ41YniCEkKaVGnDGPE1rf19+z72jvDg3Q753/buq2/
cTGt2rOl/c9Hh1ImAIqsShRMEvbnYbDmH33Cn5rRHF3aB20U6TyMzZg+DGzt9XhJ+1Hs4YGOBxkO
u94CqqSaP2BmbWonv32Yx5AKPppO6KRJwKoo8oqgj++PdizFyRsiBs998He2kZeWXd3swpZCXHcc
j25qFfeRgQvZN4L83Hh8fDc3UeSaU/Vo1ySLmJGHu216rjMhD+QXZIesbb9RvMU9cCRnsEH3Wcmt
yKb4u4Q010RswNx4ZpGVXAut/9QZTb/K6ndDdsOTs0Az1rFSSW9PxuP3NPbqqzstwTqxfQ5n+1u5
MN3LKoJVo5K/7QTqxMgC+im/88/z+CYD5tXr1EQ2gjTNKDQZlbOhiYIlXCfqruscfvJCbIY68k/r
PGKd+hQxahQfA+zBdStA17lFyo9hPugGVlYo4HJFLgvAZcJo5Q2PMBaAG+FENOoT7n7Cc4+lFY58
iqH8emzDiN4BbfHRgje6J8p0N9nde9KpGkyN/0Af6V9nLnGK0Zh6eq/So55yZ5upkICjimXb7JRc
CcGnYrR+KVgdhuy5YZNHNSCdvpI8BQZMwN5ryUBGxXef2fT/IfRiSvLoXIbjNlseZhZzIxSm9j1O
LZCquF27eZqPsSs/GX3j2RnTy7qoKx3WChmagcoukj0VEvfkMgKVPa8n0ISUkYHzB1WTc6qpzFHq
sBIHesriIOVGD5R/ymKm1Bl5MFvdjDzF0YtMfXzCTtQRdt9wHZmMMdY/NXUz3gG2gsM0wd0qvWTX
qhl3ZgmhjvnWthSy49ub79Z/j0iSmb8B/1gVZ/BbHKYZ8Cgq8tzj/v5LqKgZvR78SN1VbiCP65NQ
DuF3QAviXLMpbePumSJSHdtlo6/4Ps5GERIBRvZxOgJhdERj41weRoAylAJTQ5CZ5MCFtlKjxNce
2cR5Sj3fMb00RMFPgPk0yODqmCXewXhiz+uYoLDksl9HXIByoqRlT7CbBKn/t7XMx8g3+/tM5AxP
PbA9qlke8Y5raJHjuComwADjZx3gDiRaAP9P+9YsoXIUy/QWkfnksms+Zd2KdqkeW1SIF7N2H4jS
Wswx6tQq/C7MwtgXQPCF9ZJ6z8tY1I7qBCQpw+7ONv1D3DifdSvhcY8dCb2QaQIMF/uyLqN75Ko/
/HnyH+AbMw97jzHP3iYbzGnTieFLf8McqiLpri7o9plhByGhmEqXguQ+Nz4UuGm9HloikSDEHwO4
DiZcW5XBJZrQ9z+K2Ovx927ZJHP6qhSbIqiz5bhlo4srbeZCnzOUaIH75BewbJvlNvB/Rqxqsf3p
CLCLf18DqN+nSKrawSN/xSjOYtFX+o2TUDlsESDiQ8O6c2njkyHBjdDa83gA9wpiTb5gtPiayx2m
pkVVn5NB0Hgv9sCwVFb1n8bzVjbuTTr1n/Wh6cYC5BteU2b3byHQAjX0PvyF5U2olTwEpUGC2YIs
JoX67Hb+AwZ3JHTVQxG9NJlyFo0Fvln87N1yhhhhFt45CG6PI0OADazxNwfW8Z2AULzHtVzuW4c0
QDmiYkrc/5yJq4aCNC7HCPgTl63nLj5Jl+2lBhi6bcUvm732RXnh0QxydPYsJ7PUhcHl0XPTfIuD
6LPFAuhfxQSutS6DXxof/HYdahcAS7Y2voqbU85PkWd/WNS+D74Vd2D0I/xUy4/E0NQ6OEOPd4FV
SLFsK4GcvFptX1whTv9xmvgYy+zHoFl9u8p68eKuOjmTIOh2tAhCyyBZNS6IlbjVf6R1XqUK0wwa
vkboQ9g08QT9PACFa7GehMZfonYgnkv7CZ3JhMfTDOIBzUhOqgF02U1YA+bHW032Qdz52A+Yz4eu
1PuQCiY0U3oyqeTOrip7k2KDOFYMg4+ibt8z3rUnS8jdVAGjLDqkx1FsnKTDMr+f3OuYNsbFN+SH
Lryn9SlAvyUuSZq/21q8DtTzwG8QW6T5r7AfUhicZy3gQ1VB9Tuv4XL3CQ7kZuE4jqgnTcd8bfmF
+DZhl0S+i9Smi3ZdgABjCFA5xxEmIyP8qzVoGmO6c3yZfmv74L5wEAFVsgXwaKYXmwye5QxqY3Iv
nAD2ivD1jE2extSOx79QeT5LD0QmaHD0MB1r5whpxo4lFQbUZVmyXmh5ie2E7dApy6vbWpToBpiS
KBP4J1oOd3aIuBogBra5vGiB3rEVk5wb5M4jwY6Dq6mIARmIuzd5lVad51oorcf8el2UXfVpSdk/
DhOrEoDgPVCmp9zFK+iMvDVG0m+brmPzVKcNQy9ms3nT7jzJXMGag3grgmQBD4ViJzs7v8tK/T42
ExZf1NG46tSuFNGPzsPHzvebtLgmy37crr9VLqWDdzQ8uSU82bDJn9bjal72YhGs7aLFMsPqo2P4
wVa/EFjJWZ3AY8KwP8CpWe+RLwE9yiiy27GBn410/jEjUKCgMzhBl8LAF7Jkxg6mqlD2D5K4GXFg
SRtyOGx9HRvHoFb3zPbDc2JMC51Nm4egj/7EnQmkgNhfDhmAUTJ96Dz1V3oG3F/31bAX06Vro4tM
Sw+lSNWRnhh2hF1KF5PA8i76LQixrObExf3KjpnKDLjH9D2GT75flburak+YBi5VYH4jU5nDkE3j
DcI3NTLj+q7hweoLSlB654RxBGH0PzMj+LvuJ7tlaV8O9Z8RF+YwSOYeRn2PwzXeY0N67C2+gy/V
EAWFturiQsYlo3WbiENo6oB/SFU4aTN8UCH+t8ww+g3dPYLe5S3ljiGUtlQ3PbzZU+OgHbPxA0B1
5USGwKfY/sOb0Bdk2qwAFzF327VsPHp8Y20KPG/9ETqHedOg3G9DiAAyGeodDtZiE3rNYf3ryxWo
fzcLnZ7IQ/yvi47JozTZ42OKd6g/BlCsWfRgD5c0uSShvdgmNMEvBk9hxGm7rvKzjjInib2bO/rn
NkT17My13jtzclv/iSFiqENh82B1AdOZmCWPrsJuN+M8OXrNFO3JwCoD9BMjoUT0TRFZLxb2r4Sq
2mEIxlqUJ5J5U/ZA8uthmAF5oOJ4QGf+zQkzdQy1gdc5t7ehgKLmoopzhyw6rD80Fuv23h9ZzZCk
AUYhKmHfgFnB/+szyMJ8q8nGSYbeoMhEA8mDsHZZa+nNb0MSw6A/hNQAmVqcjynRCodZUEBWWEyo
hFvkH+pd6/ylw3PxgJ8XZGEzZpfUb+FLkTHDz4zJguNgm4mq2SAJrPf4rx/awHG3FV/jat2YK0rP
CAu5l1X+xeAsfsgSnkTasnI/5Ooch2kIpZILbf319GKBTvIA7JFTZdtVnezOLxPTjceCD9rJOj4F
DRbpYARf6IsUYMhSRoYbdkHWpp8m4yHto3PcWyczBk6/XmOFISqEMqgWy5ldjp7/rOJ7kD7I8Alu
azgyudslhiHT7UjKWL5VK4MKZYz9zUddmmLMM30UdnJ2AcumMDory53Owi0xJuEURkrx1HB7nu2y
fEt6dx+31c8oHq+W26dfVy6vNwkASGB2CMFws7tEJbnYQlnL/KyIocBiz3ui6BWNJS1oVc4kGUNc
MbHIpfC6S73hRaWu8dXiYNu0N4nhWCh7h9vaBS9G4kqkMAQrdc8cR91ItCWvFbhdWzKwVY3aNsxG
1zdy0hAfFBZPRwTX9cYklMNIvMN6modJ3dGfEw8EKiU+BKQuulXEJFAVL2t3OnKBMWEM0AkNwPec
TH8MBn+ALyGtBWYwbeG+cXKt98hUeuJgarbU1LT8i2f/5JmAhYJoVrus+GBu7Jy6api4I5ixO3F4
tO0wRiTUDfv1OFjFuRxfB7MCtmAJYIW9+C3DcgcW4VQlMdnvbdAeO3disaAH9455uItKoxnuimh4
n0FpcdEQAIO8dJxGTORY2fDksAiPcrRPSUgRUmjIDHGIv9uMQ7SfYfgmlGMdDElnXHuIcXnW4d/2
0UPiVE/rk2yW+mhrPhVjrGfIW9VXqxVigTaJpICdf/labBvM4Du7u65+qPVHcFm2MrcGhuzbFzRU
AYjLip6dVwwVIXHQdU4skcw8kgiYtJEOcur76Nmv+occg+4uICRzI+Pxp2VFhJkugmWk2PZzGMid
3woWCk6EOi5TF2SwD2VLrtfXl2kaxg56zNN6vEBNBJkifYMcXlY/UZLxzsMRCGv90wRAdjQa07nm
WbItF4GLIM3WX1S9btzzeHa2hCQd6bPpsBcqnOGqJgz6jKoXxXm2VMz+0rWvbyrRiOOmc5n0gbwK
77wUPIhw0SZWS7epFzEbYV9H9BH23RiP38m3LYBVUmgm2MZRjlCOTMXwJ9MVgknBnK+2GMaF3nTI
0jH/ZC4vLuv/V0zqkT0kh6Si/A2a4q/IADg77PZYhk0QY37p5U/TSIhNSQshFLEd4aZQw1NUWV3b
fKyvmLcU3cu9MiNWjwfno+QEutZEmzMcrsofkjf1Yj5SEyMcxnR9LBKcFn2ijW3tz+pukOl0mUjZ
9jkLzgyO3+s8umtE+Bd9Lrtf2MbEGen7HOny1qlh52uaM8NyNgbMsGus5L7U1u/QgHJQd2x31ht/
Zp5wN0qMfvHEQJS0ZJpVo7iOgV9fnBE+kWn12dYpxRNy29d0cFjhjnqCUVDgYMgQ+LQ1hvKUDIXM
zh40lI+9zjNwu4z+ClV+q3lj4chq8HuxtU095+y2RG+n0kqOJi0qcGLrd+IlDIzQQVPx+cRc5BJb
dYoz0TMS8TCQseDPLlbO1PssUCM14ZDtGi/jNtckEOCNPqyKzK9DQ5j9MW/GeuMF1rubsbJhnOdt
bZ+VV9NF1nZgOE6/yGwsGtlL5aYFoWNu2THy+CPzCRZZHIEoDFu3fZ1yTCiHyc6iy1p8WItAU471
vulZQ0RpOhx7OC4ViJxs0TCHbY4YP8jktnd/52OgbobdMoxBkdpCBeg7hHDlmMsDc1uPRGX6s692
Udf/WWiUKv4jKsN91MlPJCDjXR+lMGCLP1XU+dRt0FTJy2WUknewk5v2aWrnH4ZjcFkrJlI20HkB
T+WFUC9Xa7ld6zIDzoyTscaMFwWB8gq2SVb+nEWtuemc1t1XbvZTDTg2ZjN4cZeg7fo/yDuP3Uiy
Lcv+SuPN7bWpawKoroFrN3enK5JBcnJBEWFaa/v6XuYBdNcrVA163JNEJjIjMuji2rln7712mZ/a
Nl+3ccqPRaXXoscFyia92DYpYKpW64+gVRxvKsc3cGvBiZEE9CienzK4mx55GmefQupaMK7iY+uj
TY2F/JCO1jKf+oawOttWg2dTOXC/qqZiW47xdYQfACPvOmpCYs/vgBvo/U3nQH6qYQzAbNs/3jzg
QMDCK4wzbB/rLYQObs1YU3VZcpNGVx3jqYF6Ubhe5BVtHa1c4oAcQhysnK5Hejhaq923gfAvZD0t
ccroFN+XONHgySvuQiMsnwrY7JoiXO+vz/Th+cdOhfGwG1R3L0oZejmihGJiXwyNHzaP+rriEcqN
FYkFzQo7IDViHDJMakPc4mGyGyxF+uipvIzbKNccT+Ku8azQon2CJo7SdrKj7uYkcphwGmO4q7JR
z7yc9Kw2tL3o2DgWiPbkOjrnI3SNhBprHrF8/FZtHDqnNueh7UDhkFNwamrAYUrd+OvQyvayiOA9
YaAjczDno+Yhqsog5Aru4kuLpgU3mm/LgfgcWGrQWGhBeqEEZ3R7XNkZRLHHr3HZWuwrH4Pw41Mz
tDt1wkJZpvbH3wVZLX8cSeceRqXDYxxunM7DnqmsnApfxdQD3rUseKYiQKyVhf/jygtGwXT/sBCC
EO0PSTeFR+qbr7E6DrTAW8Mu0eRbopMQiDAIubr8AohAim6E/2uLP5ETGofHbXOY9HNV5PYlVcpN
pbZkLCIM1L7rn5tXMzPKy+NTZNQuzkqVMhitwb9py4wyGbsgxMOyMnslXPuBVcK+U/bDSdmle1Yo
9S6s2SoMxW8lP/RZF+KBj9N9zprRdLDF26aJPRNf2qYKG8GywxWUKkHlH1touCzOlcHAI5Sv/35e
qxRF2IhOcycdcqP+A+6FvWmXv0H7KVcYPvRVS2UZYLXoQE35lfAPtwgMT4+zKGxmMBuwFcMtQL7p
prNNmL4YWyV+QoBYbKgek2pLEniXRP5LbZZEuED2PF7oALQdWZHu3Y2h+6UipImNjqFoDp2WQege
CkaUpSLDe15aZ4stqWMipwj6xx57yHAQ1RbF6P6I9oYkh9yGyyy+/e1jda3CRC3jbO/kDftcSxmW
j3kuAym8xBHLYvCxT3KxKiAmbcMQDqnTJdPBpz0FP1DxN/EJziPiPjCi3AdW6xmAX2y1RktICk5V
FUu4YkaEOLRxPyslRoE7QpDi3su5I/5xxD5+3LhRvQF9ENy7ou5cVayxe0GpNgREPrej81zPX0uF
BsaBGQT3J/y6Ks83E7zZp6wuXiA0KYVsdyZ/XA+n0K9gmEd6pv11I6ml040fK+10L8yT7z6ZYnxZ
yBRS+8LNBmdpPqLAKEabqqfNlVVydsxUqksR+yCKKyx32k89xS7/GO/iVsMRoQXNBg8lQEDT9WFd
5d7Yu9nRIqu7nOrgSLwQmGpYYFaZ1LOEBprz2unzThAj3keoEYZjjd3ljbHrnApe2nw3IasIPEUo
h2A2XMUVgtS8ipb4IpcJxrYdZew5z5UlIYj3x+HSzH94Vr8QYRQfI/R81cjjt2AMKBWJ34hxPKf9
lHOo82WpU8LKjzi+HtpiH8c5rFhpeEX0N41R4xNcqBQurhArAYonYly70LLWlkIZWy+PjxcAQ0H4
9Pi7qlPx7Mbcdzpc91aYOBd88ne3tWOvHYOjLXuTSp/ROjzmAG4E+aHAewTljDtbn3eph2P3EMcx
xvDH56EEpvWYQLE8rjSdWp9ebSdw/1Z+nMz8SSfrhSEax42L1Lx37eletaAHtMyjr5zVcQTB9KGZ
PB6xUlW7p4FMPmJKRH/u0Pzwlez48qX9Pg66Y+5gJQp4VbnD4aJvGGncAs9PYcNxndcDLrjxvKZ2
k5VbiWcPdU9YgEIf8dtsBg09xkCsD0c3rOV2mNSj0cQoivOKrsb5I6aPHNC3TQbwPe9LmkSokkE+
i3a9S3Eegm/UaFAUohDphDXAcmi1ZO+I4bfj+7gj+Rxlrmos5TDZ12K2tms8I6O+DODb8Rih9m88
DKaxLRLIYdM0DSvpmtURy/vqMd6Hsgh20E3flNCedo9dQVcJ7Uz87YLq71JHNX8SpY502gWLVnV5
kioRRbIBRpqyG7XNYLb5AVdC+DRxbcMygqNsyAxzD+Hy92PGUsD2bNtBVstCrWrC8A1tO0F2eawR
A7enW28qxjNfbsi8gIofN5qyaV8REUGyjfEHhpK5CoCLTkyeHmI6EkIkwQNjHwDd1DbqJgjEwW8q
fFc5hiIgv2XHz2O120euw8r9b/ac+ktMa6heAsEF/8uCpwM0XanTyP69Zxc31V4pLdgCKC+hEtE9
x/6ra5XmMvjUSNBOu5oaJVxr9CUvHcVsDzawJwoQa14fF3xTiZW9Ll1xwNEYrqageX88S1P2YnTS
hnPTDLpDmPVrwK0h1ib2VnFiPjlMUWJq9Bc33WpULlNpv39cNDjCjPXj39jpH/hxq0hN6k2WE0AL
60jxHDDUPrhWv1cd1sFXkF8+nm3+2PkAn3TWQ3TXh+4TIw5pAzkQFghZ6NuHMFSjm+n3zqae9Zc6
rV5dhXO5rfsvX1PI0TWc9gCYagzVaYd9RklWZm+piF5o/FWtsZBk1NooQ0KRafaDJAlCSKUgT6j7
pueNyYc+Y9TC8R7lvwiIx8spU9xjFnyBQNtWNt8anrvqPa9S9e5z90tZaKlF7S5a12foqtXhSVru
s1ANanUahrNcxaiAqgIUxWVd3BvE5BjRq+NAqeIjOQDXbgEK1ToCpqXiVW1nfjHVSllaqodK1f2n
gFU6YipH8Hyp6Er/1hD3xsxGhHgsnKfAtbnYzZ70jrCcF4lyRquNH3U/PYfUZzeWS1McJCbMWjN4
PHkbnC7AS9VR8GO1H72fN3u/C2i8COozC1Zv4oVYWClAY2Xi5qcPdA0ZCsjuWrWoZSoGem3nfFk/
FcFStRAQdb9yjvn85xYpRVnA4Ac6H1BNIu5OI0WbiegPYQOMGz7sNcgi95x+AQ2cmeaolSbahmHW
m7a15CF8TquREjwl5IsRY4swEx05uE/fArPIN6Rl/kgXjnWeqBileItM56BHnbqyXD/7Q/JF7NgX
O0dCQzSGF/eK2r8tdLalpdv23VDTEvy1dno8V8u6sA+J6lxQpfwTawQoDXbV8O13Ec0sfUfHpFdr
obg9PnRZD0iOd+FXimZ7rOCOecLVipVV1NoKFAt8NMgAHOIGASG5iGfTe5CwX0gSuU3s8QljLz9x
qnrGaEUrjUlubfoaYDjUmas4mROgTGOIf2Hc/MYAUp87PPqF74yenVLpN7VKyH2Q22egrHGmEcrR
Chpq50/N0HPyPc61OuH3TqIRj/08fmslLl8jmz6nOSv3uJ4KC4lvyFH8wGrMPcfkBcyo8BxcvyJT
jRcz0T6SsbhHpCe2ZHtCamclTXMRDV6+kWiYhXWCpHXyqg36URMlolOpf6uBGe0avRn4XYpNrVjt
BV1av1adjkapZWuztz98xfEe/IyoMA9ZxSpk4oTFYY2f0cyjChi60R2myfLyGusVtO2MQ5WoO4R+
Ak+jakNrH+E/sOd6fHOIkKHaRChSYCumwPDP0aR9aw04QBwOp6ka+SD7gvPIYm0VoHI/JpGswnJs
t7tc5YKjq+53LEaMvGZ/d+h6MXFrPwbQKqh/OaVdea3ZYfzD5sGvq66xkffUe+VQ3tEexnTmKesS
SErL801r7PrABenajXW/tTIqUaqkHHapEbAAJCixsydM5Rph7zUh/fggerqMtMFq1nWWVsdopBNj
b85zV2WnpcfTilR5MDcHWnPDte5c7fYTBxI9V7xa6wiGr+WgVcYNJI9ZDXuAmCh3eSkk8dOIh+uq
CHQq3DqOJhnZbHtiinz5uREZMY+lz4nrDPuphbNgYiWwnT5cj5EgdUW169rsGv6kTl/tFD/GwRgC
tsblS9ChYFOfFGZ3VgC/rXphfz6kQMOIfgOQV7xYdC8PQUDp+Rq2Wl0cOTVpAOWLp5LtXhkKSEPb
0veJncqnGggM5aFKu9boM/ElSV4yejnfQ//LtOt8Nxm0AD2WdlkIaDMS3Z8+4Y+FmrBQUC42Y2Zo
5IA3OkQsz50w6RRigoNgcPSXZXrOTN3eGkV2e6ToNWLijwunVcqzxfbsFqHlz4+zyqA7ZFYHjRDh
NB0TY0OW5MhylkzRHErmpMTvgMqq8SDZFXFKzQ+MSq/BuY1gjXu1id7ciDbyaCa8Z83345elOqB7
raeRm/E2jWv5lBkQmjpf1zZW2XUn/IfqF9CIgE5J9Ocy45NCzn4ILK7zVBy/9iQflmGS3eWIWouH
mYMjcTZmAj7xEVx6/ECDznxuSVq9wOqu1ILmDdESy47H+p4Ywnyy2lhf981EM/QkDzke/pMMWD/3
gzZwe11tJZr+iXgrb0hZiENdO8cYMeRUmb25DAAOr1JZi22gDjNfj6czIbf2qqVbJ2u9OuQNFnlv
HJAND6ORB/dSUY7SYIdTpSzkzLZtLqPgR6f+GpyHuMkabkmlV7S8Rx3qjDXULNKwaVbGyFcSs8HX
3+ccDmtC/2XfoQ1gr4D49vd5lE01VbTzb8mzu0XPb2EMIHsB503Xg5zc8zRqS2N2PJl8a6Eigyzm
UNkpEF9WEJEAP84rY0e9PsgbwFIscN4BW6uxMSFQRNHKGnBsZomfYEZc2CVBtETFII+iFe/VmHhX
4JLJcLuo3BG5SK38V4E1KLOleuNt++v4gCjraaZaeJrSPFedQ5yDhxaZZMNLHOSq8a1ymvEMtPb2
mJQle3uGWpcwoOIX21j29qbN22wdTLiW4oASI3jpqqDwOCcxsaFJyxyUD1MPgWARa0LiRL36x//F
9V3+Al3+R9amlzzMmvp//eO/YM7g5tQJdMDV4xP5YKf8B+YMQIt+qHjAL/WaSEedwu4tyso4pVlP
0brJ9OLaDtttnV1l31CiUY1quLX7STvkfxlX//NfkD31v/8b//ydFxyoftD8p3/89/8fEYvaDPr5
7xmLx7Dp/wWw+Pjv/xIWdeufDqh13gENYiIUfX6nv4BFXf0n6dsZmwI0Ttct8R/4itY/TRwarovi
o6JR/OP/0BWNfzouHQaqCu8H3pju/L/QFVHN/hUFRvbL1AxLqMIUpuNY7n9GWTmaxhQRACfilmou
49coqD+tlIAPLKi7bqtHSarPh0Cv5vHnSOZmiClT1wcdf2DIOVyLykvNXZf4z6aZL0KDTkFlOiok
YYcwI5Jq/Xboem4MFiU4IrEwXUBxeH1js34aV7JJ16MZb4aKwrbMAddsP7ntIg36pzTUNl1bnhDd
l0lkXztDW9YUd2usL5PSvInp0maH1h3oDq7wyWTP+MR2eV/TYWgWBAzH4xzaKGNMLbPSVRrvY9YT
xmQPoCXGG7Lqix5dFcXc5iF2275+qirqARLpAQNfRkVNTgOnkc1lx3DOnUa/MSZiagQ453/ss44V
woczhmzEJHCJghvwhFtTtF46AhWx6PKba51KHBCUYDQZ7edd/jptCvySMrEpMa6PKUuBEs6jj02v
Hclnd+E6J0almA6x1mFtWf1anRX6JL2UXLUz3yNZcc2oPewm6dWZhae//zI6lYuWWAg33pevWooa
HrV9jD0dfZ5qHkrKj05Hc91YXAmJVWDJ0ksVwffISErrSfMUAP71oxUIDcqA42SVoB/mcX2Dw7bh
4/uus7nKW9rp8MKnCfb2DkWqIB0dJ9MqI1jYSPPZTt4Re+5FS9cW1+dEUmrYUKqRRxRHOta4UeHz
aImgs0nfCDe5YkhfSa7yS7svT4Jxnx0Lj/Te/smFvVbS8MXgp5hU+DBC5R51byOqa6aj5VCny2le
VyFX8nyJ3+65oYopmF2Qbf2VB+aAyyp7IqWGCUtR1+7krqSTHIYo99hQXKq55I5hfFSXjj39CoV8
mp9mj+on92xXBalu0oE+JUySUbEQnhpxkyPOkLqSerLPSjAnJv0ybj8ZzD6wphsLndVUpcHRN9gI
hnOlXKdgparYnQsviG6iH5dctiBvKAfV8PHXqUesEwvTpJQTl8DUiTUmqIL2BLQLIB+nphH3qGd9
p8vnDipyVpV0rVHEm5LYjcutOWCUgiU0lkeUADwLPq4GoW0yndXYnNgtyN/nXy3YhYzQspxw5ipK
REDkxa0dLh8jIgW50axLb4HevtSacunDQ4nfNUU6Ixa2d0Ny8GTSwph0TemQQ6s+A0G+364vdpAj
BX3TkfQjZsEdByegD/lU1vIttXC6ma7rPEe2AgSj2gehqMhZAokYBZ4Xw69ehorSplYae7eFyjG+
5HS6GDbm3hrAUc07q5JnMcfaY84/14IanJg0se2jhLvYQyvxlqflzoEArthYBDSL3Fj4oRevtQM1
HH9xmjavJQHyZeEO26gYtor6ak3KoXHn5NpSmS4IGb8DaMVzmjzX1VUL2QR1fdFHO7Tcm6vRYKdS
UaUY/hdbxfdGm1vp/d+BharadzklqAh5VdhhW7VeGqvs2SEzdExE6DNqbCvqN2if/AkLeSUGtStd
+Z1ZNPbWfoXfRAUzAYDaNarPcOZNK6X1ZObFdxntCzLJCPPxQsO4EEfNbkwKfGWteJ/QycKG7KGB
DaEzWDRGY7vT04Bn9yqN8uTg9lnCNcK/N3ImyPyQbN3rcX1STa4/qicq7Rfhtatb1jcb3ZUugu5m
dgTG43xj0u8DGYUVGpHRuLjHUfEytsltzCba8pJtR5g6r4JbTDeC3ac4M4BRN+6u4oqddp+mQk8T
geCgNFi3hVcDo7PRjXDAxldbsuTOwbZJSL30vg1GxS2NjUL42hjYii0rVFYalvPM4WuARYA2xpDF
mFp2wUZhL+oPn2D2OIBzry2/MrQmyGt+vg9qvggj2RWs9vhTuoE+TcbtfIZR6AcqSTwVT7LFqaTr
AXk0ClzS0p2gqh+4/esLLavEIqGKUBejR0JBJW+cRR8dJ5tgkg30guwRNH5M7WnZsrWIFoiDpPNr
D81za4ni2Azqux6NGPEK8UYjx7FsqDyrK24n+h1fa7uNQImHk/tVWOOfWBhPNTxIwksZUINexxUR
jazR/L0d4GhFHAHWtYkdMG5j3Z70VHpZkP+CMLzQRn3Xc7K5pMd8Oo/ZP5c0Dwe5v9R6nYikeTPI
Rvtp+OQnHNEEcwxJqYk9VO+Gk/9RiuS3b6dvUZ/95prAYMtGuonLuzrSqqoECVVVhVclvI4GDarU
JQBbm+VPdIY42TRB8wmK9QsOKhCcWT8IEZxCXmMCvPsJZ+5ibsYaJrYHENObgFuGsu3pKnDd4KW3
NZAjPi+0casos5BF/act6eFV02stn7n3MNkHIBBKWYBtKYY/qkI6b2Q2APHQ1tyik2qbBuNX2r8X
c+BMdGQv8frWw7KXIPDgg3J2RM+xRfmxlr3S5KCXGFDZlXEMecTWMOYt6YYDV1Arn6aN0FXTbTrt
Jym3ADfuvkYmaaq/MwE+3hclLmuF1KjP/6df62a//OvxKyr6HWiy8yssyxOhkC74TNVkXZTjraTz
I6kbMOr6p91oR93sfkFnfFI6gr6xkr9S2ndQ6TsfhXk0U4qsATE10M84TMXG5iZALv3LsEDD56U4
kMmZQ+Tpqilzf1U3tr3MfGtnmYPnG35A0YpJ0gneZV+KexgGO0povEzkz/QEnCsVuUhPz5hB+lWc
0p9CWLibvRwT+U+CE7+cpqXG9bqy6ISZt0ZZd42j/cD93Rr1U1JWByut+PwSsSvCBOWPfcIiVpPn
+SC3+zuqPpqCIIYUUbEXBagQ9T6bk7496MP+lkv5Gg46FWzdE80hBJT5GEdmTkwg10+aolNJ5h4j
PX1X2uKllMazEbcfAfa2Ja2w4M84JgMlfLHwtZCDxLG4Yp5ljujIt5lLarqWmfvSm/YyxE08JPTZ
uXsXajV8gNAJl2bzW0PXY/uZjZ92jKdgwvgxAuGO5YhzZDrXiXY2i+qoB3LnKiM/TRa9DsIn8iIu
STHtFX+duC8YG17EQGlDoB9gSczLRz7lypY1KQcK3Tu8GFP8XFr6E/ipF9MA5SGAcOrNtZirUBW5
kYl7ytLYC73RvytsQDE4mZZ7K039qCT1qvVHHyuCoM8FYax5p/2S+UX6G4tRyq7Ss0oVQM3SwnSC
H65v9d6NCkzStotqjY2L3LmSqhw0+Veho8qUkU3UtVsCimRnXG96WW8TUmu5KD74alBg92Ib4gur
TbI08CopUDswZz5ruCjWkkUe0Ir28cfiKZqo1KsgLoTDCyo1OAJruHVT4wWAXUwjs5aSFdTaoGws
05hdJ2Ns2bsiCLVKtiSlmaVsnewCPDlogMlmJVLMrTLWE0Sddq8PBYH5aWtPAXw7ejZWgYGLujbI
T8xhV41cRK5Rruz4zwkryoo4iCrzW4u1bylzOCKkR3DMr5OpW7cZ/WT+alAYcWvdKsDysK7X6xAQ
JFP3EH3LTH7FREJjDTU6rBUPjud0gC+7jJzuJ4qBc8NtknZ5bxNBPaNBH24aZsta0+gvp+1ZY8dR
UHDWKkRtdZtVms4G1OfhC+9XXrRdYDsveavAfSMS6MTt79Jmv0CJ0jCecE/xtTcDvFIHrLPXEcUd
3RdSy5+Sx41MGPuABNegYHBw2nuBr5jsr/6NQxDr4iz/5nq5tsthS8PIgA+eQt/40LzZLciKBvtD
Km7kMQ56FTzbTnQUFjvZKdpM9vfcZ2/LF6XFD9yD/YLEu491iN880IyVNNEEB196purA4J2YTAml
FyxNUp3Wl7i3AFQmK6exNqXRvcm56oxrlnIw+E+Y6AgEhgcF0X4FeWzjIJmpDUsa4LzLqms8hQ7U
hTo1n2ZEAzgb9yystz4JlJTgqj30WKWdjR4oW2nSdTe4G9190xpl07nfwxQc42E9lRbPI6chMcjE
NMBdC+6hqa5xnlFrxcMsiBUWJf5LoE67CVs6W151lATr2ym56taUb7i9HVPZvbVBfkff2WhO/B5f
8S2OK7x816IDiB9p0bM5B9TsGR/IS/hsV/aB3gxrA7OTWhMM061XVgTKVCmFJ7SviV77APUFkKbY
R+OrPuX7KGrate5aNwwwjPnYZrnk6kb5x1SVReLsAs4j0dgedhSbyimreUl8nUgXJu/43rAApY1M
PLcdFelDvYWiQc1WfHZwBXeUoCQR4JQ5PRtzOyYW6NJ+ORXiGFv+lc6Nfa3pJ2uw9iqoG76Dtr3m
WdZY/C+Zhieb7uLqtYZj5/4e6UrA/p3/wRXlGSUAFz5wkx6sDD9dVuaxBKlRNwudkxBv1sKGDjDD
PugWtRlnW5pPXOpNhWF/zlNHh1hHD9cGyOGy755Lm9XzF0AGz6ZQkUjEfSQdr6gwtImiFRrDQdJt
bJQyMqIjbvgiCO65UKldqZZdPD5RinmTTnWX/AQtEqpJONHRDxA+lxOjhWheuUSzIK/WcfjDCnor
7QLLkbhi4z9apJ+4RANclRjuGAySVVkygGmU2SXdquL6mSntln8b/4TEj3YR8cYg/urjO+xPY9F0
ytVXAxTluaxdjZn15arNAFn12Y9NK33i9tg9rfNgGB/gBs79kIJ/yJ5TUVBZoI+kyMt3rbaPIsgA
C2iHbsjV82iwFLfSnsfgSEcp9Zcz9443cepA/aurrpNbRxgXPaYKMhDGWXWas9oSXLannyIZj1Zp
P7MnEgtXDT+Qffd12J+gB6xrfbi1g5kc0q758h0c+4LKxEUTEJSwEsfjZyFHb60t+oStBtYaf6FI
hsm2Mb8pD161uMISs3oG77oyWesz8afrdCx/dYX6Dn9lhe1hpYFeAL1ycBQDK1XIBZaeF3faatCt
4L7cLW3Ys3pO3WmN8+0ctcZBSxhqhzkj0mCLCtdi4PMKTOE7MsSKjfR7bdBzPXXDokSQTIvyVqYN
o0R1SrDlL8KhuebZhCKcY8Z0Q/ScflE3ZCrleGmaOF50vXKxGQgwwUpcoD52lkB/9mnIWWE/odcI
VIwWKCfgFbi06LViP2CuHNApbmdui6Hf+QGkWyavZdCQ7iUOaDmGf6gAuZBeVS+dY9m7sLD8I0CX
KRjx17fx2egIuSVb/LIFt4RylUUUf7gJiUjzUOfRl97bcCvGLRRAvEPUYmhc/MMkPZktqoMd+msK
Vy/qFpbrXCZKP/HUYtwJFAab33NJmwkOH6hLvO1t48XPf6wkeTJcd+HUxS4IJL+8+NDqcYXR/9WI
oBv1PLECUA/0pC+i8cdXVXzwqP/qsWo+FbxBvaXc3AqXe2K9RpPD55htWEBwvDXNZom48xXFyj6s
4Vf5Ix3KnbWi/zb1BvFdD00F+WMCOJi2z25dcRXV963BCQEz/RSryqfGnYlhpKl2WXXVSZ7PZduN
eaIMjYqq14KIUBRxGJlA3gmhp9xzCLUdS7EIUxpO+mPkBhvG/7VFutdJ3gr5Uai/8rgj+RDSukS6
r6IMK6cbnXxYsgxMXCKaqsGaYHjadNJz8NTTZhCxlUwRsMz2peqyeC26+uYLLoClaNeNKE9aoh9F
XV67oQaNoFueFpIpiblOqFq+72X8hrnwXMlfChMOl3EFeB4lgWFRHxMp/wxYTbujMvfK2ip1yXk8
3Qw9+Kbk7rdTAMkrIzQ8K4pXpBfxDNfZUrEjNj8ErMZilAtK6/9AiWTRZxzb4sK5vGvGS+r4gCAx
WTrkaxC98RkCAzVWMaDkyi4vbWhxFo+f7G/XGj/ewCeSadZ+iUb/K8lrzBALIw09yI4YrjeGrZwb
Qtp0NZ5i4HSUOzylNPo5kfoT0SHG50gjTz67lCOHEIkKg1WErOciwXqybHbUIK9h7XthyV2pgT88
ifFcVb94i08K24eko7TLcTdjjF2L3zfv1yXRCDqYNzJ3ljrt9g2KVGuNayFOPux0HkcXKh+duGOM
KFcjWS41/AaRt46C6oxYwrHWxwtumCVoDaLCqnZnW2PPGWeGSnXd9cVTSgtfWdwGe2IFCV1g4lEY
U4uWsNQAt4FVo8iOKdAcNT2nyuDpiflbzwbPnQv+wFVYKIPxCcvZWh8HjwhriQuAc71MKYlzqN4b
jN+lgwu0Xw3OmxPL7QQsf0E7qc3/Ehlq3dvlkpvHvWn2fd2saFpicKnXNYXyODMnPg/rAPst9zB4
8hc76uFrc7tMIyxixk5lVixJhzlipRTHrn3pegg5IbjeyGVcoUCSfDKwkQrb2gbDXjfRCwpBBtad
0xK9jHchAJ1hkiu6Llcky6nlkNCBCHK2NfK4ZKPEiRNQxUXHSzsFOwpIELbB5JgKRZctlXMA6gWC
MtrSPImwuDKKu5a3xMvWZY+JU90Su6PL+RVEDNmHYmvgcIatuBxxEkmVcGLwkuRbPpA7gS+cjlMU
9hEPS72p0n47qpdBvULiWqbyLW6g6LDMZWxfUUbAezcshfuFpYxoP7XMvXMG/yudCwl7OmNnftBX
E6b7BPTQkjaxEywARl39JcA4SuLwxHQ+Fdm66MatipsbCjJ/L9cqZFwaQrcJwCPd4mvkArZv5Vkz
/tQwgpTwuY6cnZ/NPpkQnB4108GLqtkUgC4KojpmW916o95YtrVhI++lgbtL4reyBctI52XebEb2
2OExyr/M6UlpXmCunVh1QR+/YFrflijhjTU9N2oD971f9NSiYMQis721KKfvID2pyXvm5J4+fGDD
Aa1PJwHzj43maWCtNWnEZacD8nuoxM22jUuvxASOjaPs5UpWyrA2tNhdWqoBKyMit68b+PHL+l2z
widUQaBCLcdRMcbfps0j3y9yfPATH/bMf85ZXZesuiqGMYAiTz3y+Npv/cKjOCmgJpd53ySkEsjX
UbafeJZWVjriS6msBIP6wGd0vuzJ9Lu3QBVTE8bKUAe15o+kJyPGK3e0jlzTG8LvC9NqNo0zbCtk
D9zPTDvaKiogjorpluUzOkqa6+E7JQnjDt16ij7yaNqmMt1gpYBS2CwQnDdYm5XmhDViQ2J2K0Ym
PaQSg17j5lceWJup8Nx0h+O3s1JolGwKHNw7y7QvOMhPVnPDYi/eGCP2JNyZT4dNHhbFwq4idgoI
XIq/naZ8pbNZipKr6qdbVyvxOv2iuJ0krgaqklp0VLKOKgyVblFQ4Ww1MTr4kEP1hHaVNb4xDWae
HzvETCIZrSZ93iTawbhI8UivK6U8hWHdHKNOCTyhGK+OVd+6noCtXWnPUDyIFcDnngSoJUZ2KC8+
+pUWJ8yRfMQ1rWaZV1GDIoBDzJ9ssaV51DkYVfJqD5bGKgFDN8Xv2qbq+mjBfEXrR0mEQZZkr+Go
F6vG0lkH+LBwwXhPdIJdBEg6MQ35V962Kyes8mMdYRMIFVZdMoNXXcXjc/4Cjidbd0M4XtNYf+71
7KsbGJTHerB3ThtYFILy1odlfxnDeXSOObBSP/UcxUcjG/rkCn1ygEV0VPhaj7W0n2WU1xdp0DWh
7EVqi9+FEZ4i/J3vdp+8BiaZPnMVdLX2BMrU5xWLlEU75s8GUJlLVfBuazoviSvKzyGIiYU4zRGX
b/okO6nMsectn0vi61XDZKHIq5sbHIt62qxJLH6kdd6sur5zlg6rfC/AB2GV1clNRLUCCDauOysH
QJkzEE+3sYpUrJJcx42w+yKetGeSBjTgg1dtLL86tv5vHwF0Kwz3XTZg+2AybbCu/WrrCZv6BEaq
M9BCIYDJNKGaVGfUM4BzkagIFvha3WVZ98+mWsllvHdrO4OahPgS6Du7/d/sncmS5MZ2bX/lGuco
cwCOzkx3oOjbbCLbygksskPfOXqM9Wv6r7dAUnrklWR6NE3eQAOmsSorqyIQDsfxc/ZeO915eSwO
lY6MI2sx5HTDy4jFVJ+COavY0091cEjOSdW1yyrR6vXUfUjDC2HTSNQdzafv5sdaxGi18xyQJsJN
v6FeJ1MjsgV5Gzk90kFQ0etEOa+N3rxtlQg3/WhxF5MUhE/1bNp0rC2hE4GeRIfYD7ad430KwMer
okT4noAtXQm7u2Qyt2hT5hrxC+Vb6Izh1qh42A5194it1NmM4/zEtvthIR2P0sgJ0NvOKX5W/Kg1
1F5mZa7zIl50ttSRZxZnrs/IdkK8ZdEOlLVNoa8NtLgrwElkKjSRf4j5uJsMM3mkbV1Jr7AydPJh
UAYuWr/+1CceClVve+sZzjLYNlTTfkPX0Vplpv/lQ01Z6HVRn0zrnHGcrctiWNZAGmC7c5WYe7KL
3eMCAbMOKRQNNfj+ESosUynoUqmGBzDl50oal8QHgBNHiUFbnmGHH3x1cdaci1YnG6j7OU7hACX1
FEWo7MciO2Y2EOxSsZHEY7RuQA4tMmKqN3YaXCA6dfuSTF5RO6w9wuCMjFPM6CnaWD04dPIf52JJ
ae2qZh2vJ8pmTeBHKZv4mFuNu5YN6tdWUqqw9XISvAYZJPnewF1fyrI6iMQ7AXwudzYXkoQZB3CX
/NAmDsjZ5G1qcylGuG0Q+yHnh4R8C1POdhCXLgrFLUqSPX3xd6/K3pTtnwKvOUITIhihMi6qnXum
3XAqQo38nhhELBooCIQ0rUyGxNTxpL+OhGYkHhqusc+eFUYzMsMFyS842EKrv9ddUydycGO9WVHL
nd8hWIwScgO8fBXlLZ0oDMSL1vUfJ3QJJzvQtpNkr3BG5SP6rB8cs8x4dPJAGAUarrZsNmY+uNuS
ifUQRzq9rVM04ylkxoLvhvAmmilpo46Vg7Zkte75X2STjreLArRoPX0liAlhdqxKpPk9DmOjlhtF
lC6Bic6wTkzOIgUoqH1t0cgK8omBZcM5KuHp2U7oA8ypuKGMBzE6yJ6n2IPD+0DDrH0jGGEq/DKU
fvjc4com2rLeiwy6taMjlp43AS8tCoAoHym04t3UtkQJ5MM+aojYaasbTG0rjJrlvhlswCIkizCL
gwGJTJ8mC3TujA7hwgQlva5Uum4jM1uBXIdbor3kYl9yaW91jxhdr3lKSvMzcZUGCVVcoSwwgIGk
szHlV+LRqGmRv+LP+GnPyRoCJ4N8HFvwS24pGPLkOswtuQ9lDTNsIg+k14AetLWt7aakv7HYvEFa
lmDNUs25D0bsCo3ffZMfoVaNp4KFURkcOPTySBi3cS7zXWI6SA9q+GxOXMtt3TcDJ4IRrnrF7ToK
hIUSqJHlZesmeRW6MeF+rIybIQPLRO8UUvTYqm1vFqfcNh+rwCsB+lm7ZgIHwCQoWLtxP2zwBvbM
zyE4WDCywD8Np3L+YtvJcEI3+13a9ZOPgXfTCbTCmYeqcByslWBdXKCr35DqFIMMRPSWE+WL2plI
NtXgtFU6oXTYgdISMGpWzO5+kdRHETGQAQ9F8pk3Mpgg+LfU0TyQtMQBmOnjuhZE9pVdZW01G0I0
ZvdlHrpPLbUqHQThcWc6XBDKjNZlT/NauskhmBHA3c7NqDO/9CGtDRKkqNHhFBmc29AtT/FQMMhS
ebzWFB5xnxCekzuE6FfcgblURKBMDzMpaox9EjtzEDfDHzM2LAZD+ldhRDggGZUiIzkWWnYdor2L
1nFFC4x5ZnfvB92hFJD7JvKitmFA69HtvQ6d5qlKjWI+wW3zhsD4FEdXFkbU06O7CQYHZ+qIH7wT
NvyQUrtOhZnfxPrVRs95ShJrw2I5ehV+cxtPKZRpJkgpeQi8lX0R4ZSn/vZXspml5iCvoRbctDSG
bkcrgElt0MJy0GlYQVvCuW8BbjaVs67oBq11PMyLvJ1zTMPHJHSpt3Mm1aFLRnOCrmTd5Wm/TiZN
IT+pgSKF5sVjvnXWc39f4Q+IPY9nlVnMm+C07Eek+soN+ZGe+RjucfM0xLS4sKfSLJcNVM0YSYxo
Opq4w4uYeaUiPvVoxtYQajnRVLMvJec3J/Z5uPyla6xTK4qXUYNem9g4CJ9GjNqy9DZ9E2S70Xjo
hiG8SxKqE/ZHdWhyeO0dR4tsAqhGh2MAazB2botI1T4lLqglq2ye9eEtVJF1L/oXLxTJ3q0VvCnV
3uAs2Ote2G9TRNgcnVtc3lYItEjD1MKwd84XtDoPFbtZsNO2uDvc1hvnGSMieYsPoNFVdsTW09Gu
nKal1Q1oojSbpdCk67BC/qrVPQPdiky7mnwfHM+nEIHXAlmK3Doux3KGsE+jK88kLunLtEM6lPvG
o5bTAMkw6R30oPmpMt9cBh21S4augz55uZcdYRplqi261HZW42CvUc5497oPz4wKjGSQAh+zPkTy
rUL3pQzXfeqr9oaNPuHpNilGMfrJVOhLupIsFEKFnp12/En6y9XUnZciimAAqfG2peOQgOB9aqL+
1cpCfzOA9uFAzbWObfpRQ+eDNAscju4lFPbBm17KwbrL8fwiBW9XlRXyeK+h8WmhcQFiyyZL3NCM
BUW4xtTIhggQXvTIwaw+i/ZY3G5YLAwLUl3QJogeAr6ktHSb2CkZL1fLOouaZcWhiWTWSB26WH/t
aNnvsTLzM/7HAJSWa438r30BX/Dda4j/W2dpFWm5Gu3sMoFhpptCU2kYO84LPPKZqIMCtfdG64hj
mqplwsP9TLcgSJxXmtwIhTqi6HyzKM69TjFjudQJKhxIKJhW1ZRuWs4ztNv0SxsnyADIc1mWqMSW
CU2VY6h502pkKo0GKccJOMXhMREPNpkWNyAYxnNYHceK8xU+22atDYVxH458YVvgzJdcvRx7eIWm
9snG7unpPrvwgJMUJK9/2+u0cpXWZ9fEpqech/iX/K6QG69K/B2v0dkWOfYD0zKzLeYMH3kMnjAf
fBspsgyOvNQJTwEl8G//939/jwPScBwQoHDBTg4jbT7IemeOlS7YFDmOJQiZj4POswLW9JJmHAs/
MHoSR/pxbUeDvtdR4uBtB53UibNdE6UrIqXvmNhnw4CnSerq5FnjNVckBhWRFe9RyAimCOdGxPFF
MIiu8/xVm7qEQnjAYFFZw762IxCbAB9Qh5UrxAompeyTh3+5mqivs/oku7bHXmqurAkUVplgWfE7
8I16oT9N8VjRuXbe5jP+VkZIIO3AB6ZQB7ywaTl6QXeG102t3XbjufJJxCzM6VBWg35onBw0WzMc
hF6dvNC9VwDAbto+J9DB4OAA/xB9tj1gAo/b+xJecx3lzD0FU+0+jNxtYwwsJJ80PNMQtwGjJs3V
z11iamfMEgtQ7vwZk4ih2S2iumrfZUzHp4JkrFJ37W1ALCY9DXdCECelG5B9R+yTala2USDWoPW6
KFGuLIIarrJdyHhLiiLDDkzKy2lsu0Ms1cFOdWPlWrxZzK/dwpzoqmtg2NeagXGI40ADy13jaAib
bBdN+a5y0zdIbjTnR7yHxrhzVX+aIl8ehwwCaNs4p7IRu6Hw422q7U2rohavxdVoPw0vxc7h4iYm
tIdSO8Q3PxHXQGkfwuQKgy0EG4uxePmsCYHlJkOSi4GCvCOKiEXXVdW9T2+CcvPZH5x+r0L1PIC3
2dUdPjK7HmBqWe2bW1MNBBCdRL0TVe08Z6nIz63gLvZamtN5EF3y4b7KA0J64kA7GZqHurNAzTla
F+lZbArtNRslK5m2V0ZHjWZ2SqDACJA6i6ezZWgbGw/Csk3tewte7qJOkSEAMfWXk1++Tn30BTME
hAXnYsNjeIoD6hAr88N02GurPnrRTUkslPau1fZzT88PMklCnKr24Wnm3eSVyQ7wA86awnqQ1DvC
7ddW0w4zJRpCoEFYQ9XrjDO176oB0qfAahP1pBbU/2nis8gbMjW6CnGrMeIZs+d4ZrbcpYYRO20P
TDpBS8lsEzYhT9dg5xUD6NYJ6WsYBNdAVtDKTKIbFSTXKIF6Qr3y6KXlSXhwT2PkyCD12DBrjUq4
bBAUI0SJJhIvxtcyU/i+J3pR5p6qOw5MtZJk+6wlzfs6RxEkoxLfdl5frc5Y+S3EpgwfLTMhmr6x
31frQs3jHU4ruU8cqsXHoCS+aC7jUYMCu+kI5jSJKkCd4dzH4XBBpd0vBaLuEmnDqG4HNLnm/MHY
09IhRLCHyVC5PHtJFFvGBisoFbeKPncdt3ejhOWmpiJEEZe9ckb+qDHRrYyhfwnqnvttKj7DuHeY
XHL0CPNbCJLi1n4YsIzFNqqCGCsTBHbX3yoTFLuDMyscN6FUiMV0c0XrsofoSEVokMYT2rrYAcY9
QNXQNr7kHN0ZHe7RriUJ0rafXT9qV7LNVm440mHpJrmUPbsinaWTMvAh8+S+7bPeffCaEVC+KLCB
F9c81m8dqLurMRNi3zP2gzrHq0rkCUr4nQw85lp6fHDsZA844icfEwCoCqlTGcLPiCyX26ffVRiD
cjOZqL3BqiMDR1uj4OMr0itoXKKoGOYpWw5FUYvmLhnNKlc50N4wupAqB1A9DHeKgKuVF2IPJqFp
C88Xp5dRAq4g3XkRasXBAtTFqmeuoQW4Xqwh3qRtOBKi4kYrM7rLI6unI6o/16xAoyWOq5YRTyvY
RfQ0p0WbpF8qqeAt1Na0BTq+ov8+HFT8TmwOapUweet4/Qwn4jXqBCIotOg2QGNZaI+ut3Kdmv52
h7ncTfWta0DUDqrk3SMimCCZgr6fWxK4Vc8adQNjujGswkMYMflPqx4JNCAK7jH7Nu95PznDftKd
OQQh7iGAOm2cLbzeiydvRqSpF8cErcMZ6cSb60EUKgh8xIyfkxE6dE/HlmJ4qbtkltB2YSGMMGKQ
RiGoi09dLJy7Hp/MqjZmuvfM73ErYKVlOexzTXBKdCprlTQkdk2J/cBNATJJ8xZh57AEc7R5midO
NFaiRCNAjV3bmZS7la2J2JM3c1trCLDHF7Ao5ZbcM5zgdhZu2ob2bwPeH8k3uFOAMHexWkpF5Jdi
IgwsTv+0aDXVLmEiU5vsGCg2uXMbKZOtvXpqiosCdJzbP0uNcprxmj9qGNB/2upBjymP2Es1K1jS
CyaRlX50sg7Gq/KvOq96MjY9HEeX87/mfQMUp826drzuLnYnytsDvqhVY0SMH3pGgN++ukBSJx/i
ayCHBbP81vNhjvKBcTFcSDUDTHciRQ91EG/CDA5D7WBbSA6Z3q5dhHRVWO/v24Lnf+psSGVcdEQ4
YY70OzJgFjbK7HR8bAq5FPY5c0ySaol/BCQs0X1EPw2JRZ/TJSqjtR8Yb44RLqtZ5Z1wSJLlU03m
EmeiG9cSd/ZgPAc2Y4eGGMMstz5IrNNQqb5rpjoEbvdqoyKY6MbjYPvM4/bg+nddU9wGLZOoQewn
xLxZQmqsR3/VUl+dIrjmOUk/RHGKmIR48ll1x45Imcozn0vHrhY90/U0D+70xNx4IXNwIodh6XRV
ukhjZM8okk2GZO5L0Qa7BDQgGoi9EslJjAmREQGpCgQXIrOBCtNqcPvbRRS8Oghh6gS9TJ/ifNM2
nvvVR9VdkLYcuiIsxfrOjOoDfYADnptzEzLy1LZZX5xnE4VklgGZZb5fJp6QWBtQHdnaGl3CTU05
OsT3ef2aO++TaNZGiyaZKCeGLAahNrQMddt/SBQN4EYgZ3ODPd3IuzrFci27TUiCIUV/Zc1Da4uO
YZcg5I527dhsJ92i5xfbbyQsHNl7jANUU4jG+EPInuGBrgGyNLvdgFcurCeXYal+7xvMLyoBAiG0
3U8wVVw4ueLAt6F4EAyiG0aZk7+ZTPOWOPJ3u2LLGKFyUbKsbLzIpRKLMs6uPsJvrXm1KKFKKjcj
PNuyOA+ljnVlnplkG4Dgi4x7Wtkbq+WXtnwbcoTORt1VqKmWI+PkVSvyV+AE1z4f78xeLPu5LOGo
bNTpu9bGB3dMT3Ht7TKdG6tD8xqR40GFGqhxZ9QQhj2ibPtI7nrNcRmUsuMwCzwiH2op1idIglqL
7QNJwMq3eEQE3n1TlaRHTqiwG7NfKov4Zp+ntBscBkT7zVjc0qXdpKjAiIq4q/3wDZTuk+u0Kxoe
GAosCJ5KnUMJMMil3DPog0XISBTTaWMI9uUcnSS1F82rv/UMwaiJ1zmh+4lYcla3qGrnVXJto8Ay
ovoYg3u1LQ3dKjMOwgjqmj2m7Zqlh4C1UNo+7/LVzJItsCZoxVNmH+jfHhuXcDYAuoQ7Ugwzsm2T
5i6iAs465xmyKyQVP1kpyzo1Sr4mcyirv6pSUoINxovmyvPhzqv+KCTC3FH7CYuPpqBz1tjrOYO+
mqSRLCI/1LcijAEylMsshbZOmOKgaRBKELuCjtPH2ecMBTe2D9Kkiuya7kbwdFy6+Y58zGszMDVo
ynF+koPdqKPXP7j4/jPrpSR2/jdH5v7z77/M7jg4GJZOVrRrmthH5u//wXpJjiSJFeTlrJhKgayK
n4IQxw2QZ/z8hKMk0c9G8uHT+vV8F9daezZLB9utx4oXY/SbE/R/3ZePY/n1918+MNI2arwwJCvy
X/72BUaEth+fA1aAP3xuq2tz/f2bN9eMn7u7/uu/kPxU/O3lSgLE/Isk+voPP/+bG1M3fkjLxXbk
CVdKx7DxXP7mxpy/gz/TYKBgMdQ3nF/+lhf04//+i9R/eALPpec4jIR0E8/lv9kxf/2WMDBx4nVw
TPev2TGl+PNyM3TLwxPPWtPt+Xzj8OL+uNyaUjOCfjBp7hMKqdr7SN77zdWfxZbNqs53TJMcIHI2
/cXd7SYraTqCqQrWfmigu6RMgJ1sBpSbFLCuesyrZ46I1vgU9k9iusH21jagnrdexeFh2No+E/J7
u/hwnZtggLt0sfSHXz+Iv7Riz9GHItD8u/mn+cf+3Vb8Z5Px/8hV/Ke/F7vy7y9vXih/+sX61xV1
337NiwzCSPPrawCqPv/J/9dv/r70/pslq8+e3f/aMHy45n87X8evPy3zX3/mt2WqOT8IFNd1z8KT
y7J0xb+7hjXvBwtDxxuMeRjouz5bdn9fqY7+A4sbCiPXkkKYnmAB1UU7L2JH/HANW/fgfZnMylho
f8k47PB2/rAz/vrXYxg2TJaqayGA/IelSjMNYChDuBWNi088tAzIoaHOgJNzPYGSbmcKDwOLpapI
Iko4zOc+Xj+yel6AA2NQlGeVA79Rg//o1tmbX6pt2lbUFPpthWOJIRsBmWA5rA5ToZE72jqUFz+g
lKlLRf0hxuM00pRObyh4vpkc3vlB/mZXyCHie0R7N5XtPBrBcIk1Cisr+VZGfJMpJM3W+KDbDmdz
rLqdH8K4GZE9s11g+p/5bCBSpAkGWJu9VJZqXovqQ27BCj4G5nBxtfoAuA+VJ2NGCFfbyZM7Ofk0
sziIz7pSsQ7M9mLqgspI4s2L8M5psfEw+M05k5aJxRjMFLyBhE4VTJHIFADDdYA/GXNt3dVQr6SO
dRY+E4Ni7tjkyFfPblSU57SES4iFCHFb0MD2TGAWB8b4kjneWgx2tmZm8+qUEjwQEMJeDjYKpvrc
1IjC8pJX3cvkPQy+jFTHbBd8d6p/SSw1p1zll54KbbDI/UabjMKNBIGJGF0IM9kzhyXr6GGtM8IZ
XtKDCstctqPIHJjt+uPJ8ARyZHUpJ0+n1VVs0VHo8Km4hA5Accq+BG+mO0OF3ZiLl+eYHvR8ZzUZ
JL6k3Hrx9Ap8+nOWtCxL07iz5xREkPXhSrrJLm7Iz2u8htQDVBKd/DS4EqtqyN4M1c76wAdGak+c
qegYN3xh3tAthmNNYvoi9GIGjcUJA+pusBAg4A6YJsF4Unhkpg0vaTNW+BXDEzQJtaxcLUHc3V6i
KPoox+LUzFE25bkL7BcSW6slvsoPkJQnb8KMBtPXDOhTJx5l6bDMgs++IFe8716MxMCbGFrYHGm3
TA6AkA5/JdihdWfoyYo8DWuZqRx0GMLURTekRyTcPY5HwFMDHNtMdqi1Wz1fpY6PpzIqF0Zh7Vwk
2ckAT1iMq7AfP8yOGXknxJ2pw6xz5MHBwgKzLGbeC+17BQ/oxibTeE29/jwWrL2Mod16bHFDyQxW
12zcNzR6HJELPT1BWNWHlrX2dVEvTk1cUpZW9HBq4D8a80qMW2iwnIKJXs2pYtJjZ1fQlbADcWkC
G1a+HPZWFSqeV94z3uaXAokNNm4Iz1NcPgsjOWGDfIwNlnY1C/YCv7qvGbguy/wD5emtw4aAYcJY
aaFidODH0Tb263WZ6q+amb3FE62drMHRqMvgUKKj9cMrpJdumXiJsQKdtJ5o/XNYRH2rRe0lmIUH
lm5t5v+GiEMYIJY7M4K+mrZNjNlEXmRXeuvSnE5llnLYKe47OekHR439UaIUdMXAMUVQwwsrOJpJ
1KwtPXvj8P+NQmrtBM2tJdM72QYf3gzrynxuY4vOk+bMWbYZHs1c9RhsKz6RSci7vOIZDy+UW88G
BSRcTpKxtgxzMtvqoMywXnEcIy3iWtWWuYlOUVAjXPG9K5NWxIQmdB5Plo99h5ummAZEew7caQXr
RoTiqdI6AhgtdrZRtifu4wuJdPbSKrWvvJe7MBifdF8/Il1w9cGCce1H5C77Vy8YIkzoXK98UJhq
MHMQ00WjKMZEg+KhBPBSAFtbSBBLi6I0aoaSVbVKUto7wwGhWoG7l2I4iXVOf517yLJyJ7FL9MaT
HIlbmyTvQ5n515BfE6WLBdhjdsr5XhOgiwtuWCPPHouQIUY2Egxcmk9tVP6MyL9a/PXy5H+CM/n/
sPDgOfxflx3/nL5f8+hPpBL+/O+cEv2HIF3FcmGV6AbJ5nzn98rY+2HYJvWIaTvCtiTF+L9VxsYP
26Z35bqeLRl+z1XC7/WG6f3gt5h2mJ4+zzwM46/UG3P19IdywzGY0+hC0HwXBnU21c+fK+MxbYfe
tuaZXBoeDRl9ibxBre6epxEDOhHtppndaUia8MiSAoldBn7yl1/Vpy6y3xuWHFScU4wnSookX3qD
TzxOYYPffIaF/kqmpbG0KWWIs5je/nCJ/7NDpOcY//jqOW24HCZtKC+6kP9YLE0YXjyFGhC5RvZT
Buap9JhFOYAC43HX5yaxcTo3SEDDCBIDpT8YZILuMAD4X9qYJoeqo7FiWzmTO+22agPiseI1uNkv
v/RoF5IKm0xz/4GWPbxjTueI5pZJnTwz1ZdM4ACKskMhP0H0AEIlL4h7jdleAFTP5nzxEWpUTjUj
fJJb0YrQveMM9S51h2R5mfjMAyX9sY59t0mbt9CGP6F5PP2UhtphelCM1olE1FcT+kvwp8nFHupi
7eE0WJR+vi0C2g9NZQ9gHe9a10FfT8rhqo7jz0o3hkXbDwaBPopYF7di74wR1uK9iEUR4JHoo5Pt
lW807rJRhZsmyG3QfwJbZEKbQ3b2zRhwbaqEmTF60jMVY7hOyqBZ+w5hGdq7kcxtPLJhuajaKul4
myEzBFh1INJT8pZpZl+KvDhPUl2GkeB02hILvWNzc+BVBQa1i0PYATm9VbZkpI4MJFUPvcRorVk6
fmqmVkyWU3j4PC1Fq88D5HNaM/hmFL6ICszTNfM9z66zhUpavuzzABCMZ5PcFA/VxjZ+0k1P6fIS
Z1xrZJZPwOG0BGXrdGkQKS2mCpyMOTpHvxpyetQKdDjfKw21k1q1VTZZDR1FUqJqMPUmfRjxlVj1
fdxaKxbnDqfwu5j7wQkDj7q2N01EfVLapo8Ux30Wsv1Ed4lYKDCh+evbIAFYOHoMAQoUyF3/guUT
YeXeIE4bjySNJ8PLZgwfAhzfrqOjjUClcd5zkwC2gEqHmrJIiDDPXrWEjA3TuC8rauIAYJstExid
V004n9Aeln0EE8Psr5HnXXrcwrnjvWRnK5vXltLeGcjcpnX9ErTjU9wdmgS1tD5FLyR5b0iFeXY0
6qRm4AmmNeLIAPdQ0TlLY3+23XUnGx0n3VfV4sTJjoWPNjTQb41Mv5gDDcGIV0nI+V07EPDVV89G
6VKtKbNl+jreDE13aqLyzTcJWkX++l2OKLgNQjtHZT6G04vttQzPSKAj2chhrpEfB0RQlgpPIyMB
zbKPnZ4WS9mkO6PsT1BLT4merrzxuav977BnMFCWIW19/hqcUiNEDVh7BBlpb1Xbv4GoxudZKOSe
GhOGgB58ZNfPZD3Qu47vS/2GNCs4jaN4sFIC1Gx11we3Wp+z4WUWgKHiQ0OwtQaqPjLmxG0jl+Yg
DETy6OIHHWsqulUcpr3gYvlHq0xmeAiO/eAlLXxSAzKbYV93b2YYPsyoeaWCbBaljWwHwxtHFfsk
HGK2wXqmC7uzGAn0AH3INdGm/slNWAc2FFkT5oUdEr3Rmt4+dI1ro0qkpAkrpKckJPqhynHp5ATc
keXijvqxr2pESMwumOSvYVkgKMnPrkH7dmpo4RLogT+GlQnWBD3gQKu88M8yNw7dCEQoqE3KIi8h
M2q87RzMW2NzbB2OhyjrF2nDoTJs5Tfi3X6WFEnii+MeYGpWwVFlV2nG8U616oAV573WsgOF2KOV
VrjyfcUNHZ1zpb1UufFzSkxeniwXQxJPq9gBToik9JBhWlkDpFLsZniGbXs2OLEJ2XG8s/TupTSd
aj9qSDRcNL/jPBgxwm2u7KubBK9A6s0F1qmnqvTo1dDKDg0+WI30USLPGEe5BFRO47U0xQ1a/41F
0AjEVAJU6Jw23gdXhxVvHsGBYlqsM45NGXrPUK+3fhhyfhUpgyKZHDWHuhpeEbE5pv2J8n81WQpL
gTcwlU6D8RBqaN/TONmnNTarSLvEJukEmkkCNZFKCBl5Zjmt86bl3WOH2m09WPq9SRDl2OSXBgf1
oq2g2MKBnVumh0HJj0a7Q4e4jrJkXFnlMonSQyeLe2pYhGp+uwpHphhc6mIlOr9YugmaKsOf5DxI
2gjDuQtt9Z3bFXNcKDUNIs4Vz8hFPImXNPAekT2qg57hxUi06Vg146czH2wRpUkemVgP4tQiRc++
OoUjUboG4yJnMqfCCGW2DDvmXym7bRF7BC7q0yJjnGMhBsaJz0yjZzuJBSwa54lBRbWzhgbj+hDh
GwF75Va4p5o4IvrPdY6q7UEqmJJHyRxFbXUPMVLGcZZr5Y0fHxrF9hiGzg4rcwjpZw30CYIiAS8B
1UjevYGWjuXGggBLRwKMvx0VFdPvAsyhBCbhaCNkKPcdGu+07uPZnuyBTIB9EMfpTzlyB3D0rmER
oI+Y8k/yaU6wwR6p9SV9BmdRdiim8ujWNNaDntbYDvsvjUyRfZUQ09fzY7mowKBaTracvC0mh11l
XmOzZ6Lll0+aj7Sg/aYlzimjbX6WhfPRGoh6RfFGnM9nCc5gWeuo7+L3yZRqExAUzZVVP3uWJELN
TVVYBzvEcygcRoTjuXfUDS7STVTAeVJBmq75t4ktIshVOhw3dCteBHbBCEyY3+Y4ZMvi3iPN5tBP
8TU0sQ+kBa8VVO4rhzZgmUM763qscwIdYqmrdFO3ykIrUzD9TAmEbGKBZypSnEqci2I0sBY55j3Z
uz/1Rt1JgdtemYxcy0lnFE5aaIZQHdcphjYMCkVDx4jTKLuKp22LMUalyNTdhVNpJRqYRsmpGK+a
XjyY5tBumH/jTPW6+zGu71vTOreTd8oa6xL6yWdH4mhfBfc+2pI8rJjkyeyijeYrp7AnvY1JxOsv
XpuR6SAixDHBS2fkgjs7cBAm8Oct/AdCVPi4nJlzNCHt7/pVMbTNspvw6tp9++jI6NvVCe82EUna
3jQDYdJH9eokGEKaENNCYrU0mC0L33OXnJtenEcy2wQB2vQNcECpLiTPA5dibJdM7a6scpeOswDO
on9necrsrVSr0tI2BjTKhdEWn1lgVgxhkVdZVbltAVTAshw/y6q6UTqim3x8qEpq19FBDY5gfxVn
EXENPTG8TR891RUZcDM8rZ11BrCzMOA9OTVcIsunsMeEs2UugwVRXSlw1olMoImF5bTMe/jZnoHg
rQ92uT18q7bWFrnb7ftg0hnVjt1CKvhq/hzCEatqMQ0q28To2pAnKQLgK1SrCdgmKMsQSWrjAwwq
aUXtuODazTkO4LH07HWgHFqqgSk/vtplYkHSw+13jPSBEHRDI6FIU0CIIGJFljwSTIzPBe3Bxqrw
RJvW2oKYBtMWzeUA/dDKPWz+GKQ1WoPr3EXs4mjJrgbkUumZtgF1D1S6sR4Gzz+DWs4wt/2MhUWH
pEte2IU5OIsXa4SLgapj7aJ2IEAA+IN9Z2GrPHKx9mH6il7rO5Lm59CGILSY56XThNdYc3e66bQY
irUMRah1o9zpJqFhuyxxSZaICYPIO2OHC+t4F8Xeg1lEb3FH2SuM99xo6Xm51ad0AoGKlNiiSopd
mvUG5gyuBvnqEemekFW/fdD+IxYwxRN5mYgc9ExB84C6c21rJGLT9lhpHjyfxt90ZcC/oz3YBNLv
ete7FwM1FVXsygA8vLZ9TPKyeGSnW4PxpTy0ABKZSZwufLdGI5gc9YTzTuwhGOyM8kzmB3h488XG
HcOkk/YdyH4z5rjRZdV72tL5+vUUmSTdIXJOmWMP5zKL3hjP6Ce97l5wkLtLUkW2WQSQJCzSLy2v
oOxq3/3gvPg1CvNCX2I8P6ReM2/vLaK61ENTYD0GU0VJhTRFBOjFlDVdjR4nS6kn1//D3JntRq5k
WfaLWOBgnF7l8+wuucYXIqRQGOfJOH99Lepm183Mri6gXxqdCTgkha7kcifN7Jyz99qDjmPTF5/C
bKB/zB7Ghsnme/xqpySMlW2ztxt0Q1PTPaGE+jKG9pcOjyppmyfKiXPcqKdGoKxMx68mcX53WBYQ
udCsQilxdczEWDZe1Sx73SfmodzFSfvs2wgeLay3DmulMrU/afAukqZ9GDPzNQDZZ6JBHKrhJgJU
BOpQNvYhsxDad5NzzI27B5nH7drvJC8hGsw/xECeJV33dxmsGsy8Vj3n49KAc8RrYFnNqi29z1iU
1lYlbQGMwbxOzkeRu+g5yHrn8vc42oUxNJLpSTH2MlAxhYqwwFwJ1h+QVgvbIVE+++WbBCFWVfqm
hS4GkehU9WQKMJVf8fvBvhj5OzkmRFbNfIlpXOC7vRjwJKIIJk0odl2OZ2t+6xMuUhFjNwtio9q7
ojxN1QQf0YKMGX5iSzmF6J3mJ5MO1StDm3OZkNQ23HXFCZVu1ltPa57WLXmWI50/5VXPeeJxuAWc
xQHJ/i0xe9gt1SFqQYIY699+KOtFbbgvEbeeFqWEPbm/8CepdVMZUBDthY5IZ8tEx9unxZ9Cetq2
VmaxazGmVOJFjGW68Jx8b1nTmxEmuJx4NbNwQBHUnDgDv2qg/FdD8Z2TaEJY+5keKjE60LVI9Z3Y
iFxro6vZYe96h6Fpf3cBK2uclBm98Gvj47AyUjxI8dfQw36IKbFtroN17eMSIfl5TQQIdlXQHA6i
K1/av9rWewwNkmZITWClGWHm9S6hg2RQimDkD7M5O7vVS2jd6HN45AfSP+7ZVB648xd5Ja2l1ZNo
5dafHd+FQeABHsPj0JDtFGj2OyE6mAY9DLtyHpWMBri3LEO5o1qTk1y3nEQYX2BFxjA7UgOhmv6c
RNMN1zU3tk0ulAnijeP209gGG76Y48olVSj0aY0CYXt3GHxUXvQcRcmHrz1VKg5WZpo+2aWONQ4t
N+OdyiYALh4uustsR1N5AIUoe62pvtCDzaVk2UXHoRoxhnLzuLAH3pMgho1N++SAxBRUtsNZeYrf
PbJB6vTJC8s3MM4HU6lfdeK9axGVnkvn1NQztqAU2XiDErcO3qome0f5yd9CkMuCUIB9OJJQJfFz
hU7xK8VMGBOlx3HKP0qQNwtQ/aSn6vE3SUY3SvKrHGbxPQUj/IW3HAA68A8sgKm1I4Hv2UYRRSum
ZWLSt4vGYCqhFfpTl2IBnkR67pqQ2DNcOQstj58phJoHP+xwfcnXqObFVIGwYQ08S5/oSi0quHOd
mUZUbWI9B+s2YJcBi5r3ZArbaLlRVaiH1ilPKJz4PpTZtVioMCcnut2Opf+ia+62jexTDNLPz169
kgSoIDrUVnbsqvg3QxxGCilWprDud7FWbNve+QChsgc3Vu/NHrfbGF5SwtiOmYEu26viY9Tn0TWh
iqE9jvBPmP0m9kJ7V9Kh4alpcOHpdRkznA4HE95x0/hoRP8SBpLUvcz8tlgF6QTt0rpG3OTiKvDr
33XyyneTv4yqdxq2KMU/cP5yoDCT9YSCaIo5Ag2ljmNHIBpru21qVtNadZQwRYDAy8jJLtUHCi00
xQu38Ynl6UCPjgdht2SUFxyd61CcjUD7BkI/bSy93mUo6ji8EA/WDITMlHbJ1qopzoFIfpicgpmg
ne4V9quBKojen7r4BfEeDub0HAdQmLkr2vTAq7+gedGHMyK51iYyUr3S4hwjn4BXVvNLcI5j+1a3
E8YvqOsT4ziqIwyQkhjjunZPkKWxE/a8AQ2lsM0fW6c8tzbod2M7rsiZxIEIkAPkE+WPnGLcHpu8
9Dhe680l6NXFjpIbY0qkt130EKbWp4SoQsNJ7nTnZoQOU2S9iJYM3sRDoIevDf04v+c6dQyYGiSf
lwDlnMdkpL9bCfIL+6A44BwKYE0gWArlWzZ6nLgNs0COru2yJs8gV3VvIAh5EcuxXsIersHFiCpC
5FNGt9yJbop2asWrwuTvUqOCilMMdW7CguJm4GCmwXpJJdV93XHEkUFxbF17J6d2RYDES4dc2qgs
Yr2bS9IOb4Qr/GpMlpLUvzvYuy0TqEY0vCVtv434jURmxt+6KdalMJ97Ux5CL/pmKKnI5V3mdAQ5
KYL4JejsaaiwY1PCkMqzHRSvaTSZO61vLkNhP9a+pOUlXtv4MiojXJo6qBtPNx4Mvf9yVLPx3ejm
W0vdBM3c0uNa+aSL+GIZFcLblgphaAQFAAMijiTHNHY/v1sDILoIKuKKU5fGiwW9elUYV61kmyHq
riJ6hxlZ4T4nYvxoJ1Ju+q1o9TutWABxPiAz8hTP2Od4ikySOuLoZF3vQ33bWHGN54DrLhHu3P+b
nhIk2WU93u1IP/vp8II1l9qxbO5x/67Xr6M23TFRf/uxYdNABX2KxDr3hugIiH12UBJTRO6jRzwr
70QuliaNGcuMDiUB5Xk43WflFyDixnjAV8r9ELjhSivpSrqJYN7aHkYmB8BpJYoZxiGgQoe3NMHd
FiDNSwZeK1IKc3sviGNZ6b5GQ1e7VhqqyaTWYUmlJFtl9i7Us2g5zkQKlYJGENzKIY7bZZm0X3WN
zc80g4Vjx/coJwDICfj3uIR97NNhn9EahCjZtPMA/xZtDWXos/ecp3Li/RaCsF/MjvGDSCwIFl1N
D6enx9xIfSn9AGVlRYNZ9SncbW6vou/B49DQTyIshg6y/X6g1YZt8JxWpTzCwV7XLaiiHPpKrTne
gxk7Z8jROuNQbjNTfzFx8ipG/1PWcPnTLMFrRf2lyVNFywQB98aL3BNq8qOZDm+eE1lHeYkofZVz
c0jII7Wx3ygPmqQpAHtMcpeJWJ8zrp5bGfa06ItvGuL7QOfdmzsuwaYzRgbdzSUr2iszDVunC1lj
l5hXDJ20jIcu0TZxzK92w+6EXoUDZRTfspphYVXCcU4n98lsSIvi7vIQaGo0Ebh/ZYgyf3pUBjGD
MQNdAodxxs6LWZ5DA5BioRnIU+j9ODFnUi39HHJQb/3YPBg9S7Ebl4fS705B+ty1LO8OiDXwuZc+
nGAHeae6DW+Mbh7amsFFxTWN+wBvOb8uts9THt6cCf4xsRKsd/jkbVIoSrqjptbBRLSHt86f6fqu
hrS+WON6eBtdeCt9cWnob/Qobmkb+9AbEEpMc9rUlGFsxJiYR9+twDYJe6fl4M9N1eA47rlUcIMe
Ju6awrd2cCrfwBYeiA6hlSQPs4ONTu7GF5a+L/10G07Te1qDPk/6hB5/bn/EOfwAdWwjLr0HR2/f
9HyghY0NQuM7RjIVIVNt5JCtmbbfYyO85TWRSEZ06P3+xYF6v5wtbWwxlHhRwOBB0hRGjJY7p7Kh
vq9YLPiFMq+esu6eT+KzH3DFp/myZAqsm/YncTufRqp/dFHpEbx1kfkl6+M3F6m8Zl+HTm2F7n4w
05I4Cdmq/LkF5LjhDRBtLfyVgbbf9zgBYaRZuw6/dL6SJMtb36Tf6FXNh5wSnlDWl5Y7gj2FBckI
57c8xSiRYK01+zdQFd+6229RUc9krfCmSrUxiCBKtf7FMtWRIcrOMOq11iNdwPPBFlZQV0wfjdL/
8exGrPshXAFvJTmMrUtXjQttZKLlh7b1kKzRbYhFofgnLY/e6aL+0RyHMAGda9fJPGfVeQO1t414
QG4NSVx8FPM+RzlRTuAvZc7WG88rKVUmxmbDehYB7cg43oSl/uH01PmDnX2NCXcrVGm2weljSBiX
pc8FuASzuo3evNfCXFk4Y0r9bsNki/UvkHtbPeanGzLGSFoAWEinNxJvV31rpYucrYBFLm+Yw15z
g3kEoGxMw98ZYjY4DgTdOvBJvPmi7FyAbQMMXDwlp9Tnky4BxQTixy9sMmjGbz+YPlAh42ibBC1k
YyaFWuxx/J7KfpyQwTToZB4E8VdkK383clwjrGSQY+2soHppuBzVIpiST/Yt0CX1eX5nut7lh1eX
PIaQGF9s692Nul011UejCI9ZgZMVGD05w8dQ67fMZFcd1y/ACohH41cyogU2om/guHc8pi+47k5l
63yieJgbjQ7CnR75TO58AtZ7I34GPpb9FEfhSQX1RQMf3xQrYjWxfDSvDprrnsVSw0zkBrxbDSLj
th1feiP6ajpxslv6+a4jT5FjJTstpt1BoXTNg5Bs3LY/5gnRybqZr1u92jslL6o74KzT2V4XXbnG
325iWfDuqZUedWN+zc0OqXeeQ9hkBzRhytNxu4W2+kyc2U9jhN+xMbzUuv0oBYgOrmgR6NhvoEV2
2EP7CRAJLw1q86NXceFUU/ei8x49CBIl4k4+puTQLyy7uNcdtnpNv+dRMLcj9LtbtDB5jQ/HJSRS
Mzd4FXBq8aQGstRwBslDjJ6aLnz3MAUhlnwPVcjonFKbGzUap/tgeCdKh++oJS+gth8ZJi7CLL45
rJXMt3mqvsUEpn62PP9xglYSheQ5eGn/AqaVpijvvSnXOXAvU2ekMC8CY2rufPte2NASiHc0O3On
YjQxDdl1Cw2etZc1F2Lt3uaFIrY59MUWlHlH3oNqa6jwVrERlk37J+Inq2CasW3icf7L0kn/mAb7
U6XmpibW0snUhb+EcoV7zre77QDBiDoc2RDD9OUop4/aNo8DAW9AujCB5WDHidSeNIzLyaPN4IAk
Z422vz1EN1vFN4rhu2tr+9Gj/yP7F5pdWOc/VQPEqOhAwEvIaTVoVMugoNOnU9B1L+ZI+ziqbH/Z
F4jaOJpWFRdt2Wxov39Yw/Ayv8L4DGkFuRob1SKhAE8G7njO20zlQ0mwLADSBDvBBIGkkhnCOHSg
JPc25CTbaJQE0AgOnV3mv4WVrM7pQN4LvrM8gmmoz4ye0WzXink9kHVHnYyYXcOGSA9NVWlrTlQX
N/9/LPX5F+ny5ruYpefq3xXN/x/qgQwDkfn/WRG0U+kv6ED/Ign6+U/+oUM2rP8Q6FnMWU2M/If/
/y9VkGaK/7AJTzB9Op2znt78WxfkOP+BQph/cn3XchDMo17+hy7I4QfqhqX7voO9Ah6n83+lC/pX
xbwt2NB1R0fWjF3eFyh0/lUXFAs4j5GtOFRj4b6Fwjv5o0iOXj0R8xITLG63j2WZ/E6dBOEEM0nU
wqa+bugn4C2fjn3O8KJJU8C8OvyJgRCEyqudRZwxw5jIMl7/06v734mB/tVRwhNG1O3wCpBWaXum
a/6bo8R3EjIumLzSESUf0C47fzE60QF66YtRIcH0zEXSdXLp+kxC6ZM4a9d3zokc5yOELbauoa3+
56c0v0//pK2an5IpdKKfTE53aMZd9OT/7DoYppIRWgfNWevAqIdTMw8Hd5VnXOwpvxCfCXevc3dW
OKNZZfcMfMY4G6P30mK8H2LvOo0bDMvtO2KWQ6nVUNP6clqnYXpQmUPlhXIBoKHFRfhfF+p/81Ki
IPv35+3yhJGWOfwPtfy/acL8TEvaqcSU6Q7mhgN4fmlHykhC8qp3QUnaO+ldaF2zctyCjqEAP2cw
FciNIt9wBILP5gEh7dL2/hPL2Jp/OsQZsLIf6AJNh75Wb2DsxsP//LRJv/7fXnCcRC5XLneH5/Da
//tFS/TjLDLFmcnlS5/Eto5/P3B2a3YUjLu/vzS6kUBkwYND8CV9z/nDygJuEzpEHfz9jdqgxNFz
SCE1LTRKTB6GQxZbw6Es5fjXRz9f+/m0Kckb8cPCxanPt/z8A0RjRE3TpdIwFpdFXV8MtScyPr76
88PPl61U71eyKz6HTn9vAn2iayP1W9OTXolR/qY0xtqp1TU2vetwYdXokezM8fGrdD7T2lwt/ImR
UW6Qh+q1Gy+sjLdxkg15JoNxhi4R7aOBkALP794g8ZjYJHFG9wOE8zzvCNSN/utz3YjVTQwG3v7M
2Nqu1p4V0uJFPtNjUNECoaN5TLmSuEgPAKyiOGOWjmx+Jb2iOv58TfrUC1HlEK1FuHfg6N3x5yOq
frK+hyDbm6DsfZ2IMWoD4RPoAj+SNsOw5AZXZEplUAC7BgQNAsB9Mj+YhCy78wSbwv/nqx11JcGR
3mul6KoSq1isjMxF5hUDHzv8PNjYKFZ1AB6LLHjzIBLAHH8/dLYmD3K8qIrKB4oqhmAte7Wiit6L
HtcfunmPQkPDWjzNLLGuWP982ShiRj5d9Trqlg5d4TtuEoyRU5O/TIarr2XaYSbVnfxFq9CvTXY8
bqb5U9+EQmiort7VKECvAcylVNI0qE2/2iSRpp4k6/upVPFjl9XN08+XsozWe5BUDFTm7zB6cs16
1H6GYrocj9PwGJj58NjHXkuHvvJA5M9fyzL7InvkdfNnWPkxbYT8Af0UACCe/4M6jZwHmKA4EpPo
uRZ4Zzs9bR4H6CWnbOj/+qxJrWZvjcEruTI0qhM5FQfgmPCIw9GGXd1SefKL7ZY8TJ2K5KTpKOkn
YZ8DoeFgbQn5/PlU6g1r7vwPmsYPD+uKQWQVrbQY9wXq+oqCeSpBh84fyl7bmKR3bwEAou4zInPa
J4y+kR8RbQRbFyoZ3YLu4M8PQaDx4tSIRlrCBBjXhBp1lAj2NYr5fRp9NEXsHPQuAoYLnJWUOak2
Yqzm5hkhFHP7DZc/YcMc0UA+InGfm2LJYUKTkWuwMiPZ2o+ZzQCAQ/qNmIiF0Rf5PgaXceJNYUbl
98G+FChrSvpXp8GYyw33bCXCOcu6A1STFV+4fnE8xwT49TKWzzY0w4UdYjFOEXMdOJPGgEwy225R
o+HXcEQLXYpY+OLh50NjhLLp0l5eS0+Zp6xLH2ccYzSU8L4K/BoK6vKmMuAjkTwF6aetYOv17rjr
4L/2tvGs2Wodk/bzPkJO6qAg4rrQ1DFAP3+sSx2eMwaQBW38+Fyz4y9C3yLf1dYpoiTSmzLoLlku
3GPseqvYEOraZK62JVyzgHjk209+6ZiXCvxvSj7X2ZtIjML6TPpy7/WnUUaL0g3oGUrrsew943FA
nEU9Xi0N3Yp2Q2EwJSjFMbH9x5h77QXwR84a0J3JDaUQYkVdqmGfTFdlku3WG2TfgpJaurH/QAgb
nNzQZ/RiAAFM8Lwz+SGAqWwIUDe3YUSnaiiYq4xmd/TInV5GPYDzySiHDRPnL2Jyv4s41fdWVB4t
NJIAhNSldrH9ZjOfI6bXBePObK/E7iz1RtAtQ1UMSRnqFIAY0KLT8OVnlXGt+vLdLxyF2zlzEQ82
3S5sIxD4kjn7Qwc75mAj1sjDGBT4GJkQpJjo3KiY16PIxF2fH7gJmGNyZ6AH7ZdQA4NXjOyIeyf7
XrMiVakaH4ZQv/Q5iRh45V8rzSXnDX7lYgznyyMhgjrpjPUwVwMlAgZkigg78hiMoibMT8JfKbO8
Gq1zCp8Z6fKn0Pr2jF78yq0R3X8ecmluyZOcowCO2tol8epklmZ6chuVnqqpt0gKMMVrNQ7THdDU
3qPjYRuqxwU/nOiAxatwAOrMkbE6BJM9XLMoMrfaqD1qU70xcjHenH6jeZlxDHJIEUJrtyH7OzJG
HbeOCjt5KsiWeUjakx9XxjmY+WiFGLxTFoNUdWfgpRZ09rYIlHYyeuAmbvg5Sa69QKX4/aHHRXHd
fwUIXwjJTY7w5N5rxxJ0cD0yI6JNqbLpWvRjfevgolUNZOrQ6VzEfgCCFtM4IkVq9exBpP2pJyiw
cpA2TYF9MCXSsJQm8KJVenhW88NYhsmCAJtprQmkGAV5c2U4nKdI12Da49qPLUEIpo/bI3HTcYvK
F2GeCMP7yMQxkLS4hta9+WQ/j8DTAm2FxS/mko1Q1ZCYPv9N3YigpWEoSZQXCvy0aL4gm7wzVSdO
kb58+qC0aRUEHSa60kHYY12ZasTLUpT2jrSxcqnVKnz07PZzMMuJk4w1HsZNzrAEFX1SHwrvSS9T
5xQrpueKpqkZY6cpTAu7f9OqbZa3Yqnj+t+EbnttWhe7NsKQlVbwWxBleRsYNUcysEEltbj0m9Ld
TPgHV3nXG49EGS/aJvmdhEZ06oC0R2IcmVJwYj6A4kQHq7mH1miAGzXYChJENnE3imMxeX+gTDTX
YCDJ4yFqo/EtdN1uMXihhzS5RQxH94Gj+YNrDWwvRBAdELKB1R8IVYRsIJGQxhxrUXJmFRj5EUzJ
MqtSpnFV8+VHEiRR/SrC6QyS018aluOsKbeOTvlFCgGtZTkATp7ZgkZRH0OI76eyhHTnoxZc6Tqq
CpuVKbNgrzYeROaGGyLPApYgLjO/KkoSFULz2Aj7ZfQIrNQqJrgCAG2OrBpN58LEtbUARjQtEC+Q
FGUzI7YYK6WEpjYhmJ/CQ6DgNMpfe4rGuB7WKDo6GlpDegek4e0BGxfwaKXYEGygTpgy/sjKJ4Bb
MX5pQ+OV+Zu7tkeceCXnilIYZ4qT/BAOKV5NTwa0RAg9SN0OIn9R0bxvc41zUY4SynJJJbT81lpV
RgVtpCLLxVhoXfkxogecpT4+ymA8n+Gc6xGYKBm82M3vfuDvxxAWL1pZyPHu9EdqXXKoNcSy6BvJ
iUo6f8kZ02IXx/SJj3snQ7ffGKp8rH7u2dBbG0PR7poOLVSDgBenHzdBJ3OT1t8VAFt5YMbPFj5W
X0495WzVUbAEmZlyYHiAn2Hu8/kQ2XaHHD3oPovxBJTI7uaytk4yQJ9ZyfVXnLwOptXUg430WRQZ
SwXekYQEyENA5n+OFc18tojE2ktTmzDfiryXoQ+ifWhGN07h3plJlvNQVpp3wXCLlQ0NUhh+ehvi
Ee1L2at24/pMc8sxJt8vbNFGVpLAQt3ujp0xAreL2vtYVyMbbHBMfTArhZLVQdGxXFQIlkFnslYa
TgK+pmCt9OZcatcLSBetU4MwojY7/f1gxPgL8wEj3ECIri3pYuoGwv6wKfulGRjl2m4chLAdN1BC
u28rkyxbYAimf671v9TYO8cwtO/YmaKtpSuINu54HbRcu9VqhcO/f8xHhMU5Tp1N3zOriafuHhTI
13oZfngFUBnDrQtosaa+SufUscG1rGvvig9ob9vKLUEGz+tv3w5kbIQ+UGg/G09S0EGOCAYqqeZ0
DxxclKAdxe/G3m1dNA6KAprpvU7sZYVt8UVo0ZdiFoUZgYmTOxJJ2An1VvpatYpHHbuu1jJSK/lT
9OwOaAhlnt7TVDPUUyGD5TCPWAqkS57JhU8aqNq0Gqyquok2rBlG2tZnI9QydA3x6892lLWddRqq
bPZKVBayIRuRIVK+vprdmSp2NrViU4myeDlk07MEC3ltxaswLRKp/rrHhOPeAiWwxPTOtK66Ljqn
jCqRRuenESr9Ks3z/dS45h4xjdnbchNa4hedyIMfoV2TcSLOrg9bSKYYaUjeVBeCWz/aMYs2up9U
h5CdgrfeQqIWouN6GCEjQ1JhPG4XSU1wjJBrXc+Kx8oo30ZTejTCH6e2HDh9IvLokipeBSky+VAx
K7PHo9t/O0JNH3bs72NTHqfW1t8DLwHlrcDFV40mzk4+u8KFCK9Rw3sxlZl6VU7zVWh+8eV6yXCQ
MSZKFSTtsbBJrTYHji5+Ak4N4KEsTqaBCI2kP7JogrpLdz9nBLepXmkhi40la+8IKXpfwPiGah08
MQ8cN4ln04zXyYN58LUGPfxcCGqDEx6AAvzxyPUhWhTUYD95ihsG76jEoAaTChFXRDIjY9olg9W1
E3raCy5X3BySBbcqgyPJIMPV7nAehUWHLhlqz8Ibu5y3xNk0ruPtRNE8UfNG9G/Su8esuXLrjAU5
8R5aaveVWQDh8oL0wGGshv4SeafIbVy8/SQcYDxrloVCgiQrvBeTzZoMModOBLLlRczk42H0WvtF
s3G9osm4ypohHzma0aILWmpOLx3XDMiNVWp2tIYsaR7GsPwlEyO/I5qCRsHgZiii4ahIoFuKFJh3
IqxriqFsaVZ2SQqxWnedw9C9SYtDa2Y+Mm6Rr5wsk0vgpuk2avYsS8ajsn3O1BC/8afBxGFrv0Hz
CVZZ3he7osP0HQKQi1RfcwX207IoHHclMgUisayTo/Xx16Uvzcy5ZjjLV7kVArpXdXipLbDhlTSs
3dD69tZInhW5CytUyn/aWhS7n3uxSXOffdheDFOt9n4cPf6sgEXSRKgtoGw6JvQ9YUzVuqZdD4/N
e9EkUg0Gg2oG8WwtzXJPkCORpiXzelgT+4r18aMwQVP2AU4vpVsnizyJTstJG8977B6q3Zem3xC3
pAcXjcuikgTcaqFz7ZqSGIHydz7k3i1I04feaf9AiCwfTQnpqh5quSCouNwibLU3llYAQQS2VAeR
+aARUbYbHWJg8AvN0eRky1TzeVBjmDF2iYdqggcDp/0ayT04zKIeH+PAi5k1RN46E1KsI6K66dIl
DaFRjr6OE1K7fho5NS9uIPK9maR3OFyEXGjOhGpyhIEk6iE96TGBWZaunbgsnqJUqi2+kuSpD+ZO
Arj8dT3jmQp0QsTDsTxnkzWtBqvnepzhyBjf1pFEA5K7uXaSCs90hkMa85U2YimwtZyU+DF/6Spg
An2A0ZBKYCKemTeKzAblEw879hIRcp3C459OqSnlLVOGdjVqNa2zyvw1Gc2XSbDNpzE1m9xOcqIy
rFsxuAFzWi1eGWAvn6qq35VY5ReuVmRbz8rDeyNrDtlTdvg5EASuX7ILzNJWVIxkOZ/s+e8fayyX
Mg7FhiLE3yeYzn82K0FbbE/iytXsHPM5QNIdpB6F/lC+I2zYR6NVH3XgD17cNYe6gXpVlM7rWKpf
fZG6/GzXRnTQBduwEN2mdP1+FWgCFVLQPvYkGsC/BSvXe8lImF11r5VT7TSm8qzM6HrRNnv768/d
MsWJAtU6MN5Ouq0qYU/rYeSu+sAL/1oqXbf4VoV9LtOMgiUR92KssrvtGmQ6z4YoTpJ/3Zllfaik
Vp2IBJ6H3nk2kFuFkUwXRFBCGDBv5FZvDI2VmON0RPZwYd0G5tVtNWGCBVrZ2OHelIioZFLAl7Ic
fjLZ0b5WssC4nB9EziKSdc4qMBsO4mP+q6XVxf4viq0sNfGUIm0iB5k5od1e9eioVWZ8cjR4gCbc
rA3URhP8H/mSVkIL2u8K/TA+N5UebbplOuuNyQEbD3GE7luE9EpaAmtmriKViYt8AafNCnLsbPcw
eTHJSg8WIC2Nt8TOlmiasjtwgnOn1+khxxN1LCNjGUW+eypQVEb56O6bqQkPwEbXqRHXpwix0UE3
0U313rCIZWFe3frlZ+9vEoUMEcifqfvrnAzyNZbdbw7KFJLBte5ntYPi2KzpJaJBB6mQrikgDwOH
JTNr9DO1KfVs8vRzuHMcxDowCQHZY/9igLREPNicG7d2dojCWhi5SkP3AdnV64FiaCk+O51+c8dh
nQQRMuKdW18aJmSTIDoTL7hNzOQrqVv/6oz+oSDhY10ZMekpMXeRXmJLmObWW1KDYcu0A731j0Bz
y32mI+AWWjBsTUP/yqzyHSSyf/TruiENBKFzUQqOgKTnlv0w3t1ZCGbnCGPDWN/ElSKlALBJguGW
oBJkJ8SJsyhE3bG3dK5NdrcIWvsS7jGk5JkvHOpshYns1q2XUQIU4ZoOXneu8fwsgsjGK9flA2db
au4dTpqj1WSoSsKi2lCxjpefBztC7WP5r7xeOgIdpqk2KpOjORfIP1UydAp6r61HnhXZQtx0HRda
HxBQ7SfgfqWjHywtM3e4F9aV6t1t7klro4XJkwCofQ4qXM8iTMyFKiZUbspygPXBIl46xKYtshBT
oISifvlhNJjQ6vZBC2k00INrPO/yeIzwGOY2hxQSejnmWZBzoIhI/ERbNN37stSLHWu7t5MG54PI
ldXmr8Od5zy7Jkgq0fYAB00lr7qr1hFRJieNzmeYGtWjn6AFqvPosRiyF1V0KM3mdWskNKE0p3pb
cbVzVbvIssL0xYhFtKErJwnHq0Nm26lvY5cVGESs178PTXoUohQy7a+GYwSHWEBDej09Wd05zVvz
1orIxyxMbrY0jHYnZ9DoYMOINIyARp3wc0zDWMOcdvVTsFik6iCG665J3LqHKiIL3LhSV4ur62Y1
hpwBUF9jcmNwXeKYBM0a//bS5hXD7g2khjpOYxWzTqPjbxuhH7Oe4sVSiLm1uQXsuH22HkbYpcKs
nSNcIEREBZZvG+tNI5T+SLDHn2mkMwYEOqeJsAXyrLfxc8uBlM6XpEFamXTRQwR2GcJ9ZFaE3jq2
vaetumLUUOwb3UUNkguCz0uVHmK9PosASjepR8wpItJFHYuo69Jqk43ss2rJRdIvRkYwRCFV6cbt
bDSq/YJ+u4Y3vig3k1njqqfdYPTeTW9qfasLAghyNrtWb54st6T6kH/yQIE8GnV8Iyl6yybMQrok
6DItZ9qMIrYOch3hSXBj72lyWgSU2CrgHKr65Kb7pi3L1zIMPnme3tZx6qOne90cQmycYawOM97g
Eg+1/lJPUFjtnh4jNF1cXpm/EjhsN+S49g+pJX9laWDvdYkWI8i9U6VNuzC/TzpcCBTuRxcc97HV
wFT6KAiXAHoVNbR+yya7OE9axsFyCLamW3tMlNDHSCPkIoqSYJ3m15+zRjsSwzw6wXR122n7nzyd
15KlOtdsn4gIjIS5Xd6bMu1uiHYb7xEgnv4frP7OuSGqt61aBULKmTkyGUd6X/LKxHDrp2/jgB1Q
ZChcovz7FkV+wUkTsoqhljlYr7dUk//UKh72pWt88WbHPdawOFnG8zOVQmKFC1PtJw5We5qmfrVJ
8aiNZBc5jXksFccuFS6Mn8pq2Fy71QYNukP/n6meoFXsTMMJ1bYcETcmrlo4uFl/mJltU82l1ylT
9X0i6mxDQYaxJ8nQzsNJjxh9aqS13FZbJ0/nuzPTXTIYfnpyK8pr/IGweERD561X1d3RYhdZrXha
EQXJBGNXlUlNCdnXzejIfdz43Gb2zOuyKZM95tTqkAY4vHMtaXhI6ajJPcvcJnri7cuCdFA+/UJs
yo80CkHHGvsvpHnnt8ajNkDn/qXTP5WtPiZ8noTltTpOmal2dp60h7jA9d5CuE+cbsP4J/lmBiDx
0gSuFtOa6uyISW3HDPXLMvSCpcg4/UX5ecwkPcgLX8zmtMXmSu7/tlUEZwylYjOw7O7iAUlzpAkY
EYctYVK387YuiFVGLrPDkRP6OYIcIYT2j5Zpm3zM2U/X9aFCDx71jxaypIG18EoqBStiQXObToO3
zEVlA1iNz1qSIsrTnibJPBCXCWoVie+RFJmNL67xdQxarKfFcJ7Se5Chhpcyynd054b7lAku8Tv/
6afwfID+FH37SYtjsvLoA6dFjwFYYpXjtvVzskhD3936ZnFPphbOY0Lv3LEzolsT0qw6F/Z+aEzO
knBaH1P1b0c5VTdrTpe6UqslvZgcifrN+JwtC6RDezQIuyDtk7Vj338pVMvgN7l0nHrnIppY0YiZ
DDr6CgWbDtpoyHeph3qaZEdJWjQf7OBgusP30eKAlpXhs2db/C4cmLCJ73/Y05fKqJfkcuGvu2n4
Y5d5e6BmqQIyh5UYLYg6z/pTGdCsW26IneuOCS3lcXKnIOjdSOVf0yHzPYcK/G3k8KRF3m6qI2Tq
yGKnM/bBhgavCaYV+6C8VojobELJoJUjJX8dpQyAyWrKQC5RD/vfK9ITJJC/IKH+guR/2jUR9qr0
33oOifs26ucLCe6NpeR4i4LWgULW4ovX9TkwGBaqWjwouTet4QZq4EuDhMVJJRlP1PvgLmza8TSZ
mXk0bqLv/sRmaZ2GodfAwKGnli5WWdlku9a1sEOXSU+qJdx7aLkv1cFSzOCEa7BKy/FcJa15bCG6
d4MIMD2UE3WqQKnxcmB2aVvs5a042phLV0nTeDvROh7Sv3mwGYLptQmpcktV3Y92GtXOkbC9nX6p
js9Hcpb0RpIIwWJI2xfRkanrMVRy9EyxOM6ONV0mwU6IMFzkSfOn0cDuzar2SYqUZwvpfmv3eUFx
kgU2Kqe9aDaT9DD4JDQpZtcPYyb57cp5ONQElZCkY2vdtgCDW6B5zg5o2Y/KK8NzRDc3nlxkch2H
N04lBNbFNNPWmBNfxk3oAOc4pz1irNvYw6JT0WiOYXwOp/bAOBPZwkThG4Z7ySTxZIy0Lxm81Q2Q
Fkz/FEcuUG7sbyLwQEHmPRP/NArl3fETYVGMI3GWfWdsXUq7XLN2QdLUfKt5+X0o01dhabI2Kfne
sQpdzFHD7LTLO31k9tuYBf/VksrlRifMhindYE1n1JbV9nC2gyBhB1dRxmiS2Ysij3plt/9G2iO4
CPATAba8jeuxDKYWK6ARdqeyqqdbSglflBbhsRbV3x5IDePAfpGAO3F87UVIlbCUv04e6eQixHfm
Kf0ERHxHdLMAj9MAQ9kJ8MYyuFAMNV749L0tOcFx35iYS9H+SaRabDxn2CrzIJvTXCixlbJlI9Ja
xdZCCCQqn110MZh7Yxzf+Z80m15pY+t1tkmztg3SyKj0qeuWemKO/UXMzj7CSP86AbZR6gB/qON9
XSb8BF6cXQDkBEMT7QufQtzKTMghWjS+hGAoMBZGM1MBX2G7GFteAe+WL+rvBONaOiCdAbJ45ezz
3uVwm6nuLQmvvLq8S5TX7wnxaIKKdfrm4AU7kROjnmxxf+s8jZ9UQZ9EZ81PgpS715mpTXW1rqKR
t7ONV5NoH4QIbX4pC8hKc2HthEawZcY+wBEdni1RoQM535SgrnQfr11LPlHoMSXuOYPdsg5ADB0S
c1Tk7DqcFk52RbTryDFgX6GS4VhIB5I3uRydPdOIZA8tA7eMkOZahHl3j+f0XveFQbGXHd/iiqUy
dXGCx3HgHmG01xeqymiwEsabsIvmooaKYlX4smA9qG4NdQALBqJcxKFt76jI4RcRX8ZqCu4x/dhM
diKSG7YQ9yT7PkRSr9JW/bLTaGk47btTYbvVd0qCDLCJ0hzaZ9YfXVlT3ZADw4AuZWN/wJocJrQD
Ick9ING18jxE7GI8ZnKMaqr+EdBcVtQf/fL/IZLnnLosWBDz2NWRkNRVCIgXY01ojF7c/O6Elc07
h3G6Vv5MpTNsldwjxiVDlhkk8tZL3kviZKd6onLZZn8J1QQyuqmq4k6NFYnFmp0RPrZ0W1e1JF/b
WHfcrIo8WIt3ctA/ECYvRvXVdYZiSYo8BDUTBzPbhb4esWTHP0ZqdX50Pa8Lx/pjV4kB7DymCoy1
E1xNAGJ04GwRa+M6ou3j8FcVioUvvwTNYK0ZGwCQcNs9OL3sc4DnvWkiNe35YFKmnFhyFL+mrRhK
c1f1JgJDRrxv7vHD9G4/3Yup2DJKiFkV6Uky3fk6yYr7iXLKHW95GjfpENxYWZqe5xbVnNMuoVt7
U7e1phJLX9rGVjeTyo6J9OZ1IpW89uf0MAsjfTN6Ev8tHs5dRnLxEneyPHXJ+N9gZuObcmhCjPPy
mCnyc5FHhBCH1XsUz8UmiqetgKDvlFnwYcyMHCLpzeSqVUYNsh5/71+CHEVBBO16w0ZzwUhluFjE
m4FM6Gu81JnegLsGFGlqASq3LDg7tavBiaDiZMROdrLtip2NBkg5mhnyHuuatVA+3KyoqY7MaMdj
UQ5iPXoghDgQk69Y5vr98PSTjxo/+cn01B8dauu9DLAfd9nwxqAvuBuCNhRaE3EkF65xzpyFj1wM
N3fCO2ihRa3CSg9nP7dxp0yBJ/F7Q5S1mFKRmDLRA5zmWfHbDtvWuHu8/9hRO/EmnNz2e2lx5yc5
LYtqIjLm6EcTMqcsxzxbp8umj8UlW42KyqeMCdFN5wCXXg6x8ammNjg5LiGaxquslTnU6EsWh/pk
UPY+pwflLB3SjnnADWJYXrnHhdvu6FhH8VFUNAxt7t5eI52lnXWnFnd+L/pTQXfEHWcKtik102Rj
+39iDz9Lx2G78AperKVLGdZrDIRh779p0Xnn5YKRETwrdQWvm2v+51yCUBYYtnNpWoLdVswoWixv
4aZKljeWUX9vZqIcLqG8G6jUT/h4+L5n7Z46dETYLIwKJqe/DvSyMcpGNDz2bW9vtGD26Doqfo+G
rLgFCoXCm7FyTrb0T3Dl9NrLAYoNBmE5T4j8XFFpA1ZkYMhhrNqG0q0E9wq0H57HKmyCvT8mlJ+R
cH/Pug4zDLuUMg0YHVnIs7bnb14THpAcd9k6xSG3WuAmi/wBqY2WIJo12ann8kZj5bByKwAqRFnw
vFMiqnschw0jxUtSC4QnwzC3IewZsG7WrTOoA89slWxAWrlXTiFHwEHmuRPWLyfvocTmnBRpcTkW
cYfLY+xoj1HiFBgZ1RzhnFO94F/GxqB5RXTTUZCN2dUzHsXJtGI0lNj92nrR+yypRzCRVOjtM9mr
am9XBfJzLA1nHRO33QW9/SdC2FgqSsEPeww/WweWFztp2LALsddzzGIzj46+Fe5AeDaBrJemzcPv
JnFEyAAcxGK6ztUYnDqqxHxB9RP8po+ayW8eNeKMILOM0wtONmqdEhh7wtMZLgjioGTM7DwOQXb2
yclRuCHna6cpoldF9gwd/1zildwVqdqNqfO0Jv/riHPja2zF0cnFvsG432UR8WOAZ6nd7gRhAvQw
B3Cgh+WSlO8blBzYJ7TPsrNQ+dIEQQCW6ou94O4/Y1Xgu1DiKLyOfUun0v1YNdVWZoG5FkHT81lF
35TLQcnrZbqdCrpP3XpvCXkqUTOvcsJcwrC/Oloe4N3GxcZSfzWmMmVPEFe3tHk3BzIcozcdZoTS
HcY0sWStop3NcrS3GKjzWziLcAxAMHkzDQ4MeGVvj1Tbci8GCvpjIEveVMsG2w3p8IZAa5/6ftyP
hgUEYRlmMSErtk3A52zxP9/FE4az0mhpbnOZv8/iNjjWQ1VudiET1W6LpszwJEFQEfwk8cQ7oXGv
3vLOiELQK9NMftzycvLnuOpsewAMXTY2gXp+h4ZwgpubtV9weZv/jp+OUiYDax6gFufHv28pQOQ/
NPbIrOzAjR9fqm7Yp5GHx3rgFcbAvNuWB0Qa4LPkbTe1H1VnM8Xh8PqJJA2K50JR3xzMRKAt6/bS
YOEcDxvGOi72ldk9zsvdluYYIdL62bfztHW/vY6AneBnBWI0XqzQJfrXMkr0ovrrFE6Pyonjh+4W
AzgDS3Zw8p08eP0RIX/aaY4nb0RUngzzLfNC50ZPbrAoxYIeQplrpnaJa3FSItDoGMp6Ko6QKRO+
bepDeC5FpXnDwmHxF/NDyzZh7yS8fnSPrpv1/aY2m/9abqe1UStG53Vk73Kw0dza+iIcieEkzR41
UvZ9iA3K9NgL7kL1hz1FdHtdmGv4W2nwAa1hB3l7XfrGFbtUc2nVuiT3ivtAvrPx2slOB4+xsva2
1QzbLMVG9LJJgFNNzl0ZGY+Kroq1xJ23N40SF/MyUk25n8+RGU0bDdIbTZDtgOvhy4C5xrOxYMiR
zXqX/OMUzASXEeKsPMfAxnv2B0wBbHx6XXh1+Ggq+4/s2Kv3PmiQBql15VOKciugLa59MfyU+YAw
YTryhJUwPAcdtMOc2dPeSC5zVpaPEoa0ETv2lZ2vB8+m+R3i1d1FdhVvtKnQRVj+15JqkEvfNAOi
NB1pM6R1PwZZPvocG6AL1Ke88ChrpYc9maP2zD9e7ilZ/z2bzN2m5dLYOVu5SuGzpAqolQpzjRkc
IT2TUDOposnjNDyo2JwedoW32Sceu5qewOlC4B85yXLDNtaZ4dG0QviNdmeexpfmBHpHHQ2rDHZp
4/w3GfUf+unMrY/lYhsrIIo0+UCkCJt6cbyC+Umq9872LA+GyvSH3Fy8x7eDdgYQyDkXvieomxLj
hvNHdJ6XS7J4vWhLe7M4YmLAn00UrST6WqAT+EN5w5830mlHfmD2ld71yK5HwnHzk0rfmW55XiPC
/6qFjhlsVd3uW94Boa/DP5ApwMG2LA72clGOqEiu0YybQnU99FFo7hs7gwdg8Zy/LkbmYcQ2KWus
vfgeVy4szagcDy/jYoI0uhJiDI44R9od9Fnkj2UdpeYSUYnuOSQhH7+zNGHMvD5BH8SRnbQYsEuN
PxBYoAN8flPH77Fka54YW2y24iZdFR96RdI4QWyw4F5+cVEvKHV24rNoFdwkywn2jm57um6Sdl/V
I9aJSZzU7BX7iIaiw9RKtB2/+mR6Nu21JWnvJEJS5439I6cZIGn98DC5dXHwDN4x0dB4X5X+itHu
l9EkEkeOLSArMH41W+WBIRv0Ne9xLusJfHqSckjmNf/ZOTg04I+xTkrt7gdB9RvGLix9UjwLoDlI
xtNeFkaxH2zhbYup1Ke5Qfu26qXSK2gYzTcElgdWx0cm2XzCuAUfNpbZfkI/P8yoDSxEQXkhEYBc
Esww/KQ7XgdLPlWUv+dzZB1B+IAC7RdwDIY5jC0xSMF+tO7mAiYNmebMnry7soCBaPXT0agIqbdt
iyFs8EnwCyc6JT9c4QDrRccD2/jBLtPa4+XJ9iopHPxaeBnU3HrHhKMBzyxIRc82w5tqgArEYBfP
UovvgtvzE0k33ukM6gmp2XMcTtllllm+nXQQb9WUjr9r6XuXgdWdUiA+3tobKNNSP8Yl0ciYa+Ls
l01XdhKbNO0ROZTcvs7d0CfCa6MpUco7+bPOBuobQ+F+n8s5RrtscFnJ8EED5R6Qz0+vZEtpuZVx
HBP7zrRTv+Vw/jWI4EOneA+HIhnf+0j+Nxue8y4wIuEkEP8V2WcYzP2lypYWQtt975kSpcOiLqW+
fQ+uee7GtLcxjM2X5TmP3ZBMz1+/AylqmltuoOAephxyZ5+dTZW5E34fN9qbrekcNTo3WCWm7onh
fvgzzDrJzYGXvM9PJGmGHVKPt4PkL7Gi618MD6iVY5C/miYcG1Yw+Qc7xeK4eJNFkx8Gdg521lQ3
I/b3nUtevWqn8pj6PvDoiRpbFTI9bGmD2PAOn3ZMPKnnakJ97KL5MdliurvYl9ZYgj36MeppWzeZ
9WZgZKOvmm7baWVj3v2umsW9GXji3geG8Uwq9eEU0l6xrzcoBC+p282BJ8b1GowzbTWyoRaTqtXT
HNcIrH4ILrH9zGboZY5dUVRv5O7bWKCwcGb6mNhNnGPbWRWdDrdBHJo3Kkvs9cuCk+OjusVxKT6Z
FMpzmbATTXsNKE1z5vHHzxDIAKY6Y6DbGuO67tuznNl5F7pPtgEndnLfL6+j24H+/ABUWlxiDu2X
oWd4GE0wX4kN0A09DYAXk6E6vhZ+y2NpZpR9UTGWnMmvbokfwOypfJ+qYY3lwM/dDdAVyHOvG7Wb
yY4wnT1FrgCVFyG5m6MZ7oqIrEPFvPv87+zls2SAtJIrJphwEmkXPJCaEneYvQ39DQFIEE+4h6Qc
7gANfLBHGSg93borP6OzXJgRp3OZ6cfrJJzQS4em8slviK7y3j60YqSgHCrmTivewsNMQoLmDsTZ
TAV31zEOhY7wRJSkJPIUwT2PoQy2GWelwLeurwuWPW/n1vAKvLCyppXTT8kZ0xk2m2k8NRyOZhEc
xiEm5jtpOFZ58KMRoGXLLPoo9TyejKHrDobPWjAubY1Eyj/xkfdrG+iriU6yTW3f+GAcbx6DQvEj
9MMmzYVPaW8P0aSU1bF0ul9y0tmb6BS1NKqkGWP2BlYMzzi1y6UEU7gZ4rk+FnWzZhMO7Oj1+i3u
LwNy7nMv/BNJLQZXRqSGd5uE7NbLyTJbio11ZACX6zoMwaM06W5YDu/mHN2c1gxPpd9YZ9zkx6Qn
wG4aUbvF/SRPfT7Ik1aZOtgR5c/0KS+etB6H2OtYSXsI7B0s6ZHjF4fXV2WTlYdyNH3IeTZGmalB
TylV/TVkNw8Nsm/QT9nXEs4P2qC9BG7yRZuGvzcm1EdcX/26lmgpbaP6a79cHG4yaMjGCkj6Xx3h
znC0wlTw/y8RJP5zFjnJzkvA+r10hhbGfPPvy9efsUrQj+MkT21QPSuWSo3Eitp7Rpil9kt9c/t6
wylOHoqx++Gav4bMSn6ObivOdg1ozWvQNRy3WRLf49c6arAJqZpJOvPkas7O/05s2dCU56Lmx6on
VlNWH2w1La5oe/Dck0t76mnoqcyiErLbDK0iwhpImsc1zPmdITnrs2p5G2+soXLlMGKiYA5XY9OD
u5AZAz8HZwsVPZ+51ZWPPLWKlWIk8b/MC9sEFoXgAz+K27jhQQ56Dw3bOafLhSRORyRwlNuyaGkY
X/TZgO3JUS9m1IR+hB1mvD+WgThBTenWDm0OwXH3vaa9Dv40ByyHEIVZ1pckZT/zclUs8pjpKuc8
ADIKdKw+2VxsqGyZvpF+WqVF++Fp9KjYjMuHTuAKOAIz27jBKp7d6iI0H2NXW48htTZSY2DufJsS
TzGlNyfy09vrKyMDauOOjn/01dWDRf2EQKuvwg33dK3y6KLUePyu8cka8qQcj1GEX/HGNRaCJhnL
S2cYFllPLjIaef+AkloZLDO1kNlp8ix55CHlJWs1wHN0dONIbvAAS8SnPNgzgwbJ7MTttRy7z4gD
n04noqYDMriBIcSIaPrsvejKdG83RFX3UCSYz4mjfquA5yqxa4bzoXUfZg/L8mAFS6VLfFN5E9/s
ybsAZ3kblJEcczSL9zGP4NAYYwWPxC14m+F575ZMLBAXHg7TjbbOsoo6ABqiNqD+x8cRGC+7VzG7
xakw/FsdztGVRhm6fV/eNbMkSeUGXgSoNqh/eQwv/IKC6JrE3DpZlgIniH+1jp73SYFbPxvKtyI1
Fbb57o3QT3y0krhZVdLBSzDtu6ySz4Qp2dFPGQPUuREc8N1OB0LEwSMXNlxdDDcb3QJdAHy4cgEy
XrB57xcz+3vip09KKv2nlRG5fmmsIKbN05QXYGrB1Ownow23XuzQqLKIoLMfjw/cxTwSQGTalhmn
0b31NFTQ9GlCfm7gY1jGAKp0OZ5Yg89mQeA3QGSU9FAZ0SV2uCnYbVy9KOL9MrFFYNd1eJl5JILJ
CjQtjVLYyeBNDfN1LKK/mngMR26/eDB/Nrb/XmqSCvhVl1PvkaGtvkf1XeADWgW2o2iz8XmisZgl
licfBIO305L4yhvlvHftSilNdgIavXPpIYYlA3nb3vnMSKLsrazwL8IffOKhZ2dojTMzEOtiNqzw
ZL4OnsepfEgvlqaliuGT2BmMd8mb6Kv03eyeMQ09cGD6Vec2E/Bg1ETNl0hXQmnBRvhsUYUcP7q0
Y+p/5sBQc5xHWXnFu2rfP4SRwTKHYAd9c6z2E+FG/jXOvw0SMOOhxVMzvBOrwkmdTNe5rQlFgnxJ
mcqeU0wJ54HKcdb+IFgXZkvzVebaYOw59xGntE4RYUSG8k33JcqL6Nx1kD4GnAQC6vnSm4QZA+/o
uIKT1V/9eu6v4XJpa9zNkj7lDaLWAJy4l9ieuzrbahFuhKy80+tiL19l1kzobWLKtJJV8ukNLs5i
JQLytPBGZNQf4lj/rRAyYTAkTFWDhG9iYS+QYdRr5mDfkkJ6D0/kLrwXPJu5BTjGqKIPAc30xLGX
IwqGNzpLl1t10Zr9It+VM+0bMaLShkZcNn5R5Kxyn565sLPMHUZo49qnrtw6s72nwbbeasv7lM1Y
EIo13xGlJ3DSOHm4c0LD12wngO0X7cTEsIgx46HgBpFnPaeO5SbQI+1iiQ+/WVvAphLQ3k3dMQ/v
qGK2OfEtvpEgLD97kLlbGc3mEz3xEtn94ZW+JBs6rzKG7OtxZkjCHcA/rirjR27aJOjsmSgAqxo8
4oYU0QOm1xwP9aOf48Pc5focL5tSt12bbIzXRSXSoyHLT5DO/RFpsjmQVtfnqcFpSn7zTcbtmzEy
43t5Tcu2d4+YH8a31hkPhjOfLUIq+BCBPOES3P1bi+LflZD9g3jC726uKdEZmfSYYghoBCBynifd
97A2njbz0S+Z6f3kxePdOHHeO8zFgJ3M45B45hv6AIXEYCWviuzeiKmJRaLXNNomxjWZyTXz/piP
RZYumxtERRT131Nr7wDbHuOmA9YWhGJL8ig7VCJ881jXLOJWtm5Jtk7QmfeDqUKS0LSMvOxkL92t
T51q70vQk2KW38o+LbAjKNYLQu5bhBECpnhYD9EIfzeVxBFfu//Xbw2Ec7vJgk7s+1TrNz2BT40D
QhyukSNcDB/5RJerobIHVmSicdUUbaRdOoeQJW/NUzd/dyWLnWsZX/goqt3r3plpRZ79EMkXXKDP
EGBqy//w7Na73vHwlzaIebM7XABYHvxqmM8oe78Tqg8PtdRssbMuvOlBlGs1Yjcx8y45spnc86F7
KxyJ/S7qCv+p8HhP7DFHJGgO2+28mpwqflcAPMFZMAUDlXVOhrZ9q8bqTxri8e4nrFaFvXGtcvhw
dQbgnREgqTN3aabnzCiUK1c9/KmHXlbgf64gjOa/cypYrkYFNz4yPTTu2PvPUl2+7R2wj8MIWTkm
yEvIpf7OYKE8WmFRbQWVz7tyisu9JvC7dpTQJ3OkpdvIgdfGcY+JLRgfiviqLzgGCdzsUMmFcXFa
0n+iVKy6Y2DDW4eF0akK21hbWJvAwRvlZuhfRU4ItfF5uTeUGFKy4DUeDzZ9Nysb0hhtG3l/8TRP
NqjEaJ8xyNpHw2gcusUc2NapwSaijE9mzVCK3CMlF/4HaFP7xlTkW4YPN8fxtmefi3lwYS686Atz
xAsCD+Itmi314OwMM5AXeFsBuzPBqxOkrsl/uqRiiUlcHSubVh0mk80EOmMDla3NT1Tel28En+U2
8br41CwrrvLHc1rQofgaKwVTkl71ww9bRhBGkp4DN00OUzKe/aX2njhTu02gO6x1x+kxx0qxtv2A
lcLDrhDGWbvIYuxK+wLifVoO69cM7nWxFzSu443LfPRvM9biLaBp+63ssk9hwFPXLqP8fniz4/Fu
WrwQkjLLDv9CTbLLeJYM8SGl6VO3iAIGpLafNhKpXLS28VGESfehmUvT9bkbC5EwOvfSncO2jXob
LN+1qaN9ouGRdLn5xfQ7uR+9gegZqvjN8AK0NXDufk3z+Us9NW2j3BgOVPfE+quSfMtQbPxmYPbd
OGG7AgzMyIRFYhuRb0Sc6U17n1nmzVzmVVbHjoSTIzD8SGI7gnWcGwSHcHyY+zA0f5bDcyRwdC9d
t7iPBSTy1cBgk9fFNlU4b1UxipNsKiCHdN6U2zoDtGUgmV1fl8oN/veVJXlYifRf8r43ydcT/upy
C1cJf7JkP+ymAvNNKlR/RpNCG07N4R0gb3JTbfWdiAivtT92X2IKFfwbKVsmJ7ZJwbnavmAE3hkV
uQN/YaqrXOJi6TzCk6PfvdUGHHur/aObLoJ93sCwr7Gnc0BZ2V3Yv0nGXZtJQCHhESZDuSww8LzW
OmLDsgQWzdm04WqBj2lRCfosbTbV4FZfi6W7tSIdRBCR7b7r4sQtsPNfXhdE4P99hUpGkIgHSSw6
72tvnDBDX9uZh2eaA/kRf8inrKvpFOr8z2tSI+3+T+EUYveazw7LkDaxXWxDKfMzhMEnzRjl0Rlb
Yq/LUWLOlyaWMKv2qgnbTas5ovpe/qt2m2+ZYfcnsbA7Ep2trYqn8LDE9+82Ve7Y3THjjMH19XO/
nGCvi996Fm+ppWent25UW32JCrvY5otYBUnfZpKBQEHT6s6cRu9rkLaHUKAWO1UvzhSUeFMPGZ89
0IrIyHCr9OjsKsAl63/Lpse3AzIk6u7dyIgxAlbTaz7zoPceFBD/jhnQbHNLYiRya/YBNdAQhOBb
HtrppiMny75vmbwWgo6vtrvjR/x/K/IQzEQvsYZLG2AwoS0GUYV7UYDtD9DIf85BvumaKXxST30J
OG/v0t5Mj4UH/CjozL3MsISRI+OFibwQLJWdDG8Z2ajkzfM/5smyvhNxZ4QNn4CqL7VvRfQ77NJ4
6+L/2USd3by37Ou2EYNdAA8pLjbD6NhIM4v69+N3ApZbYeCo6PvfBaOBmp2sE84jyHBsc7kVeE/S
/Nkp8ut29z/zwDLMN4cjwavPV3TRF2xUIl8rmotKQTSdvaV2YZtCDWbrO+jjK28LjOKgxyAkRMri
2+n47ObGE9hz+TCSWuFyxL1LZyyqZRQPO9AeGQOCEjIYFigWkHCpzkmpHPLYhrPYYcCxzfNr3P2a
0i7TdZlxOPOYUi+XgXZVTuanhFQAFpfwSdhyuDhBTse7TRYL/yYY/hG8d01c1RkLj7dfsvOt3P2Y
K/C/3DbkVpYwNMEl61DgEVuOzBMbrDZdHNRjfK2bX69/wl9IMvhKV6aJhNi20zqffJZzvqWjw2Dp
NAQQoGEHoYUL76594/Z6qCtoTSudSeeQzhbj5Smf92X/QxpOdsp6O9o3wyQAqQyAOkd/vIfO9L8L
NwsVST0l9RHwB89swJrkgV4JtidbOC3UlC1p8izzTIp0lz/zAlxXCaVmY13T6drq73RlNF9MG3MZ
isRe4qwkCSXcGxhx7zYuF+W/h3Zb/ENW9FgUlrNmjPcf7jgZqPPLFeKYXwCGUd2DjRNR4tOo5Re+
If/A2oMcy3/g/PrK8/C92BXYwGAZq74u3itdnuNWN/3y5Pf54t1aEB0j61aTJvYeuc49vS5m7GAw
cfQb4DoE7yUrDqfu56jgDGcGG+eVZYlxV6YE6JbIpNXl60KbS+WNHWNdYAI+6PCjx9d40UGTnjxC
6f/+hKq5S2uBjAHS41PSNbixKtytXlfau5LA2zrsTOdqjtI7Ctc62QZywegGf6iRIdmQqfKQCucH
A2Xna2iAXAcw3m8wN/59jUSbsr81fqePvVVEW68Egvz665n7JMRGgAkJyFVMBXIDZJJ0/LsM+mDr
zhrbz0gbNJZuOuesINrSYvA9roHlkUhj/AzUfmeB9p/47V1UeBQt8bQkoAfYaJhVSNaMPRV/iiKS
hJh6GloMGHJEpQR+r1GU76nCXmrH+S9vcV2HZsW8lRWuE+EuW3qImcV8JCYDm9dqUDU9t7dJu4jK
jIVzBlgSIWZ8e/1d/nvW7TUuVdqHgCaqDrjEMBOVw7zLkrLxmOdth9pH32P4ex1jC3KkRTAlkvP4
HJzqQ2L4qVNRXzOnibd+R1MSL1H7XmWX0f9FtpuIpye/kUO7mxMOyWwIgJUfeCKJe1BrhmtpOg4Z
D4wfgzQ3p3uOD/jqZoDDatPMoe607unloML4wX57keqBSHgoOGwf3DwmoSXpLpbLq8o390ISOZk8
xd+vl+ocTUROh4fWndEHxMS8zRxMOCm5efUtJpsdkYIy0wjwHtDh0P2WI8xQKEKqmvjiYnF3UxgO
Vg4xv0xP/0fdeex2ruXb+VWMHpsNcjMD7h6Q/GflrJoQKknFsBk2c3gTv48fzB91+l437sCAhz4D
oVRRhyI3f2GtbyWd99A7jDRi3yHNyNSH449EtZuXXy4gz7M3zSRvSFMctc44WF25nORUGvi7Wnuf
2wyHB9sja1BAQba7l6WkeYjZQR9VTPiBt6ZEWY3JyRUkIP3Qq5CgZXtFuElQTjEmVbcsN6snKcMb
dav35jQCUD/CHWFtW4xoBqDRTzw/yKfYuW1ZZsanblvthaHSsC80FqBarb6ZyfqRq/PQ5USiHIA+
/WJ+ZAZux1sTwcm0W9FVAocIp3yhva4xRHUrxX0MEqgB6zy71kvnvzKx6xEzd8d2ql0kkbN7WbYP
P5+akrpvtpgSk+bVnnwIGnCGcuMeTIJx37bWQJazjkbJ1pk0JP6jz4iFKs6+Gib71k0z/16K3r+v
6fT8mDbJ94s4SFfNvC89wO2WieQiWz2xS2oa7I4uH70VAW4/d5Gd4JFZwC6TsMflhH1BDt/C8HJZ
4TUd3MosDsNI0a+vJjyIzfS2VHyHqnKtjrMRLzxTVRdkm+sbZd7rvLDQatAcBPoyX9zBH0O7HfbL
JqNoy9XDa4L2UtD9BnoZY81RWnEVX+XVAjc5d5tkb27a6h+5XG+QHrPK8vyjl1euhYAR4U9mORk7
44WLNuhXP/LxOaHITB2Cz/O02P+0koiK85AZEjOv3nrAsVtEMgO4xVYrv9Ln9gojTOQotbzpdf6k
67Z5wV0T6goBMhJHpBUQ9WKfvQaRWftqMxtq3VLufcXaezDVYcldY9fHfnsfxyXHEqa6rH9g+xri
MvUfIAXtsgbzUnr3Y69Xnb7s0T++J2jwsQjwgantdihvZWM56XbYZrfktusPmsBnYFotvC1dx4SN
gOfgkRp1YzBpVSi9eIdP4lIxgAp/lNuJg0nYXQxx81dFw6zsLR30zRVj4XzID33iem9Ck7tZcm6D
37kuYqjFBVugeMW2qKdPBBEG7pYtLpBzMIaB4TvM0LbcBvcQJ8BlkOZ0i45FMlitYzZCbnE1+ul8
q9X5qbVZef5IRbm+D8maJgclp5ve8ETQlDivf4pv34aP4lZEB9BzF9eptpDc3Rpna0xcWsNK3Fvs
w9Vkkn3mTgCZMw1HECuUve2a1jHOOBE557TdcD0Wdn5SSbJgl0ydp1neOmuNr0+U3bOu6f1pZhGK
BnXtnj1UwmcbtSIJaXb7bKjql6vz1jOVDVp74DtnegZYsYVXtuzSK7nlMiDURwbeteQWIHawMJpH
s8/g0ranZofr1wiHkewlcGtgUBEXMXlhXehDxkt0/ar3SCbt8F6Vm8/LUjqSTFm4vMCzO79N0kNR
+Ky75t5GcZo/IK2GeKVSk/2rM+xp09gxduVx9JV9KanPkEEIB+1Hqm5E0+CiLWR+t5jVqU2EuWmQ
tQM1AlNW7J+gj8LcKEpok5YeFsRJNHqvwREQNS4f4uoGboS7mYfhfnbAkMKPHHY/EwYMjGgJRYMd
oM6Oece+pXO381BCv3YZty5sIpAYOx9smTCblOibm2PtGhcsG9XJNyRzCS+zQgeFdjRvZ8XPB76+
5IqClUG4SjXqrfVqYT9qbjaBilUMjd6u207l0iNXpMs9xcRxnbjNeyveVYOGXY9lbVJiQ+gV3HWM
wJfUzvzz5L/WLIpvfj6knf4OQQGTKA/yxZwy7dCCCJWL7VyPG21B5PS/TUbXKqCbMURg+qiT+Yl3
st5kBcbS3jGPv6nLtrnpttkvKT7Gjefb2wHHdnWdEPwx9B9v4l+r7dX3lm4PJ172AYCYXyL2jL0n
UDeYjpyvcvq3K8PPwd+lNUAnMzduTXU/lxalNMTaFwZEEfGBb5DBGKvjAU6IJqzQojQb/yjOnhGH
DKxGBgLTEvM7Wcga0pqyxvrCB0CIMqfQ+qn2fj6Ymj4f23mkYUaqtOEJmp+luJPzxDZdefBVVd7P
U3FLomp9ZfCj+5+fytz4U4hNfiCSF1XJ/vCj7W6Al10SjVJ3LJPT/1ldcEuQyIACq1jyV1ARwOcY
3d9kXX74KZ71DaQx+wg4TXA9nkAViKQoQvXo8r035gffDHv6ot+jWxzjVBnv0jS/4l79qWR1Mygj
ue5mhHiIWJe3AhwIzkJqFm26RvJXRMVALopN0goXY2bdkpREW8KpIj1Qspbt9UNK8R9RNeS3xqwf
ErM1HwrdNB8wQREyR0HKKGf2wfIxC+yYc+kEtoIhYodTbZNSG/T+STQ6QYtrOUe6ng7HKcPCwA3i
P2Lhnu5NewnVX5+V/qO08FCbJa5svd0+lcpEGsxT+/MH1sr3bqZFXf/8Ymqw+Sn15iMvmhgkIOpZ
v0xRjfc1dPm6mTey0RYFXBfidpX9x6yMEf78tjj61w9jD8qZz0Ty5yfJlC4PIlPvsYy9c15jIXDT
yj/DhOiDxpf6wcBBdGhKSsEFtdDk0jZ7Ona0ia1a4JhrBsAgNY/M+q1pkjcaGtWbvnNbQbdJNaG5
LbShXNcZ8P7HL8e68WYPmXG0Vq9hnZAWxU2V0UvVOgK6n7/h5+eSzCHtiVzTPCo9MUS81KDYG0Az
cG7NKGGbGqQUusyrn89/PuSFujVT4rakrn4vP0C6TLSMedsj6jTrYaCcYxQF2+/nrp+2znjYPhCw
8gaxIkE2R7Q1yvrrn47EVn58kfH6rw9/dSmF0f/F0d4A6sl3/S/6c/fP//Hv2PX/8uk/nwBg1OV/
ZbD/+5/453X22dZd/af/v/6u/59w7jqU6/+kZEcf/cd/+66odJaNR/+Pv73+r/8JaOlv//q509c/
/mZsf+AvmLsQf/d8x3YxINuO51kuoO/pu+v5Tc7fDcPwtv9sYo90i1+Bbtyn//ib5f3d9myQ0bpw
N2j79td19fDzS/bfAXA7EE89oXu67nr/Lyh3RBew5P8NRM7XRUCD7YCS50fCNi2PX//8eCDQruNr
/O9JDp3ZqlziIkam6Ysy1QUC+5vlgAhVJHZMVnxCgBuynO8DCqeZVXC9L7LhotVy3mfspFm0yrNV
SjxeTqmicbATdgfenV7HAF/0wQt1NOQGR24y7yrGDYuNL3TLP4J6kgsUWPEYYlTcsbNBpbpQs+hO
X+zqnh1pw28wtPTFsCTve5d5qyBUexpVvs0SO/I9a4wRZGNFzQhJiQcGl+UqmlOyzklY28aRlSjA
bwAIwaYqRVIJaV3GJ5i3jT1oL6qzWBoQ+oIwYJf6IOc6bTzGpsS2PWVeVBo4cP2YFTQN4kiwzPiY
zc/x5vBPkmQ3mv6znvSYiPC4y9iOVvKR5hlKRMohhR08O1tFRWGhDO0gJTmgOqQNgrOyX9nkXskq
nS4mzc/S/fZRW5wdmN9BTwrKzCD2XDdlepyH6d1b71ttjGmn2ZJSzgSm0FP8DKXNJKp6L+BPo7v+
LvrpyeQkDupl+HALYkxTZ7EjEy1wOX97G/t64XKEnLp41DX4S/6f2KhvuA37AE/dybd80uyEftCp
8AM0Bjb2b2KQFQS31fksTMIZY3a5ZrxtXHEurSBpoqUCCec51BcZ05uZUXeRng1FNm5D6LPPlDyQ
ZEExFBjuFfA+02dTbNgpqdCIhuu8d0+zh2hrQjkEEYR8co+gjIGsOM5tsm3NhAIhZa65kV6nZXw1
HbBRa7MBl209BNaWYtX1sPXAgCFuqI6UtIuQaO3fVWv+sbbcWKNNn/tCvBkx2kiCl7SCeNJewzkE
YRnhwG6BSBRSqNGsnP3+IJhS75nv9NHoW5S1ZREw7AXQOzkvWMqfM82/65V8ypsCoCaIP3wu9cGd
gZdpwxymE0PwSsdw7Ug3kIKOtu1bsRuK/Aq+AsrJNAXjI9gwsx6O+vmV8eh4qkb/Zm7Tb+SgMlpv
x9rJ9oCEsVya4IWEkWEgcvCJdPazsmRx1Y7NGuT7Tt6J4TfV7VeKtzR0sqWMLDpGJtNgv+gsDosz
XkvrXei89IyyPbOLZxI1axAnKoRc9jSRjtBhQHLwRibGa1GzfK9mQDOL17t7Azst46jmiOctVPP0
2/OKO+FhBzHyKhp7n3pWEJJJ9sjB1r4ATqyXHBJOuLZ6Gw1J81LZBI6Uxog70l3JqU7rqG2gUdRj
JqJsZpVPQFZ1dFOoGeVoBV2vUhK2MkiTq/ddSA1yRIz6wW86jKu4Kbfp08ayUPuF7Mtw9Z3fti8f
41x5e0fX8wNx9iMIviqYOk+xTPVTcpXS8UwOrzDNF6uq5KlHBcxJLHZThwWuKmHqz9W7nuY7kO4k
eXk0u4VcuDE6D4enl75YjmXsVFV9FFrxPiHuwipHkFc6ux+SFNchT18VVciuHkiKapl4wQTI0Z3R
V0tY1mnFmNLOULyplKu83d4zyAuBzG9PWh2iyPnG7SCqmoumHU2svjazW4OQ89QronGsyLGfJM6I
psIVNm6nGaj3xtChpVQ+d2eDzQeXrJW1v8yYkQuTBbUzqLxYIbpAv1l/txMsVwlOL5o051kz+wut
SziPzHayTTvmeYqomuTo6dnbUpH2u2Y4jOzSO8QiWfluQvyIARw4rqcu/TxezXoxgBCB8A9DoHdh
QcvxWZJLvG80/DYGM0DyuYOM8Ukw181XNhi7tnLvSJZ7R8O19VUN2UbWCeU+9Keu4DqNvnOwzc1r
ja/siMr6GU1GHpQMgPZLz+jhfhD0v/bMnMVk6h/WIx7WcX5KEKUFw0QxyI6gZGZ53xTazZz7FLQZ
cvlWy57Nkn311qWzmCYBudJeDZYHFQ9pMkUMkt5GcWUaA66Ibek7u5+xx6a1709T5R41Rn9BbzO3
cBlqBHntffvrhGPc/hq07jrrR+arbnezDmdN2G1gwo4gRxNHN9Aq1RN8XcZEXrFawyaZzYFneBff
NQQyeDybK/mXjFGzQwYd3xhJ9ENRjreWV0RS3NWCc8G0E6ZvtniTyFojb0Rx7iFY0CZXwjPy7mfm
veyPnd1gVnVU6jTjs/NIZZmANUnORjNvPdWbVTHE6wbAdaUeTd57oa3jzjP8gxIKEjG8ZFLA03Nr
ct/IePYDA7h8WLmZHsriLU6NR/zhkB8n9Nod8/ZwcCCM87KLmg1suEyEuWJH3h7hgsxhJM1wsemb
+XvKF8/pvxIbqzMeYMC/7udiEDEc45IDESzgxUNGGTpYGVMTpF6O3x/jbuDzTi/mhHKhs+xAaRjd
1AQOCYgLU12i+AaSjTZTKJPzLwPxLs10u+sn1incw1h9Cw5HO35L1mxHKtM5UxL1jb0p7MerCo7A
mOV+5PBwBenSnts+No9a4drIKeu9MJiONN545u2Eo6B2QLlwxg5ldqxK3rJYYcpAGOClan8qw6QC
puiBNPTS/sozs0dtNb99N79TgCUoja4RAL5ZHpw1tjm8IP3+odG4brqKQDrAbq5YhsFt8dMMwD6S
KERs0bTiZitYPNhWw+wM/blEdxrO3q/WYdaVFGgHfdKzM9O/dYGcROs84ywmbW2UsI9iMlmBVASk
OUB73Xjzc9W+cxyE05jtSkc/dUNDAmfMBla0/QOLNLZTGgzPhCF+PJ7iLuOhMd0Xt0FqUusOoFPB
Jm5Z7ShtM+SHCnRp9zBOKIHTyYiD0phPtSgW5lBIqRTdUG9rd8BXOf8ZjOVDxSrDt864pPLd4nDT
ACkrF/xtJD83FSUGKQMkJqa7ImZLzmiCXF4OZNeR5FIXgF1X1OiKvot0MYuhCDSoGOu6B6dgu46M
xV59jUnpivyv86b7hcRxteZYMAXy356Az3h9WNx+n/apCLPB/qxZEDSEVhAhbQR+DMPKAybkl79E
QcPdYbEwSUQgYXAM+8rPWVXN+9oG0+3YTKk402n+5Zkda0ouB8Ox+MHitRy666gYuvfhmAh2LHWW
UJVp1z4Zsm7MXboub/jdtvhhXEHWdiUmSMiYdK5chytbJl2HY7OYcN65jOPxq288Dt+hWsJ+TZtr
hN1GwDCeGgdgXhXX+KhQmqzaL4uTKvSS5MUbyhOWUwwUMwRW3ClbLszVPIao/rRAjMuXA4Wp9rsH
3wgrkVJG2PG3NElhY/75yI4qtLX9PMbv4JLb3aK0c80qOLRGECzz7KI9M9RjPGErzT8gcyyA8NYx
2sqa3CGvktlVK90oV/AcF8pi0J1EJ9qwgNOp/8PMfudA3MWsrSPrnGG8OL8pwaha0+6cTAZy7trg
anqQMYV/NcdPTpEjHrfkB9Ge+1kX7C+XV2bddZSaiA9sPCpZ23ZBU7guLP7qqf7wC/N7SRWWX/C6
CDF545QlGiY2M7Hz6IIiCuNej6Oq9uCxpmtIcnsfuEt+zB3tqu9a58jY4I1JatgBWwhGxXOf1Pmn
L1BEFukvuYlEKKQooIsqMOdFcBB2T2ZdvheKGE7NL/b0OyJC472zVwSoq4lMqXTedIgCsDdgs6px
2lXC/YSRxDsTHcMEnnfsjA9Lro9pXydsXNev/F0vXEjdc3zQXc7GRhGl3MM6BLE+ALzSu2tzjhGp
Yg9gCwUXI2FEKyAOx6Bwu9j+nstyvjK5gU7dxGuRtATHoeYvGAiqgqNBqz+9RP+y62IBU6+mfRl3
vIn4bUs87IyNvthlxY0nq2xfT9URGBkhAGVa7Aznt+Mpncu4xSJrw0FaA36LsuEthFlrN1LLiiWF
T7MWxb4uBt6RQJ1BxRNsX/SIGqLFyIzQ0cpsZ7j4mH0SQId1Zr85c5kGS2NL2pWg6S8xO9yD6KZL
Yi8+lxWHt5Wr8ySecnIGCSOJYSx3rFWLTaJgeeuHvdRU1w31oqqmMGea20zeq0nla2fJ3aTZO0Ad
SCSJwZ7tP2XZPhL9ExSwRRYICvQDPKNYBU0M8MVtx3chENuHqShJKhinvfKmL2xgCjpyfB3ryJGn
jouH6QeiiVbAYuRghZoaO5BGygqgDroS7pr+aoFISggZFkFUZzspshk1bLVLs/w+rwtUHpwFZp2X
kdu7jxgL7tKmfJYTxgVUwycPHwFX/WpefTxoCZCoEeQ2KrarzFdXAsVybpHtrrQnXLi39Zr9Evw7
AdmwWximkZbavlTxsZQMtLqBZ8POsit7BFZlf5UZknPXKb86agl2eeujZ5o7QiAQO3AKOtMnjS/n
tKyfVgzTe0fGv9vJ/T17eM+FdJ8nTkTZ1z1tG6FXDl03HA+itUEHHguRamGfX2w4gYTRpEff47kn
1zQ/uZIgck1nMZ0yKia3sScKHsL0akNsXzNwCvz/BYq9+R7ceEmlW+zNdjR3YhGohkqbt5555akB
2FZX67tuhnShxjv4vzdtyygeYJ29mxooEQtQa+aHIfJlJLc2QmKmN+j7fV4EXbuCJjlUIy8eLQX7
vVQrt1VloJwHS1HnQNVFQ5bzRL4dRX+UdkMaucv4Lir/d/JqmhMEvSbNIiAYb9ZAhdM5073RoiF0
Wz8CaT+eZkTdVPgrGATdxD06I3LHeh+OSJzRcNos8SvuiCof78VqER6VPmQF7wwsBhnv6lWg5crf
uOGv9Sx5sUwMONlw2y3jsRgvpmke2NJct/WWVXqe0gcRE9dZ05JDfIg6cI4tnOO+JowzfjCXW3YG
jYnPaEuTIqwHYopT+Ezg7eP1yZIeSDxg0lDrNgPeXaONu3VA9WewxXUexQwiIPXAJA5/IHx6WfLA
TicPfIv8CMfITuuUAo8+ezoDHah8JxQGI66C7rpN/CeM6nufrXZn8l4t6/RNn+vfKLhYeEo9yEyG
BBq9kMxFgR/C/90MnnkwYgwwM5k3tMMi4Knc6cg69KTYNWiHcf796puyC2gF7geT+LXEvZD89Men
trXIEW3m4TJ75X01QCRTxXmcQMfzOjSpCVcfHTfEpiV+UC7sy8G8HYrumyrwxnZBsbvenRMze2pl
+eJgWsmma98cT8KM6XDTg6Zr941Cx+XD4od/1eVLoNQWG6yvt7Y7tUHfxJ8Yho/zSmEHiBkx96nh
xQ8npdsnVmDpA2D48qHRm4udNFjMZlCbtftqWGQSLMbTBoNf8+moLDpMq8bygWKJ8Tc9MnuedJ0u
ivTpgiKBBJfUOLjCX0HqkDphDm0wWZRHQkONv73/WkHgQ6rpDlXHxnDBFFlblbVnP+mQ38Oh3kmy
qfkRJXV+MeIpP9bgNsprjvw2WlyICtODuTZMIGjA3bo/+477nCeGyZunpjHgtRXUGYACCX8iaEvt
t55pX4h3JSUkc4OeI291vgbAXIR5XaWTv9dGgGLtUBIgKaJGZzXsieRdWeKMXOkXrkZSdtGDKeRz
C7D7tMCX2/Tf7uid1qK6jODYcv7VBsjp6Jd/Vp0BjitwHmh8yXaDxt5CKvVQAW7ib44fKdUuqge2
LTTjxZEXfTGJjza8a6fTuFZUUFGMdwuf3A5W5X0h3c9yIQCi0k40bvvY8eBo1da7blQne/BPKHhK
p3xmp78rCzkEmNl3ZtUflnS9MzzjSAqgYCqgRXn3mhDDAeQbawGrQsadkGgtssS077V489IHmK67
UbiveD+nHb7TCB27oo9wSAnJMo4gWO1CMZkczfsUl/V1I0i48IaXmT3l4tyVo7pCsQf3lC3VubAP
M4RnMmnKlzXWVGjWWxIaTWFelVEZkyLNXj406bL0RR08E/SUX90Lqb3g/7PHQ7OoO69MYiC3SF56
BkqZpf/xB4L4WFK8toWPm75holsPW6Qag6A2ZgrjzW8D3bDhsbhuYTEEejvBm4IQEqZY99jwqeNg
+MT2rNSf9Il7mS9WKDnYOsOX7C65fxvn0HGvYT+OxmYYYc6s9gml5UlQHMAfwYa3bq8CEwm0MrjA
9HNhkb06jX3Eh1JHKA0eVDnsyQWhrwQx9UvGHzD/khDJ2n1nImbyCJqoRvoTbLMEcvLF9kjimUei
mN+JQlRRPn4gSQdR5cuGAzTEdTDs0e0xHmghh1LUlKE5C8IK/JsK284S238YoVx0dnhB3/WfrcNj
lqxY4SyqSQW+IfRnFOa8x1yMFQMue80mAWKp0n08L/xLQ/LbWVEX5VnNkIhvv/CRjsB+IjusUl+G
bH/ljG6PvDl2Q7twgnHE35GXB1q/yj9ys7tDmR350nxSjU0XqjPjLv2lPTW5+4o/dbrWedM1OHqD
LLFvO/DRF3o9S2EcoF6RaXbjsBDjhU7GxKAmDFw1CAbJl7IJfo9p2yXbt+OmnOWNXWCd0QrFZDmF
s5MQvYLPuGXzacuI1fBya8ATOHb6/JUxk0vWJt9v8nY4z/1vE5tlMGZo54xOfRa4iw9ZbEb52kCr
U92dGnl4B1LqRZv9rkuA7yP270jk/lfZ2FDNI4y8aIVbzgzNoanzmBNNRdyyCqR6LocpyFmYs5jv
vtCYPnUdJ1fsEOxeeTLSnRGvjgREYbD57zMekLWkwShy3iF2N8dB4XBR7XZwdgWKftKaEojzCNlk
ZfpBE8fGDt1n7OTXVGh/yHqihQbyHW3ab+RdBGDk5eKGmWqx3xSb1Mb3+B7R1koGFCw2Sc5Ga0IJ
lMHBqhmaTJLp/6wvDB+FWex8/H5hjIAmMMfnWqbWvcYNrtaG/JsE5T+iMv7fNzsFjmkGq2HlMBjS
mMocJnbq+KPGA6hbBAN95dDusJztAdAVifORIL4fSXfbY9j4EC7zRJ1/a13MMcjIxBscJFUK7gWH
OUK0ucZA1osViXf2VMMLPNaDWoJ+HItAEO5Ts+0MOyeNzI47ckBCasnks8lTfWc6/d5vaGQh66xA
O0ya9fm3I6FSiQT/VzXoBB9aaI9GaKiNx+jDQfO/a6zkljCVA6h7sefx4uZcmJHZbQfqS8O4TNts
04wsX36VkOBCymuBiZVGnK4Q9+6J0fJNygKAgQfue02mLdVVVkDzjKp0+DIc5xrj7u3UUGhOQ3XC
mNQQaaPOnZokF7FvosKkxanXFgXmyBPFiG83OB5xsemVl+u3Mqbw61p5U9o6yhU3IFhuCqeOh5rR
z4ELBKDDCsSxxOmyd2gIAw3zFU4y4rb6BnpWM93UClIkSUbcuxlFga3FGOl1RCdN1M7qNWuGs0hz
0DwJ4g/p+kdl3Me3kPOHO7ZmZMjxDWQdpZ6c0iOmFug1Q2dC02z5mQz4Jif/UGXFgoLoPkPzjEA/
ewcahvFyCLKYtBoXQsS0ujWYnPUcw/xBe+TgFCwMcjAcXR4lcJZbY3UeBGhU2rOuJrMMYlPnZvc9
YviQGyboEvJhvZRgp+qmBvt6VRsX6VXeTYJPr/V59PuFXQqDBUI0Fy+y/ZEJEFZQzbEREtRjsUP2
FnUe8SZZDHCPsasZuniIWwP9yjBUfuhmtMfohmD1EgsfjE4U98Ujzl82YctCwg/wZ6aqQZpdGz2h
86ZlY44z5LXH20vq0rksPHvNRBudNUy9XYb/4UoZbWutvs3O7jq4qB15f/yxPfnqq4F2Uq/aKWRr
l9LpNfMh11BxNiPP6ZBq97bJszpWJBo4Dk4gn7hee2SZmkr7A8HoeC7XceB/6CMxmcIzLZqPmE+P
o9CxDusLW76ZL8ks33xtCTQY4NG4vuq+J8MyaQUTW/doaSaLAm7ioJmLW2QigleUaKKZgBQ6ua01
+Ja9M4NFwPWVsa/QnZaOxx9wOpOPW0w4/daGCem8yi8vnZ9Vtp3kFIHw/vww5/0LqQdMtd8i3aUU
t3v1zomiMTJIED5ncEMNMt3cDqNHJRsjzOW07y0XLdsA5c1mSVIgfZ/POEEASEjrTbbIDNfV8IPV
RRuC8BvdZ3vr12wfsi79kiYSp54OrC3z70ZU8TnGNN1IjYfcpcmzWH6si/JDI9FucOmj4l0ShRo6
fU5cxQBwNL39oPTdslgPi4PTOEe/Qhsu9nG6NWc5sEFRe7+kAaZ0irmVsMvqQexKvP6x2rOSZObb
Xg9a04eWhW4uo2OHlJZesrUJFaMEgNDoOhPEYwijFRQYC3eQwaWcPDxNLj+h3gyHt0HaMfc1aSKH
Xu/Oedt/Vqjz9zDhsHup7pm0IWYyZNfCo91kP+NsRLAqKjbG7ClH9MYX4BBBiT1wqRC92ZgnAjOl
FeCeDTVpcS8oupuEwbzd3puGYNLRvPuYFl9abXjy0oSWPi732UDxlGaWFplkOgYzT+8xxv/JXYcD
C6Ypb1dyn2NOg0GxksApiTKYyov4b7BwjkZq6MB4stPpVWURe3sxpo+tpp2d2nCudWV9K5IhyLcy
3QAOwTnPqkcv6ZxjI7xfY8Fk1iMpa6fAMzhNi6VycSRDJfe9o4AFHfY0FvGtbdAVTd6zyFlSWsuz
bw23SyUf3BQvQrsvxTTuuAQ7fYzRPboc/Pi4gJj5K2EcEVmzD4n7e/HskgUMHbKWZQ+SgrNsGJ+w
SuG8mO58f5e1VHqpVto7KIDQyAUvZ3f4rDv3pGX1s/SIhsKGhX28fFb9eBmgZBjEII9lfV3WOVrk
9Nh01bUQBSya8lM545+6wzNmNO+Mp4PeWR8FU/sg0ZhpwTgl8YGR65gYxXViMhpUthX1igi2fBqS
XSMMGje6DGoC1E0Np7nBCi0lFi/U2kw/kBDwksfVvdSTl3lVx9QD5dgSYiG7CcCC8ZA3jWQQPBM9
tfjfLt9XsdCDAqlMCaJANdbo4OZvGKs+DmCQj6VDDT7PmuDtDLy/bshvArSDjJzNdNiUisYR2mjm
DlcaLqxTSJx4zUwGsIORO+4pheoHl84UuxTkIpyKNHvqGpD2rF3OZjn6O+DtUCCZTN0aFcteyPJe
mM1Lf+nI5XT0tL+JOypN8ge8o6VG5l2uzAjl6t9ymTtXbmE96bVEQsyrL2wtpe2x0Pg3ie6gp6T3
QS9z4yCnK2EzkuKIzwTk9VOxkiXNAXEwnbw6IaJDMkia1D7ztw2cN8y7sly7Uy6JCEEazKCWUtw1
UWrlGekPdtpv20AdPKP+PAbYW5aDs8yvLnlJYefGAB/q8oEt0brXQQPZOCqPDrsMitJuD2StC9a0
BQs2XooMhEuNj1uCLQ8m4hDdLBuiym5j7soW9bJDZmVXOPsBw0LMIpDxPXuqiXHL4qOVZ1SoBnqH
mdspG0wIMq32kbu42yYzfRcUR6jQ2y1yBnc6e8KU2tIj2BU2iGVG40yFapa4slgtWRFKNfZFCF0g
S3SvRJ/jLbIY72UyQVDSFpKouOHNJ+KROaLGzZdBPKnJzRyrx01w3XQwrQ09Lg6zoVcX5NFrUM4Z
IdwFFyzlTRK6gw34Pu4jdqdjW+ydTCRPSdK/+gbuqHyyZBR7430NEZBh0fzEUoYxDAsEr5J7pIIo
dQoYlk6RwVrd3MOVs1xEM4M2KdVh7JLypU6+NWdez7hWKTLW5mDAYtrxVyMjUBNkIqLBFLy83ch8
IGwmS9DPFivHjY4h2Ruao7cUp5nst5Y39smDBenGgxvZmhumXm/vwSqfEthEx9inZG0H80FtkU+b
M3OyNvWqmyJbQMDFOB1VkeMSb5dINnvt3IATw+vRdMt6Yw5ka/pNLC79yts0H4zylDgAEXNUrPGc
XHnJ9JVP7NO0FVknHkwp3E0iJAJ22kxdWoazdTnNF2zuT3rHNMpm/HYu4jzEeIuCaimYnKF51iaE
x8SI5vtiPUnT1E6qerHj+XmK/Wcs4hRPHOpGYvoPiTJ4eYvYDicHwkkMWxR3rnY9UDsUeUdj4pIi
lVAlH6WT3TDGHg+4zcntWemd84RdEqlAxIKucdgUFBOlyC8Cl9R1qbv20WLLegXycr3CA9AxVNE1
No9yPY81b//Mmq8UwK2dEw+MpTo25m5FAJQOW2FX6NPb/2bvvHbsVrIt+yv9AywEgy74ur1Jb5X5
QqQcvTdB8ut7MLvvhZRSK3HfG1XAAeqcOuKmiVix1pxjkvFRrmGaYE4bbsalnDXbttla1vSoGwYQ
Qd3dS+uH2xBhhxGqXPttmBzaoEdGiyo2s40nYJCMkRv6imMwvaSwTrd8V/0u0eGTG1IlG3MMJZcA
XTdn26dfe/B52w7mMziXpzZ0kwPdXhySS4e6l/FxCLMlB8OkhUHXZ2L2bACX2zV8/hT+7r6K0F1n
9YDMSDs3TljsoMoZ+ywEVEAjmKhlOMqy79dYoVkgEv4xLtwIHG8tiFbkkE0BOwTFOo87zUiKtNa6
QLPeZ1fCRdg+dCDBhHskNgYcYuJTWaiJhrKBWE+UN15NzKwu3kaTEN7JPQKrOkIPPUzKa2HAXlhU
hIiv2re5WvQGkfUWYvLneo2tWavTiG59WirDxEiePecZwA5dKkzd4DJxppD7O9T5LgmpQP1FdiKd
VmwcL/oqyTrB5gArL+8fbU6UFX1wqwxvlIH61tR8r2Z7Kxq1dWFqxhW5gm1G6l+8t01I5ZOW9S5z
BgxVbM5RUVnMA5tiR4Xw2CbYmma4Km5v9XT9lL/JmOIL8kH3TKcOBJAcM+9LwspQxyHbCLeQt2ZT
YojaREmUH31OULOB9k/GJN8kQ8NwWk1MkKMvZKaTWW0zlXC6UW3SxKON1bn7aNJ7VOzBOoqNfuOW
01Y39Lls8uvTGNuhYb5Q9ZO2EFg/RVaofeil19G4RMNMc3hMjHraOvRdaMUVZrLDeJVu3E7uUexM
u6DgDRUxbb25QhoGhn89CqT0OJW38Ywguk8mxqcwFk8hvrlpcu7BQ11hWDlw9KKISa4R3oSkC4lr
SyDBMYG3plZOnxquFtksN4yJKBYrx2Eo1e2NlFG6A3RjGo2vGQMMpD9cQD9dQJxZJMuq3thm8bOz
nLuhCBFy2QjhEE5s2gn0RuZ35Oylewmx4Yi+Gp0mywOAa3xG7VMk6JGmJR+FgOk81PLkNs7esxMK
0QIQZ6Su2iaL4dVV7EACQv7AjDdvu+BQgxT1gzUwkqNlZxLUke/yXMESNjZucI+3wLHMSzyTGCmi
yDmkXURwFgNjt1BIUqoq37P83IiwVKuZ2m9WCFAyyoncJcDZb8xiUy4ujFa0NYKnJgZoaiCDYTQC
kxUBPalr/iqFRnxhWikn88m4jago1u4wnpTvP+VL3dongGWw3775PlUT1qB1iopvRWDGs+oY5IsG
55Q22hg5xJKaA+yxNa8NAO5HsGc7i1XvXNMvofCoruBocuggMyPNTmOavKkMZ2OQcNC1SotE6zh5
yv00PngdZESqmI3IbbGLlHsV+GgdzJx2i7QbdnQ3fKAurgCsYS+rOoQANaQ7mwTbWkbfReXFaAix
j8qnzCNsI9IR3DVFYGxT302DuM5YUXfMpk8WbSlYJka79QRRdJgnO4GVbV5C9XLGbhtere9dyiCX
E/5bGaRfmthy8Knb0AwUpVLceubGtij0DF9ukxkJmc8U1gcxsp19NnF8ZM0+C8hX15yr0WtcVXQK
ETTQy618xms5HYJChLdu7pG70EgYwV38aJJQ8Byr4k5A+ORHrfsBYoPogNH4LnZUwfR65iS+dUaW
JhURRzO7TD1bKxqpbvRL2sBZA5HtEFFBsAm5OxosfI+3r+QrK1Mj3Uf+sM3xfGKEmi8CybpioYLj
TAnkLOxW+YCS39cY+7JqOLfBOodFu6mm6bKz02GHAn8F5U1QldPgNkN3P2p/204CuQ1jgrTviM3m
W6tMxtRlEDlbu8QnismIzxi4KmZu5yr3+mxTWOSTEJTEKGPMryikweLDeguz5AsYsHuMPA2ikv4w
D8GlgVabmMTw2s8rcAcuRWMVoKpLk9HZmHb5VuBDXid7pgumWW7zRjFqYvnTLvkjxAognbHu0xnF
mD2aEQ3FwT0YeXk2o4bpHyttULlnN45epqCuNmOgX7M5jtd9isgUPwK9+XjNYnBrh1cC8B+J4f7t
4FLaZlqiVhNIt2HYo3zzkx0ouX0VPAE2qwl8o0NiDdl12uMwiU2Ga3RM4tS+qTr1tUztS6bvCAMA
VWzcBg3ulCKHSnJjz2g+3U9zhroMR1iSW9tRlg8guTi9JgUtUt6lVdYLJA9T+NBPBHcsyfZLWAFT
JBPWsG/e2D0IGlx08dnOe4xobnVbgR8kUA3atIGDZOiM6qoUnWS6QFsiDotXx6OQiH2Mb75H7wAu
Mo6doUuOE2ZKx+zfWpr9q1FFJ1pob2092aeyiR/46zHH4PJSRD/9GhkDuTYv4Edx6LeKV9VviWIv
+ocZ1aOJ5MFO5b4TY0XFLvdz4aJP5sajzlx5XWWsw5pWcGoRbJfDDal4QgOCu9VoOvvCjXZqnNdR
VBywsiFoaoyf0oIsmlPwyOzSr0k5duaG3U+9TsDk1wFZdeb4vXNb3lbNSdRSPylfyeXOENDR73Ys
Tn/RzDxMnaLWJ3PSuMvQrrAQBOW6TjQqHs0sCn9L5GeMkfLgvihYvxNDbtBffDeGfGdDsXBFwpe1
HOvNyj42eb21Fi/SRPABZkx0ZEPjH8olEobI0XVpW8ZpiosvkR0NxGeEWyfqH7G7I1czkwxtRBRt
CFFzbzMmkca4zDm8jtgMuHp28sAM3kdUHXIOnjHVoqfnyQN7zycgDS1ALU6FMPLDiHvTKjnstQRi
NBZL2p97g8tebMMQ9FnQ55eQjTDmJ8ajm9W73jVYCKdhM2t0oHQ/gIrnxRpfcbZxR1ZCbhFEOabD
smqxRyAZVDVLeOjUF6UX/lSi6jlwii8kUOwUDPvNWLbfjbzbpZ6e1q3pvc7lG9iF78AeDH4mMx0t
5oOlQzq/UXOTu8Mr6ZjXnYcG2RvKu9Zenq+vdsmiEJmQCJB3lWxpbxK9ax/6/LEbBNs4uQVdiF6B
O7tyEpS17dR/CxvSx0j2mfe1/SMbU+4y2u0l6ida5M0whRg41ZoK06GezzkGpTgnl+XJ6aufsUsS
rVtNBzmP1Ae4IO24tOBYekgPwupp6fi0OtvkUbpO6/mgI3SvwZDet7NRMXuzluRY0jKtR61kuhsT
Bh9+AdmqMNkl0wKZAfF1WxuupIOd5ggMDV6XT5EDk/khSBZzdnQZcqrXJYp8s8K4OQEKzDgBCfvI
m1shjZuzdeU2b1PJzGceu6Nlotdn3DgccjN8NTRuCDQADLqsrwCkXgc0AklZCbz2sEXr5ntQkpLW
c+sY/5jnJDMfERt4e1Vlj5ExQuA3xhMagHjXWky/ydNldJlNJ9uZnzsThOBgikPTCOcKssgRUgqH
uzC+U07/5KPL2qRwjXZiiKt92kJ+0SgVm4lEHWBpENyMGH81aWAdszn87BYqRlrU6Wigg+BrryP3
VpJyufdSvz40sl5YVAQCzjbKxSrCxVfyQUMKD1mzEnEIJ0Z6fkksY5u8eNK8qujVrOzc/WpjOkdc
F/+wVbEarNjZtznFl9I1Z4j5ITZVdIlGlF5jZV8O3kGboKdKRtUBvm3dRFurT3bY5UAzhJhqWo6t
I002RoTnpq1qhrz0hMgfC2V17FCBvhPXpgrpdge4K78izudh7NS3Srr+yeVlKfnfnTx0Dowbl+O2
OHcwTlfSetX4mTZ97z8bC5YePxCbGXMnJzaueAJI0q15T3VeMySZ3jx7uMnH8dWnVYSGBz2o44yb
1nGJPEFOHeXeG4nPJ9vw5EmM8PBrwx+JDxVfiWyjipz8cBdNzt42/OSiC15l5Mw70OLP8RTTqktr
wjDCaSGqb2aSWemE6YAPV1kRpz09n6IKgnNhYK9MGQPtgqa+KR3v7t1a9v89eA9ThZfuGwKArpnu
foRxWfxuqcOY9v/24K2jstFv35K3P/4/P97ezXb+f2xeJ8f3fdMGoIZt7r9seNZ/bKUECmMP56Sw
Xbx2/2XDc/8DtcUlSdRVLkkYJt65/7Lhyf9YCnGFL2zbVL7tWP8TG97yL/rVhCdNGyGq7fGH2Xir
XSl+N+HBBhjnwaNNh0ZzWw4+NA4F6wJ1XrlKCupQIFb5kSIIabaTlAh+dUW05kAGVBd/8SuGRI2M
qoNV0EmLfPPil3v5f32f/6voIQLFRbfY/v64PvZ+olNtGwSrwJeIVfFXk+BQ9qRvi55EuGnbONO0
n1uGlokIv6UBQoU2KYJtak5QgDpM2z36czQRK2Yex8H14abm8lAmMdXi+pMLW9yJKE2BUC0+S5Yt
LsyXuCRp73Nxkof364UViOJgdTD20b3ETNYR+DRGl6YgxdyZvWPZZ97R84m44A5/nWfAYYoKgzMA
ncWAlovy4s0clekrkXz7lvJrHYTD9ScXudg1P16lbTqu5YA4cUDUyt+vMpCkauDADhkghVAQlqDA
OaKBF8/GuGSz+cWxtI3Htg/h8ANqprMZbTs7uQa7hxuYMfCR7TFCJ5J+H/VcPtNovHIT8YVWHJPu
zm02ygvaDY1yjke902+iGDmPFQOOG2PmCcXIMbCyzSUQKCBmx0iWTAUw8HHriNtx8wOvJGE4cTtv
CH2Kt6NVhMeWPK+18Lz20hXD3sxKbzNbVnajR/Q9ae4wuPLGS4DmN3wo7pGevTpQK1SrAC+X7xj4
aSavWqlmDoCjIIq3VHwOnNE88ygP4dCn58mg1hkkng9CibD7hHQ8+7GS19OyOmczeCckgFYYL+MX
fJ7smwyq8uJsGZQrioM8Ud9UMIPRXFX8o6feonU4y+xAxzc9kpigd2a9BK90eFAMS+LH7uAZ4YiH
x8cgzNaUnGnFoBVLHE7yJ0JRaWOpDJpFx6GUGMbmSPe5XUIaTzD8yS7zyWWWqvra51Z2adrTD8VJ
e5+l84hMj77+VHfg28ziiZyUi3dXNic9Z/fJS7W8Mx/efFY0iPCOJZR05QffboOyJ8KvweiqX8ti
aC4yp7P3ve2dOHXP+2BMCm5CJjdDOdJwCcbvpUZdhDTZ/PLvS7H+dimo9yTxU57gv+bvr7dS0stD
RcMlmrsjXRaCpHKfqS6SKmgSZCig+StGa9djXgHBGzwZcUFb1CdIyEQiTD0/y00SayYqUzVeTeWL
GrzwBMjD3Zm999PQQPtDAmGiCUspM7eHemb2p3XIMKV2tmKqW/Tx0bBxEus+xlK8p045//tXmvaf
N9wRPvnVuLL5y0ejNOsQTsZRYS8N/eyyZ454Nu60S26fiuxxi7Koi44uVjpYgYOsM5D1hI2h9cr5
btXqk6tZVtwPjx9xpQkz3XeEy0vw+z33Sg0d2ogNNORfsZl/BxxroWkln3M5n4SccfZBybTJIJIe
5RQnFGEE8YqGMtKPx7YuoxOgPrx81QBK1/vk8ljA/nJ9HrAbk32DlU99XJjLqFepwfzI0s9u2Vh7
q7do0qr50huzZDWTRp9UQH6JFQQJzkpsVihl5yGPtkQBVy+J6XxjVA2dkaiLaTLEqetp0M/I3655
t/F/kXitaeyvRyi8T3wf3/rGaE+VSmg1giYmmDegEHNuonYAMMZ5IeSkYY/ly/cK+slaDEQ4ZQ4z
1FHdOvzttCyRVnrRbQxrbQW3CgZllP2c4OKspt7aGbKaLuGHOc3cXcC/NTcKuVBDT7SlKXTwYlhJ
vY8urx45uRvBqU76pS1WvVC3+lsVlP4eJI1ifx8B1o/DV3OMAXPP9/xR6QkOMsOFyQFSi85tlTWc
9JOpgvwp8M/IENGX7NyLCu/QpZia6ZhU7k0yDN8SoqJOvG/vEhYIy4GmcMBISEsrPuiaiE+mXQ9e
1TQPgU8Sw6IMavJLQb7zQbo2ITjzqKneByKYsucg7MxTDkFrIeHMvMw3dpcMfMx1v00wgT/R6wEq
ldG8MbQDiE/Kx5SyY+NZCyidcXwFNWjb2Oj7bAs5R1CO1S6PEZMGGSSAtCYkr9bBS6ax4g9Li6b3
DnRatpbp4670223nVUDqRo6ixj3H4+GaeLmvGXd9R2D1dQxJAGNSfAjm6pvqNYd1j+HTbLLIhdWz
5mVauWkPltGsDg6v1z2r4COS1Gt05ua5J281rYgGL6UdEwDIrwoH5jceG3FOw5gDblXs6TCa87ZJ
rGDL2soArg7cI7vgxp+TN7tCP4TkKt/onjFf7JDh3XWkv+nou+8CZxpL666kDEAHqMLzKNBNmXk9
3jThEBCYe9suNw1J6bNtDgh9SWIe+DfKxvuRBaI9hlW3ZJi23aVZtjejqUs67WCqJbhG26Jl3Elk
1/z0cAtmLiQqxuC+hlkEJwpVuRD6h5X7xwhM9w4uMmqwWVxYthdQEEQnvstzN007i9UJJjfnZzhU
P0Mht4hv+EPIHV25YfzDYmaJDGZmfxwVp+jBCDFgKdqZM1ZfjLE0wzSVaQKK72QPqG/LjhBtJrwg
EAIPn3yW55xqvebo1QatypnJNAlwzT3ZjzturXk3NESBFmHkHpyAZq2yCMd1iNWrm/pn2kbHZsQk
kpTDHRJgkKmeOqY462+GIrBXBBt3R0kcKDLNePixBJEF0TVEoI4jwn+fI27+z5L6W+37l93NUSz8
DoU5gip3+fu/ADJQeI9MYxHghDAL/CHQ6zBfTIllfCNh2z66/K7Gcx+IFAo28cS4NoyZXSrA/JtP
LuUv1a7LYm5Li16oS0Tk75dC28wsWYYMDO0CJO5Im01z9qYFHb00RYw4HlXfygp8zXa5zOm8Cu0a
xVuRtzf54nmsCROHKsuQLpKCxvMrLMHhs8V/2e8/7E2cYyyCL3zOMn+UJo5qmlhbNOsgZHOu5ptY
hwiEOA8Q5wlGAxSRySaLatM3jiIAqjFVjxLQ+pc8lA9zV1JyNd0PHGHVOi7M/kUtbJEMNfUBifB9
oqvp+O87+14t/XHJtimJElp2VO/DQ26UoGcYw5/E6NUfEY6zVc5wP5qeQI7coo1i20gBJuHuBj98
o2N8zmtqEbvw98yh3gJmZ8jyWjpNwrt+P5C5vIvbwnIBgQw04jCx7RDME4rTGs2G2/GY4vDE41Uw
U6ibC0rHT14X+bfn4NLCdT3H9KRyP5SIuVs6M3k4UFCE0puKBM5Dn5HnGKCD8LXXYpfknOGhrwKB
ELXbTLmbojbp5EEFz6i5oPS5eJFaD0yd1S8wiTcigOkFB6bFcHOMLmy3//rvR2Eut/rjo3A5brJS
YHznP7+/5C45C+1YWxyWKo1QvwzkgRHYpV1f1JKufDTZrHZOagB/8yMMa9aRL590D4U7/t+X4v2l
iOFkie7dp3MgfPPDsXfMCgOVIYkHEm35Ph0b0iTUfhgYIg9zjUqKaQNivrg6g18FrFjo6iZumFhy
rLR2HnLTAiPjvWjVN7bN7iH2x+cZsMaqkE1CjGJ91zrVRWXqYF/GfJiQu7fQbdojcrADPM55q7wR
x9yi69d1ei7poDGJpnneM+NslJ2BakYN5GsgWlFooFYN7avCSMGKqvlnlobmbrKLnWtmC0VsPArX
b67czNsWuJnamHl62BNcPZaIxPpxYGzaNydMCONR20OHAIwki6jLLko6q+8Jpcwyv+maNf09Oacd
L9IaVTYcmPTRC3G4WONDQ/PlYvQx85nW9FbJ6rPa13L+fEOUMh1gRfQkTOV+eENyXeEyobGMlpgN
FeDAqkf4cM6HFJdu7U5bVsmLsGKa3XjwS+JC/6S9vcXUTJoJ2vQ8NKzN3DvlmbnklqgNn33HoyOe
byUR5HZgv3j9eI04jhOnO3dbRo+YKjWylDqnLugKYkVqsBq7QZ5nZnGm7jzgb1Vx2adBxQJsfPIp
W8vK/uGjUD4pA9KkRQX2abklv25CTUaYEoY+5gAMksLENhHFC0bg7W3DwQwNgsCzNzD3HHwwz1iM
UpBlbnoJAxEwx2KUC5Z0GOgEpwShXzy8hqTS3qfReMjmTq6K0roysOZuoQN1FNx5eSJYgypwSMzt
MGLIojtib7VTREfmXXLtFuLZGArzpdYIZmR9+e9vz/nzgAPmSgn4Ki7lDNih33+x71VE+JTaWCQc
GuOjBVo2b+7Q7ZysoYpvmvxHoaqBBMyCCTzDs/VAKXK0jSl7CgG9N/38UpuRf4O0U5xjQ7pkdTHo
1TGkeZAKD0ZILyYb5uCkWxf3xJLPNA0UN2C1iTnohd47WWnSeguWYQl97SXla2IPvpQDdaGeoQ/H
lqQl3aVrWTXmdQdKfqUV8DnkMGUrg9Pk76omvkfU7a7LZRDeBIzRaI5BduvOSP1QZZQhublCHY0m
u/Bhb10QZLlygbkcUlIKqC3A6f375v5ljbUtzunEHtns1Ob7zf/ldVIRJtAa5s6Ks0VMyBOVYlgp
5I4gLNAStHvD0LiSpcSIAHp+bSgSlqRu762JV/+Ti1mOqr+/21yM5CHTyfA4L36oarDMCdnUPGnS
4+JbQsV3yNbXWdXGa22EtABafTClvOocztpVgLqHcpHR7Q8G+P0nnU7559rCxfDSQWUzmQM5Syf0
lzvTg0Dpsj6isFqKU+JVEhbrUOyyZR0oIkLhZ8xqURaROCVHFwsE5OuhgA/kFvO9gDi5iuF78x72
p3dVJAqWdicSM1+JsQ5OFaRScgnat6INwr2RQEwxoBUmKafDf99X+ZcvaOlN05Txlgf9/hL88lN8
ERh92QumQBGz7OLQdb2J8RrfDE3yG0dX9YtDrkon8oMbCcxZpnfBzKt4Kl32hmBXweU6QCnutn6z
vBuWY5zqCPOWSqbb0Grl08AyZBDoAPS34LxpND/HTFkv4Ho++Sl/9p/tpUNuKsu3eUfEh0oGpZaZ
DqQrciyGWjEJX+9SmDDnzEpf2PvT2A+vm7BmzKZBLZAMEPb98KDdgg4nRaRD2gEUjuipaBr/VJnG
tGqiZN9Urn1KiIfDwhY6O0prH06q2Fh+oa9T6Gkr8DfeJ0u5Kf/yY+jwS+Upmv2W+Lh9uZWR5Lqn
mY58gWiZrCzXgRc82RjJ8CPkNzKbsGOjh9oRB4jZUU27yWTa1kUIYPGSxjfp+B3e3Wz29StQ0z3G
czDNPBBkuXm1ou7bdinBng+FR5KnQDpNmQAbaTL7mx+uhXEgC9ov2YJ/5jPH9eqGOXgY4dxJl24V
ujnSU7uGCNTR6Q7TNJCQlFuswdJ9dIwYs0VyneWZe492eIn8bocNK3i5QZyjLop6fhlS46IJuupy
buWrGsrm3gMWRFd/22i/vvdwC2NjOzSIrq/ceeFHNZ5DVCiH3NGeII5Jzp/0otXcXhSgNvZ9xLCb
TJsXw9Mwrob4QnqN2NWOQxfGOFpGm25LIfJ9vQ/uoVSg69cN4AgBiqKsPKz06cpb/EW4Gvc+E7u1
13E+dwt8ILOXzrvWIJMBOB8depq6DsB8RIo0zSA0KLCvclwb4YQPfqRElnOfvxpU8llhqyNu5uQI
bIi5AgrFrtTX1OLQ/Z1VIGv71V2811Oak3DQ0uWMo0ZsDVwZN0WQim3BVB4XV9Xtl+106h3wvumI
uy2rH3vRETPF6CIHoXrR5vWjWkSimEzLT04/6i+Lnmt7Ajyl5cGqdD9UFx7SfI1UgurCRMyt2j7e
GE3vnJHzWSjfPAzzdFwYdt927XyIKpk9VLOhTqiPwPrU0wZbgHiwZ15g5F7xDs3u0V7CUbHsfseL
g40jjyu88E1D54y8piULRxMBEBfwCEwh78JU0PdAbxmOwt5DMcrxtOT+OabbDgmWhnad+eyl4/gz
JIjsFuAZls1eofkzDo0XkaGABGslcmtvD1qhHIb6lo71BW3rk9ehbc7oJlyHdsoxlNSTNBTFV9dq
6JObwJ+CgVg4BY5QIt+7iLsO3MQAfo1MsBNTrOe+9JtLx61COCQFebZx+DDPtnVX98v9monIQcf8
Mtajj5RPN/tGs8TMaWWfZFz42yT20i9T9EJY5rbJhunVNZHCeBhM8Vni+QwYep9HZ759D9GwGBv8
z9dPOIjUjspkuxfeh12NbSspWgmxHhgcliGLbg3KBJ8FhmlQD37QHlvvpY4Aa3oYm4bMuJ7aykIz
FLh41Z36YGaOt2um8pgNtEFk6Tk3HJxAD1oOWVSx0a69rK02mNfinZOcU/1Djk6wNXrRf7Kv/aW1
bLuK86xvWSbTNPnxrE72zZAzOiMEmGzupEsuY7d7LpLyCyxtn+V/ocLFmvSPuolp9vGx4X/TS9bl
K5qm6NZpO4X5Pt1icmjPqInK68bPbpUhj+3ydIaMEAiDSPLQHHxYc3O6lWOl9yWGMQPf3Dpripeh
s75K9tICv87Bn2Os6L33xQgLGI6KtWWkbx3otLizhnzd5Y4CMNQiIcln5yEKG7JyJBarbrQONNcv
6Cnmt67fNxsqkyPkz3FbttgL//0emH9+6LAMPbq6nu24pD9/+NBjRFBFmzAudehprLVuL+Frv5Co
nG7SIX2wQCmgMlwUnc5l4ODa3MatfkBB95oaXHxu+tMnW7v5Z/XHJTG45TjnMSj6OCiIhmjQ1oAF
a7Sip2YanqKKQQHiGJqeMRq4CldxqFF0FL6eV4OBbF75ZGATA8KF4Xj69y2y/tydHaIEluE+fTZq
wA+HywGXPcrAjKaJSb+XC25RqBX6KaR1mn6BmKcZLdTYlWGEg9vAMb+g99qEiyYWqT4YQYRBnSNY
p9K9a0xg+eL5bqTheduY7nEmSCeT7H91niUkjUD2rhtFSWhY9I1nMpJiscE1ATxn5HAjyY+IFEQI
p7jtZHOLc7m+1JO+/+RX/9kq4lfTs3NdvipH2B9ejM4VYGogtCyCVzgyxAUqRx3JtO53nV8AvqyA
XU1tVNMWw71jFHl2XUTzXd8TJEA00bFM04ducrKrjHiVVUxr64gYbgL2koCamSkweufVjLCtkqny
RNuepJoIxX5qRvvI7nHY+NOwff951vhloHz6ZJMzlxrx92MGPxEsnqloeS6Hyt8re8YZRVxmdUjU
mfcqPLrqk6uvRySS63hplU+zc2kHiV45Ndt9M1c/fIvZ2fv3bSAkXYU121bj9/12cOejAX+4R878
7wch//I5eNLzBGb4ZX2THw5DbVNjpR1oOWGLeKQDsY+Ekx1TOYPXJzcHvwFBqTEdRr7EQiqx6ieI
l1gCzWWKzlESX/uwYHH0CCSADOsCTPu290BHkbybQSg/at/4woZ2+veV/+VD9lhXlinwsjIzKv39
/ooQj3Dl8iFPM1YIL57R8MYkz7aop6AP6OI6J8NYzWADF7EFXz0WIIsQ6L48kUltffIh/0WzwvUo
4S7iA4+HvhyPfjn+5HHmSOFQoGKNWwhCWEZTbScbhqqotEfzwkBwutKG94DPcaIeka+xx0Dq/Zj2
PukHxlONuIzfe0Cf3K1lk/r9bfS4PCmWabLNTPyD4sc0bMSkymaarAMTqzEmsQwIN3P0l4C+CJlX
AOiGHN8HhU957HdWHT5Ownn493W8S08+XAekcYkCit/NXz68b7DrE0eXbKZWX78E5Nshmo301aSb
GXG4XwBVI9+Y7WuJecZb5tpwVaOaU5gmKmIVC5OAG6e7g1HPyIfDG7JvHNdzlWGEQXgNHtrfo1js
VyFjr70wnzwKHm8uziNb6gqtFma/mtBFhCj5tq/1s0Eo2A6ZiLVvMusCOFB5JksKqkSOpW/Off9Y
5Pb9INPbaancTU3Meao4lVoKJFTQ06MtqgcVOIITrAcbPCDxHn63u6nJH2HIh9x4CGa5+/ed/Is+
wFN0iS3spQgE1EdBBrKbIMaeiBm+KIqjego8OQIm2jQt7VLarOUGeTxcmOIktLAx+5Y3ASeObd1G
wTmw0+aTD+B9GvTh0dLeIaWbAzOvuvXxAyhjV2lBVPqYDMwcwcaW0P1wZhCj3TBt8GSarHCoYSoR
y5qdTuVhyJp8kwiLU6Ts41daQXdV7H4P60IfObuFt0Amt41hp+ekyVysVDOAKZUF57HIcU0NY3NI
DZd0FYd4w/RkdpM8uCXWY8/qWjQ3d4Wj1e2Ez2ptJ8TRKva39/Q2oCrkyWTlm+3jorDbqr3NEaRB
vhsASkdwakRGwvC/n5n/51fIs5K+JT1LLlKFD29/Eo/mlDRwpqeCtBxjtoNzZ5rxWTgm2mTATs2O
WmM5huT38+QySNM22/TYH7O6a7ZGNKJ7cnBde9VdWLT+HhfAwhprsDAXoG3lmxoye0/pgkZ7Uj9p
tJlHkamvVqHkiSm9uIWzDuA2RuXfpP1LX40JCbRegoAfAEvQLufxeGTkn3kSUugqauzuciTED9EX
hJ10yM/vmUGDmBbw3wgUo8nl3eDyJ76HFXXJ/DTTXtp7YZthy5q+t/a8J1zupsUvvAsbYr7tqWKe
OxHpbnbuOuq6lxQnGOaFbQfrcFUxGD6bsnuqnAKwOlErQhmrBIwl7sAaPwUxvhupwqdZOvappgXE
eBz5UwwF23eJN00ieIwZRYSV3MvOhvJr9GcaUOhkVH2ovKQ5yRQm79ekWTrVZUMmx3+HDfq+9clj
/0sHRgnUni76TdY9+6Mer7SrxK+kDgGx3omIqY4qvlulcR0PZg3NwYfiqI3zXEbrpumowuLiIi6n
mKRD/tFkXjlxP52RjhEFXm77dryPYVdFS1wldqK9RYzN8b19CJamXym5YFsBdfz73TWX/fT3z3uZ
gUiTLZd6Bh3q7/sbAhmZ1g6kIQSf5Z7ey3Bs4DR4oywu44OYCUkJ1F0/GdugS8YrJtfFTktqVefy
3YPLZfqblI4vuI/yBU1iflEk6tsnV/mXL8wFbsGDN1EewdL//SqjltWw7XldCtLpNq4xPoYTaiBo
fVA581DjCmX+G8yg/jP6uvuCL4nobFhkBSPAf1/Mckc+3DF36bwhs3V8BzXr79fi1jZAhCoPOVkY
69pvdw4+o3//EVgsP/4hLCVi2VKX/rplvy85v5QdtYJ+mZLfA3VMwELhYNkdqDTGizrGCU7fot4C
cLQJuyU3Ie5dPkyaJGIg1xT6DqkHQfbTH+rgIrXC4KJJqa1zmZ0YP5N7iEUWvJpl7n2KuA5nWwdK
cz9Q5lyAJvhexcykOmy6rLQVQkwrkHQS9fSN9zM+o55jkKGBMKPS16si0/5ZhP3iKQT/JDrmZXHC
LKIXc/80TS2edtM6yeG+DdL+gvC6eOcVOJi0Rphvc0IxSYsXRQyo2c/eXIv+mt9wAbEN5yJIdzrj
ZbOz1jy6U4K50H0aY7KfqrzCNYUyta6DTaTD/jjV/5uw82iSFFmz6C/CDHDkNiIImZE6K8UGS4mj
wdH8+jney5nFbJ5Zd9fLqooA90/ce+70JVrTOlaQjlirgxzOnOtc9JFgK77nQIsjIPjw00p5pkxK
LkI+y7VDRIRoakfO2L8Oo+ZOxqW/S93ePg2G+egWTCohwlz7ip4tk1hZw8Uu7+GDPLTKuSKHSG4q
tVyXCqXGAFF+X7f8wQugovgGSf/Ig+tYTcYuWBz8tTnbRRD3nN9pLbGRndlBNqcxvYxNmN6OUDTA
uwMNnM1y68zZ3Yjm6VTHnXHFsQENQOOSQd5YlzTtGC+kfJ6gqYDZAycJb3gpcOOt1ZX1H+ZvHe81
YXDw7KI9S6MxwR8EOHAFeHoGau5ZUDSdFQdwEoDBJek54Xucyv/v9f2/p4y+GfGqWnzX7MGD/zV5
n8e5mgY/ITnBcz7BpqR3zjq+KSxJxLrp5IHvnrCJ85jl4hCzoQSYXxk3xdLVuzZf+boyLSI22bIV
GVl4aPvoCW0fX0YCwn+tuxsWxNkRiFNw5oGBbNbjP8WZ8k1C6caiQ8Rsa1AseAGuSeUf0P3cSphv
t2rMLt4KD2nMEXRvGeN/AHOSJx/c5dHp7dvUT82jPatbAAjqwQjd9TDW58p2rRtb9Ndq2WLxjc+g
opOzLH9ZfWgGydwg5DJBicnGte7i9uQHMj4TOTxcZM4RyrVcbdgn2HdZ1oo7sk4cVuS3mTKh5C2S
XHQdjr7azRegq9uZKSEiqLk95W77UIj10yQj9KB9MxkpUKcS2PCGrOoOhiGoPRhj+4Z0mCIOUThi
KHcpnKvZRZ2IAKrPgx2A71M8MmG2Oz22a2EgFCiUdjmRtsfUSgoG3legqIwflQ4KaHB1JWQ6Lj0j
cMRVZrQqZ2LRD1WSwcx4OzX+oxXUKLPFXO1LKh+GhNPO1ZFSs/Li08QqWbaWe2loHi8lAgRklxeS
4kskIGB0SPyo/p9enfDB/zOQ8IU+oZkMiVDPLf/XWU1KZr/kGc9T0w4x0KaTNbg4363XzgZDNXT+
lpzdb9mhacJoN+sdRh6lKb2KU/r/0HyvW0FcLp7L4YSjTvJytHuxgiyomSo1qfXti5HPzki0tZnt
VsMzTngoNGNjjfKalbiCxAl4DMJp394T7fNEGfpTxfODjJOXpkJRvw73XGQHcN4P3TTO8Iw6i8nB
GmVCvnoYhbbxOwMrUkaKFpWzy1An5NFnS9hviOc7GAvfQjIrY7s49b7RiV3zZPx0HasBb+XQgAlJ
KYJp3ySue8lMA34xMGc/l/tBjhiwPPeB+nYTp8sx6MqnCdDbDm6OralD7DAN8GDTcx2Hv/bSQRTp
YuyKMeq1zHO/fYCpUB8y8ndIHM0dPJsCV1m5ii/RwOaz3M1o8vEgGWhbFBMsMWFfdnhOmvppLsfI
AFW4sXxy3FGy6s/S/Gz6PqAiwrhtyP4SYCYT/r5y0ZiBTXqk5yGDYwVVPDeSShJbaa5I3FaM8aRw
3jvwWZ3VzieXz7G3xKwtkxnDV/NjKVb3kJB1Y7ZGHbXuk+Lh2MXNcgkqFRD+LiPkW+gC2dxUrKuj
zK1NNIjuYVj829bPziRe2RsAeuBfADWjabyxpHGFaMQl1fDhoJ0JN2zjLuwxz8PEQnRcmDUWCS5I
DBZTxU5i5crHfGi8cQK9g4oGbqKgw/QzaguPf8oXn6Iwg2/veXcIAG4zpx6iOENLbBjFLVRBBq0p
/JzakHfSNj5ZWl5iaLYDfKctvRx0l2aGMwENKvSR64+dXHdwx5dqOBH+B3amHIIIGsl7MvpPgALP
Tpt+GdK+J2NScKimv3n453T5Aw/JO3i4iujOPVi9ApxUbm16X7zEHUbussTLSqrIzwR8btNx3HnY
bLMRc5HwQsS9xasp5DEra4/2EOheVYP9HLz7oM8+sche24m/6hDywa3G+Otl4zGf6WRIDyCvi7j2
LKwBWnbAMEn/RV6c/02q5gN2qhf4Q52fkFXJfx0WEgVCCE07KROyV7NP8gie4A2SGT+yXOn42kXH
48Anjx3ff5hT0qux5oKhC3hfyEs/xzP1ouVCcESN/2M3LtZodRl6u8FVgEXSn+xsY9XZBayeg4/9
Q67VzdojMvCL+D4X7mNilTQ/wSU3yTYzE0J5jc7N9wbjWVhsxyTzYV3ZjEDbcpWcm8ZKyAY5r5P7
taJt0AmWrPZ8dnUh7OXmbuVM1EuxAugqQ8Mqfl/hCG7NlTQsYsVRbJKGWtTpB0b8s1zS5/9eV75B
GbV+sPVlhpXKc29weCIWC/SrnI5/YQz821d84j0cDEs7HL34EcTxMy/PLQ8hKeVdg5bHGTDgm8km
dfgyjELdJW3/2aAXhRT5i5EGMRjO6g0WpO91QrCEeLq5r/vgxxUVPm1P+lES8MNFOezqDGBSz0Gk
3PzdaGe+lvLRQ7XJ3Dr8NHgpQ/4+LpXaFgYOWI0HUmZNSMzFJpDmX94YFcdt8V7i4NvM6bqXeY+O
Nrd2VQIHZsyzKK7yB2Fi1xYNMhkkqtBf199uWJPdfEROQ7iCqE9z7vCXiedPu+NTNO36FRL9ZS7V
58yKbpOKV8voPocO1gVVOQXj+JM0nFidvdxWnFZFjXIxzvmisbMdgtH5dZvD7BrjlsQODswkfzIb
6+xX8gl3+xPMDGdbdJzywUz/loUKSFzzY2bzY+l3/yqicsbAYHq/UtOia76xzfSmrfjbmj6ferbS
J8bAgjvL+Nc2AjczgNBNExgPduMfl4njFuZrubs2tcGDS+Y3P2rr2bBqCULRbFNWSgP6NgfBI18p
tIcsrwqyzvaIOMnQYaMPl67eovntyavY1WU94LTjhN/74cz6uSYwAvobfqy0PoBZffDye6Oe8BYa
FcvrtXhqOuN+dTU6v4WYZ7h3xgCMV5kSxnJQfckMdDczw3C3KD+qg/m7ydURdTqOjBGjNwxU3vWs
vTcC9afIS4lNAebRGdFEJefKAdNpLDypmT9BsumfFQc+kKMGKUbDirZnzM5s6DsN/QuGs/3sgU8C
7FEc0uC1GUKdnoG2T4JeRGTJRmIRmjfwhh9O7GLsFtuqBU0HkAMN1X4JM/JXJM+M8sD1BMCo4QlN
JGahoQpmIHTjvrETMAcTfz3pJx6ZIjFrL76spE3Sbee8GqpjXmfnP9iIEdKnHKbxup1M4E38FFD/
STKd//sffi+7K0S0rpQoWpFqh4jSLZ4BvqVnKulvDxgA1AB+cGIt0Yy3YkOV/j02CVbJqbhZpUi0
PH5BCbHuZ4xjIOaGU9hbMHHJOtj0dfjHGOw8mfEzbAOslQhVXIOzoACisKn64NYqh5tpVbvZJWW4
lHd+bL4rkEKckwBcjdF9ZwjH5JTwCYaEMO5V8+q6/pu1YJ9KrQUCA3hx3qXDkA2fdUXM4+xRAIZL
N+24usAB11Q5jJ1yE2Yv856KaJjizrVbnmcrqbZBsKsUA5O+X1nOOdmjU/ANp+SaMWSM/wWl+aFm
HkYrkRM/xIY2AQJjIXksD5pPh3kSGF5U0Jg2xrB7q2MEdGSznwtnBoq1lnAMOVWbHkfM0IrXvlw+
Qhmnu3JJ3iaVPC8gA7fk7CCj48U2YxAyWTnzdTFCmiyzOSpPlrC6EiZzDrA03ygjegmGYeUxrhYc
csB+h/XPy2HxDfa6AZoOpH2GoglceEuODhsvu73M+WSSq4JbsQMDazStt8lm1HGUQ6hQebuztaBC
o0RYRPijmvbdDOd+H8f3XYAfqFglzbOb3GVDTTUXBg5QncdyVHFEK/FTkDcHyYgL1QH0wyVz8cfO
JX7dfMphACpHfa5AfLZFUb8ZDszWvjMB0KfBS9NjguP1w6o0fQYTcT2j61Z7wZ4ZxkQOPHmXendD
mjx1Pcu2eoHsDPxjlwDnjVj37u2eGq72sqceBci2HH4byxtvCT3/sZcbSKO6fnAOJklrhHtS1MYE
W2Zw0okwuVmJntpZkny/2LcOJQ8pGp0iIEMD+RvPaWqFr0loEBMwAnha+A5pZ/8xcr1WRfgJg1SD
JswANz11T9ioUx/iwmnt4nMKkcVBJtuOJcybHEEX+xDIx5rpYWcF/E/+bLToDUh2opZsBg8x3Flz
j1qbMfSq8x1nAuNTAjARAWSnYQXT6GfZo9XBXhHcocFiPFelGcm2UnD8Wh3a7ZNbWi7TIWl+EmNC
fC3yR2u05yhcv522/RN1au5F2WleKS4jt3J5lRNoQoPYktw0bdaqq7bTTBAPtaK3NLvQIRds6iX1
S+Mnp3kSsHYY4Oz9lBONA33DIIVhce18lMjrJMuisx2obhunKoXlCBCuSgZAyCETAOshbyGHzaxK
Is91zx0z9SiZCgEufjyMTmmeXDYqaXsUvnwhH/SQ5MLeCM9t9t38Z5nkoxJUvlfYhnY0jX1UTh9N
A5XMW+gojWXclyOCI3wwGaqQ7zaR8q5tWrB8AUlUyGx2cs6rXes57rbH9tJKdWTnPV5quFvTEEzX
Zf5iVZzsncpmHaSgqVg20QWzT4KqX5/cHIwOXerGXlwGSS32Hc9RbzEBQBtMCvW2W5ejtQoQylqr
G9sP7MVfoT6Rk6NznhhP3VqZ+Y+p2tmzSiBdycogx+9h1si3JSvPpmIYYfPQpUUoD3aaf5c62IG5
Pfkt1rwZzO8p9olpEqRZ2LX7XM3pT59BMFVreOMAw3TT7qaZPSp2oKBUPtVhWpsfOqG7JrfBg5QK
lfkMgtxQ/Ru/sNqUee5An3+OC1iFHYa2rUc8yLbG2AZK6W0uY4P+3X2APJhshCLr3fGba590qMf4
qv0SdqsfPhlDOAH34YBovYuUuOmHqaMeWVCB2UwSh5JEsglpUpj0rOQWTix6aIp4TtHV7H4wV8a0
i3UaQXOCigmcj001GToVL/tz6fhqm9T+x5xhIoBsnZR9xAxZXmNWOnU7ODsC1bkj4KMHJZK+1SWB
ImCUbbTTQqgIGXRZ90kqo4vQofxQZk5FpFs4Oc+HtC+JaQXyU7rWXyaZZhZ52jLl4rgdlxNDrX1s
sS+sx/av6yXUYDPfISo+mjxvVmHt1zDggyzLV8Jzdvg9+70fADCt4oVg+vbUtzjJYzD8AMzfCiVt
WkCYl7hn7hPwDXtekHI/Os5HX4Y9/SSFy2pZX4PPiMpfoHIS0EPuEzY61ufydQWEZM5Y5DWyVA3Q
sMZW2wU5jFAIEoGyJL99AhZnHoNjua6Crz17b/Ps6Lk55OrhaWnV4+wKAg1B2Q3uQuqe7eNHNmfj
JkuA0+RsQRKFk1RK9UIz6aUTPhyLhbw3l0fTnk9Jm9JP1z34S3j1JNRf1TTsmoH7N+9Io+PGHQV0
/Q5g3D4ZeowdG2tx/5S/wuFrCIByJ3HJ3QVFiRW4h7GZD8s4KcDZ6dZd1UNu8ecg8YvOnKeUBEe6
CwWDsQU7cMiuxZqZ29EKq3NpJ86/Jgx/Bx4tUMpq5AIFS4fTXsKGClIdrcUganWmjRLugcxnD/UB
1gKT66CdkWySd4GQPNARG+HVcaCDqdJkcvyKo5VvW2T+rWvB0Vr/G1fUNUQ8AuWGeU9YOc2/GZYH
iYPayHJYXpYRwW1vd8Keclpl4yWxW9zWdvgM3WHexu7yleXdfdKt/+wxKw492ldou0jTY6nI4bX9
W5/yixE3S7pxWXnhiEAZSpu7PehibCEhJ0L5FIKxpCzfevo/rqDEKnUYhfcISjXfptkdC8N6W6ed
dWmX/jZ8tgSdkT0h92cQTlwLoN+2HV6Smk1dImDHLet2LGDy1Yoxp+SlbRtM7hIr5dEuiZobcmAY
aYmRZ30iF5En3Vo+c/KDOzNBvSHDnFjs8isrjHQncfEYFtNIYm/IEpwrCpf0sW34yaPDGTLnh0wM
k0bZ3aB5+xscCbKyBXjnQ0gKp1rH4jXXqaURdxZDQQbj2sfVA1Uf+W2SfK8yXCiHYfeoJlkuwv8c
/S4950b80dF9nmLWNo7BKTvXpAhPanjgwvyI9Ugid0G5OiWQJ87vA2PL574KvpoK0jzFchWuH1MT
P1DZQ+zpk7NCGACE8Zk9J2zjGgD3OiIeKDyuL0otOGph/FkJ4ircfNoUTp1D3AUO2A8Hp0qZSPqk
WhniSlP1UpnLxP1SY3GUfGaUPnaKVJnmUvZ30ofOtNp0pMK++KmR7hOXXYyfWdeutx4YnMF/RaXJ
Y4IXSPpnDkgc5AnTQJKBMAj9OAIiBTJYgnrxAq2pd9uYxslpyrsmtr5KvM19n/yENasPp39wzILy
q4gaSXtFPM7kdcTnEjkgJ9hdsAv554VZgdJ7rihATmjlzr0w1gdmnsO+rJNPTLXLAbL9qaqMu7n0
7xtLgfmCLIUiv76Z6lQxhtlietRl9m6t+KrXOQpInIqsOPua0sbbdVlyVSQ0C9ZL3NP3/excyml0
rmzmriTmpejI81MT5rD3jAAXRXKtZj/cDusOCrU6CDO+rUKDLL8A2bWIH0wJpJ16qODPecgGfep0
d8qsxiO3JGtcP5iRXGanwFlSMLdvPF+F2JNkTBffwtJou/alsmbteyS0d3CLnyAk99dNeXotznyw
0QhrKmyzXZdtgsB/5Az7aglYJZklrpgelLnJ4HdUVO3V8JMV09Uv/SPxgR9Mquxbx8mBeI1fzK/N
Y1ixnIEduKLJJi/E1Kjimd7fVZSPTWwSusFadBvy0a/lO8I9WhBjH6zDN43ntLed8cNWq8KHnTSX
ehb1BXokjYxhn/MGCtQoNKfE/FP6V5v98NsOHqHbreArVQhLzGbLlhbXfp9+DEXrX90BMHAjlI/F
DHhgX8435Wh8TJqGI3wdM9L3LQabzttmdfbPRVDmQyPfeYJ316Boq5AqH/AlsydXAeq6VyNP0siN
gaSR3AqtvdsPTftpm4rscAKL960nmHjHkRW2UB8MwUtJ4LqyYQ3b6Y3VMgebveGlt3MGYnBzcK74
Jpb0WzotnQYBHTfuw2Tnud0UCVJstgCVZ/JsxmnTzPbDOPjGhfxBAthmrjPy38WxTJacvIbhqGMc
dCRftYWzZzC/shpO8Jk2Kuyv9gIPln8PMc2e904LwZimjvmv+cQcvDW0+Up16aOdNaSe+i8O4dem
3MopGCOw2lDqYrvepY2PhHDqDwlTMDIKghu3725StNdryWGAogTzeTbSsBAk9UC0aBqZiYHghlWT
Kj9CnR2bSIM7Fewtqc7vPlAcVNDZF1W2eXYnNRPe25nE4s68aZZr3fpOe1uQvXDITBQKtQfHZMXy
mBXMKWgM/U3bOVf+0sF5SQz/bNvtz+xlxb4H8rctcIptWbkySpE1g45m8PbkjH+5YOm35AJTvh5C
23zkqrhZF5aPKNfbwHsYnPQhlbhpAiRKFWIJ5nyAGyGtNw671b5Zz4qI5iwNl8fQaU6+xUlMxCjp
dRaTMqikXbRAzxfgQW79nHF1ltyR+l3sDdNt91IBsjarOvtwKjfbNn7xkmsxUJ93bwaph1DfhWEh
fxeUgG64TwP3ikr/5M7+9+DBIw/Lcmuv2Re+jMe5J39Hj6e4RNSNwNtG9fxo1S36j+Ric3OkvVP/
9iO88DYirPoDMgPE9YWNHatGccMJGQWumrcDvlfjw07qH8NfO/YnSO2ZXjtaVa6OQZ5doM7DIp08
J5J91NktWXepC9WEfMuSUWctHXYlPcI5v/TO3irviqY9r1QjbEBKInMDiLc9eFqnZULm1vNt4Vq/
Yhnew5RKrS0cj3il5cjo/V/Kw3NLktRrU3gfXBDEx4TqrhRcFarjFfNgZBqCuS7RkAPpgj6Try7E
14FZSLaGhQLS+5cW4xWJCSiM0aki1V6JMznEGDStOucs8BicDEQmVslL4X/Hjgm1L/bYh6N080sH
J45LBYGDl3lxCgwpDm/M6S7IYtJD3Mo4ZCD+nARORaUQdSnfeGhGErjHjt8hWOR3TRDdKFqwfiYL
jKrDt4J0S7NmAWQaQ/lHVo+7N43skwBC51iBQOI1uC+8qkTz7Uw6M/s1d+Sy98rgq4NAQy1Dp7+m
/C4zBKgtBdYvG9tnzzbsC3Idbqa8izrfwe+yvLcQPXFAcMu23OMjqWgQekik6UyGt7XPvBYApwqf
3H686YNz44yUwPzetlHOFPI1JaGDfdoqowAhlRr8lzVJeCacgb3yS+v1T3WuhSMxmWWVhVN/mtKA
kxMZHRs8VqGh85EgrYpqEO68p2flDsY/JMbwL/ApYwBTrY6tttgM4MTbJL15nBbUq+YwtCe3AVfQ
jPTLaYHTyq1STMCUnJvayZhX44brHELfpCDItbGNl4WinaAWHWxUF9FUWey8G+61fG0iZ2Zcwult
8wPLhOEISe5I8Dcj+adg8deDxSEDGYVNqNovAVAXCM07y2MX5mrugeiz86K8BFketjdyhC9hUaEM
S5D1ToRDSF4FJaf4xFz8zpHW1RT2W1oNzUUaybxpQBAaoAiLDiZhremEqeYUZgAL88Yv95PZGBFn
8Gm0rhlow0YzDvEJgNOEegix8rVUC1P76cPVXMQUQKKpSYmtwzYnm8wvpSmKluYpkp1gnwc5nDni
PhOI6fhj3RvLn3az3lXEmstYAWgMADUOABvjikQta4AmhwJs45VOfIt9gmlUR4pdn+3HIXydTS4A
8KGDJkKyaDUvbOmPnqZF1niXffCRUPHC8wJQsk+LZzu4lvx7j3Y1rRmfSJ3rDYgyBUiJHPSEHJp4
TSUufY+yLe8PFjsn0B7MmJka7VnGygg6+iMz9igZQmw+R2el8qzm4OJ5i7waIDJDUJm9ZmZOmp7p
0rnSy/26mqvplt5Xm3k+Jet6m8fJ+6zUjnRO0HmayompNaEuCP5aTew0NbuT5R1zM83zDDTZEw2k
eVDSe4iBfhaa/smgiw2DZwqEQxkN+HJHewCARVNDQZfn+06TRAnFO1iaLVpoymiseaOhO/wLNYHU
B0UagiTtNJuUsehx0LRSF2yprfmlieFtek007TTbFI3WOdW00xDsaaP5pzkg1F4TUcms2RiakQqv
5scBmprW0FNX7SMEp7qa4iskWWnjgxaBzPQuNXnVYey0qWAaeEPmsvNqPnPNaaXQatjpnUoANKzQ
jrYmujqJxx6jmp7zwLgxgL6ST/5c/UeB7UncdDQZVvg805oVi6Afn0grb3i/OHI0UXb+jy0bihfc
eXiXvA80EgwhwNDOklal4GHhg8G+Q9Fk1b+BXf6DPtRzacGy7YHacnmyVJZs09s4uPUA3zoAcDsS
uUDmBdtBs3GbYDjVZT5sC8FI1dYEXU96O3cuorT+C9B4HKRm7fbL8O1p+m6sObzABrHsg+YdQPSW
68uc984xSyIRsOB2CoyghDngcQn2vcOEAdPk44DIZuv05Mw2/QduxHs0MLhbQQRXmhVsxLTJSgY/
Zv3ZAxMuNFUYc9x+ATPMeoxtLvQGS4m3UJOIGT/+QZy4CTWjmBqIyaPmFrt20OGMOvmaaNxodtjM
YtiDyLYdncYjTotZgCYh+yCRIYW84NQjiRVYskygJoO44t4DpEzBdZmhjm16zVjGX86XrrnLvSYw
V3pu61t0LxiiKDb/IzWDbGZ1BhhLU5xhFuBj7u+QTjIF+g/D4j1UmvycaQZ0UkKDLtrpJaNgSDUn
egUY3WhytKUZ0g0w6UmFR5MiegMrnRGNJk5jmowKzaAu4Af5mkrNBH+HfmUfgKtONbe6BmC9ArJO
NdF6Bm291vqqgyQf6Fj7UvOvV0DYqaY9B+eUqx94Sb7JJTtHOr9jULrvUET/gCFBqsc6HzBbQuy9
aua2CD5gR2AN0zRuUVwZZ73z/4ZmCK6709xuYrKOpDdua972BbC3PyYD+3Ng7DKG5ejQh2oKuJgp
qxeFFGQAEQ5L8oW37jBodjgLMAxbc74X4q2T3bM5MIjO0ItuHE0eL0GQx5pFXsu/SrPJFZBymATP
IHOdc5zYn32XnHvNMy/q+bMVUCUJRZzb68q4RguGMs1BpxBfdhlo9EIz0mOrFlvZOSexPJZG94pA
7afmn7dFeejYTh29DDaLIyxWUbjmONmYCC4eBP4iGY9z07wXCAFOIm3qTUkJp3+Gk4b5IUmMg2eP
N75lYNR0vixnOmSM/TpSQJGQ1AlJfvx6meU/rYPzcIgld2v3pEIw9iikFISAGkeHOfXEwlw6yzxk
a3rvztLcGSaTcukvYNR9UWBKEsNGWMWDMpLdwJRz6wqX7KKVrkUGAknR2P1wiX2hHIPdnukZHtsG
9wMZ0KYkk6yHGxm5NiH0rur30/Q6ewvENYvObFiLg+q/xMR7bTXdJRVsM/FaJxEz+ydW+AjiSUpV
Y3cDQaxOM/yCpiO3rMRPabg+L6X5HVfagWEF29SfzMewNC4cVdR7REXAPnnLgu4bc2R16OorvK5X
Qtwf8oFxkYmkd5PbJD50ZIpKwSfh6BeuVARrBEPOhp1RF4sIshkGCR9afLN/spi6xHorQpvcZgD2
vKJkusKeEwoLqZK+faKLpeVR2sUce6Skk5+Uw5+P5Kp4jyYHwp4C3F0wC2ez6XVmNKBe3HhjQzai
ICaJSYgTJuzuV/GWyZXoGpaCRLaxwPSCB3+ijsbHwMxyYnsYEn7uoW9i7yeJ2MWaHQu+4saZB3wG
7dEhJ+qwGss3co/ezdG7xQR5wcAJiTk+Oh0BFcWCvjcPGEgR5BQiNaHX5XwJC4gm/mJzXDN6JDxd
Rey4zxjgZlZ8NW5mtbTnpcyfSbZ0WUkQz+7E3kNCHJ87DAzQAtFR0ojDGng3WKdRzE5kJk+EJOCJ
+/bKeo/amZEACqCdIL1t14Yrv0pMbImYck4OBvS0IzZ5nc19l4WowfriHXxhwPMFzrOHKiUql1cG
jOSQdVynJppaIsLAAgUwkHx0brTQVNH2zJOTvxB+RfZkbX3QHxl9yn3l8QJOQ3EOkRZFs2JvlFbm
vzKNIdtbOQlznNUt2RVkd/XlJi7zOzMW/zh/D70F0S2vlo9GhDl6rNXfoQBseDw5zycXLaxtMuwl
/uZxFPVyiFGM0JkSEEYaPMKCAW58OTCkQwzvPg7Sp89debSa4JbSrGdfUIT7Lpyvs9fCDFRUbFP4
go0LPEra7tYe5774RwQpyqe05o9a0BNp3+2la6bg3JIQhTtoy3PFm8x0ZNOY3tWIV0D+vk7FNSz9
mzEc795F4RpRU9WHuiC3MsfEBIivQpKEoHC0yC7GD7HtppXpPbk+TJD4xc0ry9XkoAi8lgvb8aL9
Z5FHuaeQw4C3VswNFXIq5eVH9Kg89DZ6ysrjLukNBlAOSjjVLtWhrcfbcAaFS5Nl7WbQOkiyAa7b
fbFNZsGkWHLZx7hYS+aEhAMPbBTpkuI+4G3iu02G6lcYyeskgt8ypiWyetZTbVY/d4hliFBu3j32
C2QIsYcOjL2XiTenqL0oX1Q0AYpgA2/G2zpAP1bCn4pS9uDcWWR0mOiaCggoBJjw+SVODRRJ2lqN
1497txpRJXokd7nzFGu4LMoX5LdA1I+pzTsYky0HTSKnqqnvCjmUW/ZhBHgg3S/smnkPb60Eo4I+
g7WqGuPbvmrf/ATFRpLbLA0aFGy0gRmCDx7NE5u3ZdMikN3bbCU3lmidCMYif2rXT6NmEkc1MUm0
2fvGLIR3/x2VQTrx3ofZZmxgZkvp/k5ZdxxFzma96/A6ra+MWqztUH36ZBNuprHStyxxcV6TN1GZ
+/tRWVHFrhMaqSfOM8djLVjdQH8DiZUKdwcWhXXRdGfTfm1MXzBuoOPn6Kbyd/32JNBn0KQRSxwP
DC61CVxy8154zCn0GM5vPIRWqHmJBXT7+r5M85teustFGSPG4QSNg0CTVdXGLi+5VnPFZgy9i3Hs
x4HhLhnTyrbXAwM3pGdpX5wqgl2oZ1Fi9wcU83IbKrRxdB57lv/ZDdpoYoQuiBniI47/J28gFdMu
EMhMkPiqUTIt6VJ1xy1vkbAC5Q6BCsSaglbaLSr22jjTKzHEezthBOWRb4zTjWZctK8G2lU+f6YX
td39SMv+gFYwwoteTKKSLxTY3qkaOATmjZeyHAb7S6JSUl/lnFkbUjcpie0OhQligsga7Lslvk4x
1MpUjhiGzAziP/C0vY+mA6VCd8Q50e2qOfksEGGVBnZRa6CHZVz1ZotFREX1X94Pg5SAnVQWKJb+
rSK7zqg3s8Ogtbdsth5I1YhS6Lg4a4icyKR3QTers2uYD6rL1dUJga/KhCbQZuePNP3NhrFZB4WK
CKbvThieeZfdj9WfGNuaTKa9Zn5uU5oO0Hl8jP5874ykws1IncCw9rQh4oie/tG2kTOkXKQHryM1
qJopwyFVQRSayafh6HktAxrDxeqfwinZ9Sr80rTDIY/MCcHhbIqJKDQXz/Ha7Ma42JspkwpZKeZB
9Xg2jHCkRh56ENsh1RWRock88vPgVtBTUC08T3N4U3D+24PxvLJ7dIeJjQTQjRzmUFCPRzPENQbW
sKD9oCdBh+uxxd7kOQo0lO4veZe/9uAVtpgsTOLMEyRBQXVrwNpLiBaDpo6Lho3qgYzxgiX8yUqG
H3dpkFnpga9baOmRVf8Qs/eQxDMcrbyNphpz8uoQKTzjXfivvCFmgakIjOdtVrXPPI4r3BpGOYTx
brmuPEQV6svvlvcgvus9+i5V4l6q1rtKEaO2pux16wI4bkPweiqf8XdYh6JlDVDQWUhpMVBJjR7M
Fh8rYEcaS/6pwMdBbNhyqGrQNEVoMulOZ7nP/YEaJmYRXcYtScNDeTGM5j2RCPc92laG5VSAXKSs
pgr+DoxrqumFJLCjQwUarTNyh7hw+nPjyXijWGMbI2GCaSiqXXpCT+lsF5E8LR2TIGN98b2CPGtk
tS2OOW50e0+usgsYF8R+bYk+KmbuFS8HpIcI6KHzkXOUhguHpkypdMtDMbblrsViehSq5t0R5S9C
a7gpefrNHO45QKA/INa7+kZz187+G23eH7xhlDws/rb2sGIynAlJTkkSZQCKPcBoX0ppPfcS4SfR
kUNUlO5DkGasWbPuilosJUnSa2l2GPnaM8Mnl2GtLbpD+D/sndeOLGeaXV9F4H1Q4Y0w3YAyTHpf
/iZQ7oT3Pp5eKw45PU22plsD6EaAAILgYVXlycqM/OMze6+NTHyhCRN2Bh52HevdLWIttIHo/Z5a
hN3oJAblGqEvw0dO2KQjs6KmQcCeIzGHRhz9zpOvdyM69BWtPYoIWYMBJv2oyy48pFH2pvuMHw2U
bejGxvkiWqlb75l9mOcyjS5hz+TMjEDOimby4k8oifssIxNAeFd8WNetxb0sTpd1bZJfwljTHvQw
P2GS+BHJTGc0LKHvvcktUANtmCN+dgdh2JFjY60DDSVSW0enKsoex1msth3F7aALX2EjZTZ+/dYF
msNEICrfhkpR9kyjGb+K5hnch7bPYekI8ahvVHULVZY8bZ1VZS/3/T5o8jUZNyAUGfcWsQKABiQY
tuBbpCWomIo+XqOO4QSBb+IR5nIGd4DZfvFA98B1z0rXngcESA5OpMcWUwMbfxRW4gKZRivhcmrF
XlvrDz8fQNa6E7N5ywGOM+3DmqfBcpAMVGXYYiUu3bmFDh7iOnMFitvZ9PXTAiEo0gahnGkSHq+x
nc0I1hvalilv3hFP3/DUioq7bTOqpyRp5Kvly9s+64gRZAnpjfKUeLP+nBgqPE1JiKD6CovKHy2H
yZTNR6WlQ9GNxow+dpkBGc160grDRa3h9MSAHfySsIuAHik3xWabLUlfWU1itV/gLTCU52CSCamL
JjR09GxsEWsXrX+MX2KenTLy1z8pm6WQxbbBQ1FGc28fITQRs05YZx1RN8tExW+YNzMRS+5aJqpu
Ci2NACsFOUNLdrMVHFplFB7Ib0IU7KIC8nc/8ZJJdSIxz9xM4XAPmaKs5dkwPL2GrBFForxFJUra
mS9Shs0wByoSSkllRYPIGpPtLnchq1pS5JsRIWM+UnkB7g9EnGyJgTkpRiNWRuJWXmIJ5khBedVy
yPl5iPZ/JMyayaQTpez88C8QUs4sQcPbs/WlUSQjmFzBFiIPMkjgpaVM8R/OcbT2/ZRZiSplXlXU
0I3i/lCIQseWhWFe2ehsEkphow06J0QxzK4qx/lDaAm2JV3qduCz3VhvUSLBgY6DJyuvFRzB0mtP
3KBnVuVTB43/hEuZ6Y9pXBLG88gVj0M0jXfM3gxP4Z0FlBhPqmHef8L8K838Ab4ht2W2vAET+UMn
y5gaoYL0I9FzBJNydw4w1LQ1A6U4+Erof08zAdbc67hcWthurj8gzZ8kn7s55ewLQPhtKtWnaQTd
jMCUEnqm50iIzuMWUcdvUZodydCjIp8rc28GyEUspdykiqQ/D01oM7Lzv1UyxIWYTlJXrqqCrETE
Rr2aakk+W3L+nS2kbqamyP/HrDvV2BMieWjOTPy1jZFptzYio6Rigi9RGeyMRfrIPUw6o2fSUG2E
llu28wHmevbEMxNPzPrWsgwBcTbNl5oVLZX6in0fey1kOPuioAjsE+Up7wzVHhM54EPGm0ix056M
Bu+CfCHyo7lk2FIdufMbN8zM1tUzEsmZGBb7PAg8RKolk8FBZp+vPuiD2ttwdxtkYmR+KwMmiUHw
cjNk6teZsasUNxwK/RMVJDQ9o8ZtoOeHQWYxXSEIV0uGQt0jgBP1LPYZYSR0i8GovlQdm9MSAueq
zAzLof3OnuZGsw3NL24RErgmLMV1JUfpuop74SnMyEMlCGKO0RD4IjtH/DBs+RjgCBs89eZ9Tujq
u3apgQwLlkJpqHsJkcJEJ/gpLNYBI8zYGjXiqbWy6BwW6E36gpvDMBTBJgO7dknJRXV81jJuMAs3
KRD6o4B/bx2MUepY+SExEIH73GMPCdwrBKN0woOv9W4R5CjcBTlzZKW6GbP8PDfJScqr1OvHCpjY
8ikl5ay7SDE6uOFHyhA7sDppH0jfJgTOfYOab+7QPRqDIjmphgOPo6veRvAIGE2+Klah7MgAcdO+
NV8yVNmlxEZTzLPK8zP1u8zH6mK0Pa4/QxXccchbxlbaeOtiKul+P1jMTctUjC8MYXCKJyup9uMd
06hxo5GS4ot6fEMIcpCsdljRkIjAu/qHSVH3CZ3MeqzZmMKGs+VAkJ5wenWbFMCBqg/iGpH0RvzJ
USEBSGWtgqYjm11/mt4rBOxH/PHFhrQzzQ1jFvl9Lb5GKpb/ZZqoaX1yTQpDXsmhmB2MloxHv49a
z0yCZCvDv6IO8vM1DVjvxnHUHy1asVIgUpkVEM2pyuKqEft9b6Isbel8JFnYDHwWNjIi+ZoIa7PU
iMKsSbVXFiU7Hz0PcwNCusAsDz9pnrUWd56pj1C+gxRBuuQr1FRleAABtS3n8jXvn4Z+ii5B1p86
CaIRWhh0qpTPoBP6Zz4MSQ03I2MzM0QLCnC5uOKoQXhV+NI9EUIP7M0ubqtyz6dvo9ddvW1UdgOa
bwmXkQ0gISFTcLY6TpBcHV+VpD+D493RFxF50MKSF1rN5EN0RCdFkjMjyT0D+Lc4ibkKokxFmrBY
z5I3ctwV1t1cT/hWmP9axYchSo/A6Pi4ZulLPTXaDlQ/Izj9qEvVcEQ1Mrq+sUzfWhThHC3KRUjy
V1HmTj4BLj/M3LM32hQR2d72J6Z/ySE3iYKPLHk3qZVxyAsE4AazxS6M6j35eovQFrASLBBijfTo
nsTptK0GCbXpmOdn8UOfCchhhjcdAsLsXxlJsWYTcHCUch/eyc4DgBYNV1UVkp0Bh2mXaWy5lIZ5
I+HFAsIAjFOxXzFI7HsqjO7Qz8gYwnEIjh1Uh7XV4Xil+F4BsumIMsjjwfJCn7G9Jb5VScZGo0rG
S+yb2xyb/VOeYKPEAbDc9nDV9GX8mCnt5P6MKyFnmrNWXkhuOou+YOrbIyOH0M7C8hCyC1jpDDxW
OVbOpBkoEAo938zKXO7jzPwcKZocMNSYWqzYcgaLgBrQv6WD1J5QBJ02DsrxZ9vjaoQE4zZil7wP
8VNMiYXtKpJs0MYfjQJvtgt91Z0YwqI7CanOlfhK4BM2RXo7PkoASIKmfcJ1vupGg7ldrF40qxlP
3YJ5K8MCJR7FukFf281TzPLXHFGgMH01J0b0hGj1u+yxSwvhuxCiXVTHPyxL7ihIBESmWTu8ChOX
mZ/uEhNWStc8N1U6kpDEygN2zLeIrYItiUHZMWWBQ/b38qmgFJ4mpOnF3RAE7RrpIzMSmVeIHSle
JHL8iCaVW8DbUhLOnmqiBrdqJnNR/KCpY39W+Q30qj/z7j0ENYMiqSX9NFFAgUraqeZUXwGR+UAJ
50wYMt9Ubthkt3+w5ZYehan5CLnX4g17DrEvPI9j8tBXpbXTEKDhLujYoxvmC8t6hyRT1K1DM78M
y39NpUTr4fvdLkh9EhT0WcTqxw8haeU4FSjaRIwcXwL9TT/j3s0HMzkFTf8RkZhLQyOQSMq4c68W
sLRhmjiCEclviHC2qVDsxnSYXoC+uQxwZ0ZBcQKz4R7KFsp8LWm2hcX6tig3AVGpB1FmKi8ZYMmi
ABxv2WvHgsHldWb9dhBBy+gMajoGiUHOxnAZNOrccTuwV7W6qM016sB5/EyFREO0ye5UKJdxoWbt
SiEKt1mPZSXaAcjlLtmA1Zsp7lahRDiA3HYvNOMhqlgFyNtUlVvgki/kGic7fD3FumqawkPxdqDL
57fOMsmTCXNYGUbJ/J0ljZA/RVoZEPXFIcN+ACdY2D7HwSyRu30iBAp0bVpkdJIq7X5ZJe5MjpXI
aKITzG1cDdZeAWeOqYRYnTC4FY2mP3TImhBr5Z4g5xMAAWve81l9zwTd2MVIpjM9EngJi2Pm9/fW
96HE+nxi224glkTN32YpN138sbU/QcNAcDvVmbATSNBCbWoYvApNeUqntUrBciW9flsYKhzLGIB8
zlhmE+UMWINYPI4zSwfeSsNRkhptm6R95HKHRGViGkfkyUqUCuzkkYlp10gehIqZOb0n+sDyxSKV
aR1ysxYjCLYCAFYvM1ly4dBFLxju8kT55Lpgn8vYP5bVyWmb3NWS0LCb7tlUcZcCbmLKwDNZQaUm
CaYLf5gUEmLtaye9/5KBTNixlGQbKP/Zntuwh10ZCbJiInsZi4cOGuE606dH2jXB0zBtOQMbFBvy
Oz5fgPfeNCyCl6Zaiinp0AVh6Q7o3eG5oA5XT8rUTJu5kN/gLWN/ka0LtxfGMGbdrYOWy22URgN5
fFLtjebVwHF3MuWJwWw27SLkiEsVHNuVJiBpoE6CBuiJohihLoGZaITTqzBEd3Na1BbtyI6MQWqm
IuvIAt1VdFLvW252Yj0D9xrgsf+8pacGC9FOBIdCzvws/myZKAtRCjyZAxdRYJCXO/csXESdSVko
cbkOjEfWU9Z8DCZ4CeabO1MqHhSflDexh2jLPJ5Juhg86ybtFDy37MGkQmGSt/Bdmkn2N1GmNPuu
bOSbWKDe6FocziF6B1pqzqiCLUo0Neph0mJGpRgERroFZ4zh4AAH+Pm21Z3I5kQo7lXBx4SPbkJn
DLJejwU+0sin9kU8eAqg/dsk8tqJIxjoCGEU3jdbibvcrnnjbXJM5rsQTfgJQ48xVI9o8DSKk3qI
S/QRSFPDE7q7JeqdUJZhDgU3lMwzCVCLjM6oHytNWRmJ/xjW9YlzyFIRbzcRTX5IF0O4roCgVfN1
hsUE5uHxQHaN5d2ibbKUfZkSSoF8NR5RTylx4U6tJjg+Qq61Njf6oUmTbU9Kj1D1ypXkWyq6aTfp
sfHZowbT6je2g9NXhrt6IVWAY6LUpXZqSdzw4YeEYXaQEqH3qvo5qrL26JMkQ8KVz41GZ8GfKqiw
iqTWb8WCX57kFqwURrIJE+PNSDCEkqgTHWBYWNJL37b5RSzDZJOOUr3IMS8dIRH3wYBIOI9oliqm
lMc62pvK7ML5Rfu91DGyviOXRPowB5ZPAn8hWj/h2i7HRyxK1YmY7ObZQBwFsnPSLn3IhSK04HPl
5pZEAatlgGS2H2bBRQiynRCnL/mQ5h+RL+/qFBiOOAZXKWdoUmoWtGFi3JZG5Z9Tiv4x7gY5u2SI
RMLI9MzSz0S/v4MUoS2NDAMDJ3nuKcMf9v1BblEshS4As2JHK5qsyXbgIEDgUGLf8AtMCfU0bFpJ
34TEvrm99UwCNVUkustSNtd1B2cyiCaJ3Zt6MpZg+mFJm+D+5bRU3ocSEYbbNg132iob/sVvZP5D
VIuBkEhXTBkOjWWJxp9hd0lnSXHBWHIS6/soG2eBkHhCmVG5AOlMRoPhKbfvrUCGXCrkHkd1RLDz
qrK0GEiWWJ0sUkD83JXHWD1KMZpQP2LIEHXM8JsG5nY+K49oWJQdYjsoI8IorINM1s5B3y9Jk8Uz
3O8GEwX/ElTW70rGKTDFan4gJ3JnbltNKa5NFpS7TOE6IEAm27OHezMRV+7oTNjAVOBU+tZicAuF
Ppj0c53hH1aQnDmZoQbHUBjBwYrgYKpM/OjVdESvikQ0BeG4iXiWO3mS9z+/VVfemtRstk2FZ5fl
6LVOpvGE1JmtdWHplxm/iYaI/5AFqK8kkNPkoLgt3cg+0wrpaDSz6cI7i2zCP8Szxn7KM9WcTDpT
3lYTVMGpQ0n8z69L5R/gu7yLsPhUGWKhskTi/pHQVTLziRlRRjbQs0ur1OYmWKIhsZAchABXhE+g
1EE28zUIrdZrQz76uaQsVEX846oI5Yd7RtGjvU9JC4ANaY6co8mmw/d/8okHCSIyGRmckUY3h5AJ
h9chVx/wcPVe1NVEtKvdveLMqBV4pbrSovxv4Pw1qPPUOWvPojys4RCa/yLtRPrfXb6mQeKRqIlQ
3bQ/Xb56M6kxHNPlzcYjT2lTrOey6kh6mRTu4Byzc8hs1UhVCtDBYvKt0R7/i1ff+gdErqEBLyMj
WZV0mcyjP2HCsU2Kgx4MKN7qhMMnEIDOoj4C4is+LnomlK+HOu0OxliLz20/P+G4QKE2jt+4xp9w
hluvmRF+jnKprxeXHfTrCoP1AAhwi9qwWrWzjD2N6TbC8MwGFwUlSqAAn4XuKZKLd33GW2uohGQN
EMVVcqjwdmI/LdG8YSlnLr4Ufo21576HaMIn5zEewA3k/Y+BHt6l5IU1y+wmVzH+jZZCAdY1JxRC
q0aPcYcMEdiy0a2madgqPoaVDpUWEerIBSpymTQLK6BUMXOQmdDRiOk2bvTHNHqdArS0KpZPO4lx
5rSW+myGxCQl/G9fXDz0LNLamUGUVgjvy5tYkMW06qjPV+jLSkaQWOEnLOUzNsGEU4DonVtA+Qgy
BSbvLJ4Z4LEwDtlHYwLH66pt6gZOZifRGrEu9guRTsBUFSa3jyJaqolfwM0iwni7LEQY5ANMy3XL
7XuhccDBLOG970ifY7epmc6E1vDSaYQ8QeBnXl9arhjpD7i9kQxBeomWoNKmyeykmQKvXar5ICgP
CFsPmMJumQTmvAkIwgUP96KZOICWk4Vqu4VUhWqwpRo0Oe87EyEnkqAaAN7OSPDb6yNz+NgEVSFn
H6UsXpaGOpE7E3wP+iJfNUYuhR5Tu6DvZjm/xLU5sfYZNtqsv4s1RJ+gL8+DQZBxnT+pYvUaCTju
xgGKsILKP+iGyJY1/l4ZFw+y3fIsQ+eY6YQbXAzQa3Ibzuy9GSW0czIC3VE6VVk2ouwMM49OdOwM
Xlp9WpMGUnp4k5AxQnIdVYgAvVaxQO6Y0w6k4+DXgNRTZGG9ZsGKmpqUB+4xrXku4ketLrN11hER
xejRzVqUyl3FczOtYr7Ris03U8WPO6VxvAPNjDYyfMjhom/KEpVWKYj+vpJ5P0emTx66i4KMb3+E
4yhDFYqS9Rz01h6fqXCSZZzZ6lBsS93KjoE/Z8c+vsalbOy46MV9WygAICSFOlVPuDzbkZlGHjF8
ScOErYsmy1tNkoOTFXLZJ2r5EktgHoaCUWin2csxanGTAgqq867SfqcFkqtSXbRfgFoXqx1l3oBJ
LrbOJe3kOeyNe9GgAfAnHdn1oqYQE52VW9qcLRWhQIQoxs0VNd9HgfqgSEN4lsPsRz9l5tZMKcyC
Nj+3pCsygQxtbZJPSReW61jQgbNoYb6WJEQREVCELTbaxZ2NxNsCDqv7ZFLkKC7Ytx2nVITzzGrS
YzWpu6bSf2HjR3aTM0wiCkQmOPO7z3rELp0Kbl9tdNMzERlIOVknJMfr/Uoep36fAzCAQIDdoKOD
kCJGKmQO3BqTUcUY6gdZXsxWKLFsPZPfhk5TjkBHHoUhNXd5lCL1CkBrZaFab9FetuW4JQV+uRQo
Ktp+ajemSSmEcCYgHDl/G/WacCAUezASGPhksx9d8prtmx8p0gE3uql1OrtHFah8lv1oOiXaRqlQ
2qbfXmKFfgxFBg2aPj9gha/3OSpgzJVj/xoXnoHuKPX76VL6OnLuWMMomLbxPhraaZV01XgVzcBt
EU7cgWR0dZweuTs8QlhsLk0132aYRJyI7VYoZnphTCaL65xX0PSzY9SXr9QVYEQjLXUMMbjXbfw2
FwUcR+VNWdZjzGtxNYSlk8c6b9gQA0mIahKJeillSMQY+CcUskzGY1lSsyQkrY1sPF2jMYEAVsVz
W0nNFUbbfqq5fHM9jJ14ZHJLQk5ud2OebKOC3S3KRUDagsY0quC2IkIkWc8T+YW9jiMNBX74jOHa
NTSQ5OKoWJumZHbelwCfcj1+zvVMcYXK4IqGJRHF6DUAfYZuLjPvFgZUkXllZg/VkmW5jFr/+f13
ucf/AU+63H0VlXbIQuxGsP0fi5+hNSfSsPsYETcYk4YEUADW6YAnpJY22JauekQJ9PPv/O+f4/8I
vovLbw/f/PXf+PNnUU7sGcP2T3/860OR8c+/LT/zt+/540/89Rh91kVT/Gj/6Xetv4vTe/bd/Pmb
/vDI/O2/PzvnvX3/wx/cvI3a6dp919MNvFPa/nwW/B7Ld/6ffvG/ff98lIep/P7LL59Fl7fLowVR
kf/y+5e2X3/5hcrnbyGwy6P//qXl6f/ll/+ZfxX1+5++/fu9af/yi/QrdG/FpMNQLUMzLQlu4fD9
21fUhdlP7WTAuaUR4e3Li7oN//KLKv9KxIUhYeewiLNTlnasKbrfv8SSUFweiC7MRMrwy7//0n94
8/7jzfxDVq365zpShDsryUuMj6VLwEL+VEDLVi60ag3Xu2LKkPoFinOU/Dqg2nUR0gNJDbKlmnoM
KUzH/b5Oqcwa1pB9dPVnAfccuNq4kV1Bo9HVzOLksxnkhizhEddJDmMGPyEtx4u1NwX2GuLQeRZD
KGoXFs4lXholQy/ADSZC2sceMdDmY8Stwg5YqjJQwCPKfOAzA8Om9PWHNZ/iSnvqhenql2m/NlhW
IMVBiGRGyP4w9omEa8vxyR+Y8+PupbBasNmCWH7VUvRGq8UMVPWmyiLwoP6kaz8M8Vo04quoh4Tk
huq171p04xUaERPkA735bmixPupSd5qH+Nu3IG4UaGDIS3e0kmEn+Tf6MUGFCElAwHg+EIAht6Ut
ywWGIXoAR6d8JYzYoCIGuhDlH2QwC2vwIdlmNKdbmuPK6OODggQOtRNGlgFVuaQL+6kZ1376mJai
eApmM/Iy5CYrX4NwIn6NPkilWQVhNQJ9CWNgm2EHo2po97XEYlNECWmMAHaQhrqpWrmt3+x4TRK7
BYbkRobyFJkPdQN1vuTlWiVatjYmhmx0EDe4ehfpUYrqH34igNnoVJeE8phvQFGNUetHhw98jIn4
qS1hsONujNBsa9A+jGFjFWwL45l5h4GtmtN63s3AN37LJfz/p9G/OI0sPsb/+XG0jj7q97R9r//+
RFp+5LcjSdB+VZTlLEIzwx2ESDmOl9/OpOVLuk5wuq7pDB5EQ/yPQ0nRf6XRNBVOM/C+omFykv1+
KC1fIgxMF2lFTXJ4Vem/cihZyh9Zrhq+aJwenHGGSvwKURcLI/zvpk3+HKCyKosfkrQKt/O2fMhu
0gt1sAXcFzOXo7tfyS7bhfZ8kCiYV8V6WCcbY2/tp2/t0H+12/LSnPKHdCuc06/4Cxn+Jn2YiS7+
HJ6QMVTvjSva+RYkoWttZLvcBhvVtfbztv9ix0V5UdnBLnWqa7XT38OL+iPaFEftIL+TjMiES6Lk
e6of2kOzE7zGtc6tk3q4O20MDk/ytTwMrn+NtxwmN9S0bnqZ3Opahyt4e+YDdlmMuLbl5efiOjyi
bOQrzXU+mOvx0D212+omnJVPeQd0zhvW7UFfJyfNI6jOaTcoPXeGByXiR3wpdjzLE4qxjf+U3QQY
V5/mD6SsgemEHKMbdsRI1HEspI2DCh7rjs0cuz5bnrYRH4PxXO1K6/LRHaNdxsMGp/Ay7azz9MRL
eOB3+CG72Ea3rOZ2dLUuYrSzsTJWpZfe/Qd5CyLQDu3GfkDN7WZueSBn9YBb3hY9ZsYP/i73yNiz
VaddZevhO/e9unPDF2yYO8nDEea2m+7oX+uY8cXefzM2yVq9zzSG1zClfl/5XgRU0y5bO9KdJfqO
7w+PC5HqI5X2ChXhXttCTrIBATJFgzlwoPnNbPO1vU85GQWwNVbay3xgo3Et99U6oUXeVhtU2nbM
79WuUl6WeAsA2ss2xRr/+S5/aN6EU3Y0L/wNz7A3AN654RZSs8nLnqyjNREWN2VTsbb/QkcqPCf7
/jyscXMdoTz1z9YNbdgzZtF7fWaPQ1YRO18V3gRPVFsJG/EUeZIrOuUaRpfXvUMC2LW57Vikpu2l
s3Dn+uwROOfnKNsYnrQqjvy8Q7e6Cjx9T8IkyDLekTU24lduEKvq2l9AzrE2VMg7RcFl6864CTv0
0Y70MPpeyPwjQwhsl4feYziASP6DVYtTrUOHm1pwvGT2igb1FnvzKvWMTfrltQ+YLPUnDMtBfBxM
XqY3gshwZbkgfuzG5W6PkpJnUb1lx3mfe+2ZpjDAHstDfMVcRqI9blnmqNJZr2gX0cTYYwA4yZP0
F4ikfJJ/CDLGHesHUSDwZHTNHpXNqBzb1eWz8Qwc426+qRzV8Rt2D7by2F+nu/aISQfzbJnt+X8a
BOEJFa/dfHZOuBofUxeDwqYuGMeTCInfw+6CPa54RDQaMW6rOL9I70LzNcJPi90ojVDTK+hxVtFF
fBn0TdKtlXjL+Jklj/hqSnfMYizl9tZ78Fr4TgMopjkLrEQBsaDcj12UI9VqOKeTAzAKomaE3TBF
DLhix59xjxW+Efpi353fIlV0s4qJvxO4ef1MHaDd2DV30R4/40Fw5z1WfpURxQXKeP4x8Jz0DbiV
NEIPDLN01byONrY3d7hVNrJtCavBXpHIkWMos+IFJU+aRjSRnqdMQwz/BulGQp4/kK/46UfAIjzl
3s2bLLyMQH37newmTzrf86ruyQnJH6tsmz13z9HMzTpYmRuoT8iph7V4rE3dfjMgIOJhf4IjretP
beJZ4nNDrbVBaS8CU4tcRjoi07eXzkIlty50O9lO1nvJpv2O+9HcDPfhbjzxniButRks31BlYpvA
SVzv2mvi3I2tpNkd60I2gqwSv0LzEFjXALnoc/NM7AmyVw/xRyd48apdd4K9UTonfxQu5q3ZfFkO
Np1MdKBflUdBfTeOCBLt7qU6d1SAaM794SgFN0iHZ7Ky8C7mb0b32AH6h8uxltHcFlDjx8/YXtTd
K2RgWzRoNu/pbXAnVwdfaxwJYUOG/8DjvKR2eA0NbVVgKWT05Ajhrna78ihbR/0jW/GwTszKA5rX
lo8dtAB60GclilbKutJ7F+pOwTKYIOrjkKkOxwNXh9E7wlOKUvzVUlfwAmV65Rcxf5HOdfsmBVuj
5YI+ND8U1ptV+anVjxZz9j25wSB2xLVDUMQqOmud04/2Y++6w2eGipdZmmRDf2Lq9BzMX/1RSttV
WeJx45xxyyMKO85GUJErVOjlOuELV0LcUG5Pi1AEFeqFAz9f6Z8ATWeTeVqkenqSPbPjG47gw5O7
T7QLNrnezWl6V/GO8aRT2tWHeTNPBpZVpz3CNm1gw37wr/aY7qaDf9ZsROgfyMG3/FW8qaWtu+nB
ZHsCSm9TbnUOZ/Ut3HYfuAOGffehXIaNusdbOTCAw7J4KQ6gWaqXQbtIG93pHNnjdx1gGnnGuOY/
FirKBnaOH3Kh4bGDTcbULCLiFyXjRjNdI1mjUoijnT87XbFptedBtoOvDsyeg8fWECDj7TgQktEr
jPUu3HGRcTX3RzVbUS53m8h5NzdM/6TCYyw06DuGK2KxY5ozts6XyERV/W3o/n+75P1/qLWWl873
P69m7/PwHn++19EfGuyfP/R7iy3+qlJzEkTIIhrTt8oW4rdyVvvV0gymIxZLPpEJ5fKVf2+xjV9Z
nSiKtSwzFZlW/G/VrKr9asoaWT+mJrNUokP+r1SzMmvFP85pRIlUOlHkabCsMnm85et/V84qKCtA
7chYIfoEQzmOMpMNM8ck/5V29JTCR9tCGG1NH5CtibkpU0Pdnn1CGXoqBpXbcTGfgMIhHsxr0KCj
BsFUH46GfItbigJAjE6tSYaL1JQuTjS/zHh8IqgYT3V0n3rd34zFJ5hTyqheQZTQyi/YJencym49
AJRaCTD5ODqNYp2KRCSIKYmO3aJfkGsdVwHTpxXw4I2mdvMRhqZHI5A4Wqoaa6nmU18zG++LiY90
Lmgu+VOjJwsyQY6YXctcuKCj1zaz1HFrqWAlsATYN1W27tLoWAVS4vVCIjja5Hd2UbWVMwh44CU5
eySGugcNFrOtAOiPYxBjZ9WjJCMRdbUnbp7qMG47j7zIDxys5wHPEJ6bMefjq95GX/6GVJ26ISAG
xhAPHaNXG80k0zhRdGTMFAjy4u9eZb5A07yL1FchOUh6y1anMcQVY/pdr6NLHCQTX2g/qI4acC60
A05QOQvQRCUfXVVKG7MfXkZdKNfIhLZE0GErbupzm6EYnVNkZlqdelXXPI1x9RoGClN2XnRQb8Fu
SFpnGnQUR2W0E0NRcgrZP4FwrF1RHXK7b+ftiMzLA2KgBJ1x0Iz3SO6V/TRH96CSfWdMrCNmwxYT
SyRi14qdQWIbBZejdUOmMICRhseOSHZbLSEdiKzKQGjgukOvc+ODxSqEZXehzedE7mkbin2QZRAy
8L24U/ihYp1ykZbfUJyPIFz9fUbaicXkMxokxhFiiLYoV8g/UVIs/OGjL2H8TFnZz1Ikndq2ZcIQ
0UzYqqcFAZHNLxUbzVWnNKThoGQy6xqbal7c8dm9gRKdHZSPBq6BZCcQdo7cXwxsPxObCxaXVUv1
L8oCxXeBxLIf1XFdGQEOEtKfS8Jn3NSfTooYbirVj1aYQfFnjWjUitoM12xpVbcfnktAnysRFpDb
SrFhayYGbqIJ7pJS5ie4RacmhBEaq5pb6CAHAgTuKxW2DnkMlODJgHwN4T/Ckv45mmADRAzyVqEa
nBrtxVDH+6xqNAGF9Zhk6XgFFPyZzQJ6MSzok4qfSckkp2plmMxKDmUVEpKnICfZYxK/ikL4VkF9
n7UJ+YP4JPeZf4jE4b7wdhtyRPbhzNojrfXTkLMX0FqWf7x03D9fxBT4UT+gUssNwHwgjCbbRAq+
GbbjzGIpzIgTwsZpNz2+tbYr8qNsqBspw8lDVw7BWCtcPwzWOFCna0ZCHb+VxLgJCVFY3wSuHKlB
W5iNFnsMzVdskQaT/Ax9XUTzqy8q8RrY9Ws/63s1aXpydcqrETffY9bmblCNBDRq7KqkNsG/qIYm
2YC8lfV0IOAyv3ClLZKP4H9xd2a7kSNblv2V+oDiBY2k0chXn93lklyDSyG9EFJI4kzjPH19LUZd
oLKy0LfRQD/VSyARCqXkHMzsnLP32jdzU+hbyNB2Svx0OY+bzsK7xOhrE7idtQ/E3ra9cFcXvrMR
9hfHmZTbGembpnEHAiZiF0IXa0gbWiByTVhDaVjLdTUQ4swYhdok+LRd1Pq90x6Zo1+RfN/l0oDn
JeY7uQgAGbwdGzPKuWZbSQkRUzVV5vhRdsaWFDqyz62BmCmWrHBu40M7ASFawF11C42lbFGyxXa5
c0T3yojwM+JbjhGuUh3eR0Zf8dr73t6V+T1AeH8TifYdz4mmTyjs9dRwvPQBXElSKSkS8JXXjxJQ
JJQ9uAjxotDok4PZWS8VjRD0oScDv9UmCb0AOeHY7Nxx8lagVjgnJXIrcigG9rI2DNw20UJYVp39
pRhSsf5VSyLxVgVDdOIJW+SbW0truZmczNyoUb86XfCAeHBYW6q5FRW0nzzE88iHqX2/Br4vLnGc
F7tIT0todl9vfMqIbFSXul7Sev1vhNa0CgXVkqXmD9Q4pCv4NarQiFAYwIWruocOGRyiqeVMWHIa
m2KmYkrF97BkLopZw5pub7aa2+7kDjF6DysGkJ6l8NAFFmij7feS7THIyhvJX/g8DFskdCFq2gD8
sjtvbf6aTjCebgOen41DSrUJKjHjpi3MdD9B9yP6AlOxNgFABMqpt1EQ8HDH5KgZCkKqi+lV1iA8
slCtjbwGbNVMnNwVfY0QtkCqRlIOK9d/c6vfk4FULexviUQ1HoNieK8NheXd7hhC1jA9MCyT1OFD
JZzp3PC1jZc0J2dGpRFMe4KvBZ6REINMCRssadpfnhyPLIvwNwL23yYzHnsxfC3vu8XmcujpGwR2
EO1TtLVGDOFuFM4z9Npsh2UbJ+dCkp18Z5cslpjQ0MfYiQFGNIKJurZfNKEaK5MQ910ohgRkXZFt
GhtVrWbsbN/2oN03QDV4qnKAbS2EKpIqeJv1ZMI08jZWAhzIceP+l13PezSJXapema5T7EFSZhiA
17m2vbsJE5kclw/WmGj0p64gRnMp5Qv5MdfDrnAKeEiD+Z3iMVMpMZgkAGw02V9FgERDeh6hsDHt
+ZkuHBrDl0h7uAsW5zQqy29ZcbIfaBMENKiTun2QajrAAAAXXxSb5Qv4nOaNcEgJIEsdLbGk9vPZ
pNYROgCcn8lnkjh0EWbjYME0vtNeCHjE5jxCoi5qzOJhFAmuAyWBPrYtbOOie56cFm7DbFS40bO1
A8iDIeOpLfPg1uJE5gkn30J+d/ednx+wjQNNQG++coU85tro90M8P03h+NZzuaom3doT/DN24jM/
mSnGwATBCXAIjYMp9lbEmQg+OE7yj4G1Bz1xs6NlALXrlHsMD2bPvDa96ujyx6cIVx5yZDBz2Eeg
YCRDtM8zcZklJXKybOzVuZKiX3uldevl3sWfIvIXkFI3nrcfGlALpNmQvCdQkvSTOnQz4hF32SBz
zGUxK1OSDzeIoD6Ega2azxttlIVo3/zMvID2JqNpEBiaE4L6kIzJV0OZ5sv+fxePJhI0bzq71jge
YIcfzGgCkzDkvM0oyZS9s4BO3TD7rxf8gQC9ZOD4Hsdb19DnyjjMvWuugpJ59zjTYULbQ//WYaf3
8rZnGcAigCqFevHMT77wLrLElj16fGdw7ud23DdgltO4QceMnn6V5ZpcSUsdXdXGj3VmPve98dkF
znBsZ0J8JjBlBH5CqcFZcyln22fBc7n41U/SKe9RlQbNizkEaQwT1Omj7IEzHlhVxM875GIoONJb
Pz0joo2YQGuO4jatjni+ZEp8TQo50zR6r12QYe4tul1aDk8NqUhHSwerIMxenXIuXmOjf3KKvR3t
xfKWZpGB8njau4FrcD/b38TDrSqV096Vb5WHBalP7E1uky4VS2/deBTpuWv32xQ2Cc5Y5AIKxh1v
wyqxCDdwA72YGE5aD9vCCa9yKPQGz/KARQfFP3TPA75pBnxslU4AQcZkE7Ya8HQYPicTWFs6EqhQ
4aLYGC1g+8Hh73owpqk7pTeek3ec2+TRDMNmbZfc0SnZlhLVL4fRfK8Ljd8z8D4aHYF8W0imPgLX
LSJdZ4fIVWO6D6OzE+t5Heb07Ra85qzqaUMcYbSdWVkfq1I+NmWGdLfjCoENMRkuyvDWHmZah5n3
YNAtzY9lRf/EmTDODET8jHJ4QOG9CTOlbsYSyUhP3kNgEzGQJvZvk4Nir4pfnmt8+yrbSwBJLEX6
Q/RVdaqb4r4xM2Jeg+lcRcWnqtwOt5UPMrfJD/NYfXid2+9QGrf7sZuekTpjkWFqh5Rr20KAOlWx
cShyDz5tGF6qqrK2nEoeBD6kOQU1xLiefQnXECqouzITT31GRLSK5JoQFCqvQU6nmSO4l2BC8EeX
SQnRMwd2tFg5X0u52NX6psLRPhU4phTdsnHuqGhEQGOakA0DiQJvpf1FKlF25+IThfB0Ee2sbpIs
VpshBsgWDwNHIku85TzmyO61ufV66Hk5qLlKoKEFpjSP2QGbszqHZrNRIbk1wHYtvj/deVlFBP2Q
XmptHjQwkhUxTxiSF4B2mc1X4KSIt0xwMab5Eoks2wR0UOOBzamjaF7ZXu5vZ0V8jupPfTis06mq
DlUWvNeytrZN367gIH0ibHB3Rgkkkhg2yr8IArltcSLI+P/0dGtDx6cNNNggECELh3IrUX7Bfkl+
lla6l2AkSc+9IustG72WjimcSWuJoHUZ9wL/oAOsqk1E6ingn+HUcZI7Tb/CBK/tGDO6xVjwCuXp
pOYHK2PZqx0k+DC9eEWRDhKyIkJIWVpgpc31fe6q/BjY7Y1UtEU7rjrcqGDXWTHDk8Ktz9GkXkjI
4uo3A28S7LEyHegnS54Law7eKieEMNm5NAxYKLqq7mgfsIq35b09mtFxDOTOttxHz0TQQtOzpXLf
lTWSOj22J5Oeuk0xmUViL72RlIMsObneoFCsY0szTNJ1IbfSm+VJKLMvAwkz+iJc423dHmGNdkSv
ewfPETfs3NdwQbqil1/39QLGaWxYewNcjpSLU3qxQ0In3KKEV3aLB99HehCyedbp76YmMF4nx0l+
CxCKidXeAxBJF6ycNY17SRLTxjawI3ECGtnukpuudu51RUvQi81fdd491wTsrFFZcabq3B/DYynx
Mxeqnxv9MhbDQ6FNsMoj2aEhDEJ2aVhQbrHM9YjdcXqG1TUpLNmU0AI3kT2Km8zOQKgShJHmj43/
XZA+UDfD0W06VryYSgP/dULc3fyVwNs6kmaNKgCdBxwM6VH098fOvPrwAxvP/slZ2K2ZiR9xGD9O
OtkLkx8QMEykhqMRqwFwwno4e6VJEG8/7/wauaUx7lDJgVBr/WcuN8Z+Fw6M8Ii+RYBx61jxuNVB
srgmbbURc3LvqfGgy/BxILjBlzC1K+dU9MbX5Ig32/CeOwmbQdSCwp9+D66U4IQWaFfm7e/JzD98
q1wz0CqSVvBml++ZdC5aYP33SLyR1kWXBrJQY2c19c3UQQ10DSh7sf9DJU3uRxsylgtifzWDmXa6
8on38qdtXIYFcU+X22t3BbAv7DW4SjD6fzem+xvVL3qp9DWrucP9ZN8pygwyGKudUS9nUzZrW86A
8+bgRwTTb4ht7xUBGJ52EUU2ARWodUxd4k5FWe7ItUC4knBagvG7DsNAbOe7hgzfVeqyG3Rddh9N
Ge5kluDYbTgJG1F2sIboDJekx+OByi6++h6EFWIBRlQq2UsfkRo5Dv2XGzKoJPwdAlfzbjekhmVW
dca/n24mKMl1A2SCPiH2U+MM+R3xHw1kWo58VVx7o3qvHe+CfPHWN5JynSxGSHyNCNeDhjY5L03m
wjBJnd8w02C32B39fffSa1MTPsyaEGKA2jmrlKz4+8r6glv3PBpWuoMcvnVb3DtTOaFoa2i0hP7W
ZUkocsZBcdQ9M/nOIYJnVEV2aGyH0NnDT6K7kUVsp3VyHAbgPkQK0euvnucsJ04p7YtdXmbAntU7
2+53htyEPpND+C4RVWWL6FVjAVzjVw4YiYHiP0akl4wgutaVAUoWKMoGwADjC5sRY98cx1BD5Vob
bsBswsxeOqemyOrmD+Y0GItQMNKP2huEZdml8vda9tYp8/vTBCvylBL5hkYwuVGyak/tgKGkmPOt
Vu076smJSRUkmGKRspLHRAlsBZ9zFFw6PHpz2T3VORI+e3RgC4P1JuwsY/SHIWDdE3HYkzoDHgjq
ioUJPArDn5HtP8Y9ptL4MWpIbx2RM2Ue5YFTz8eIPZ/kjZgVqKelZJn1YzUGl0B0wVb1tJ0qqX8I
ZRH75LPKrPlE20+3ZKOmi05HTMxEKu2fQ5YpLFH3+dyf/ax7UyRI72LQ5qA3xN4tnpOqnU8Y0ixV
FMT13rhtkW5J0xnWZL3/mkein4cxywgSKdR6Goaf1lDvc+E+RibzO6t7Kui3bujriBhAM3PNdPF3
ORWjYUVkDFmOj35Q7R3bHy5LbwggOzwzC7GSyHGTpwQsbAazURujZ+w/RjXnZUbbRD8eS8nYdSQp
HfYWeoreJsjAh3NtZ+FzZiAQpwVPut9gPkWeR9eSEzpAbHxy6PopNmvm4jipMaY4D/HwGhEMgPo1
29EC79dvVP1kqirNmIjnSjRgwSHPIxW23XWY5TQCpuhOZG5yLirkari32V06XIVAb2By6ZsOcfZ9
mFJsO60jV0OEtDUH67QVCZA10mah1oOIgT4G9W62OkSmGK62pBdwN8GaIylDc5W2gFTLbVMC1SpN
GewWHhRYcnJzguYRBsCz8GMit8noigvy9ESo801CTHgIMkjYPZTXxSbhJ/W+GVKOOmH54gXV7zxy
yRaC0j0NJD9G1OiTzg+MEm5VRfPeIhp9FfbOrc53ce39ov3DyKB67JjHiYL5cFXBfPKa6M2lobay
+vkxFsScdcthx8OPovHw2eRND4AeBa2qubBwZ8F8UTNDcjgFJJBG9q90iZqObnEspc8KhNKgOe4M
vc12qX7G0UfJFnq/OhHAoFI2vkMiemYTAVzg7WqiHstyBJfaQVbszN3sN6dC3IaNa93PY34ONcQ4
Ccr8Jm/kXUBTtAR8fSD19ied0NzCqVu5HrIc0zFe57DZBRLdBWVqfMjrX/nsvePr+CgZyvc9uDbT
6N+QWO8sP09244DKIhKQ2fNQncbC/dathF1c94yLzWjYxfFVoT3r3O6Osh10mY5OdDzzdSlh4xoz
ifTz3JxmUTVYmdOJ4B8U/rZJZ3sYygzk10DHlpWnF1iDFu1B5iyhFWDyjCx7bMYMElPvPcKmwLLc
cVQZHEL8OtBJozOb3M7ySYTWSZTRL9GqM6hCBMf6ZBc36JV5YAfvxpjs6Zfptts+S76q2lNPpjII
8wKNgH/BeExD391wb2l/JdZaxu3wSQONhIYtrifAYUl17hfvdmDU9AKKJN2rQb3EPSmYRcjeh7B9
XczvyViD7pkGwl1J5k1F90KIKJHH0xizcfDK26FL0DAYwDWz8wwwBROBvnypsnLYD1b00iSwd2LV
pI/Esl2bov4cf8xI7eoSNLMZX0sQrOdCgdWbBZgwdPp4glkQhUiah9oHWCzNvmTzam/8rnutWzs+
GRSDW+Ihdrk7GK9TPN6EYyu3TqidXWGQsmaTLXBb1qxstuw3gRzQxYwzOXqEtq2EQQvdCbsRwqfL
qCsmkxKsh5N9z0ukNE9Hc08oCyEEKFW02ND6ys9lI3Zo0A+lmct9JQLm0XeC6nOTghB9CPIBtFsY
GLcZQ3tbc0mSNPCApCEnqmljrUrmaIc+s1/qHq21rG6bOThGuf5O/TGgMOO5GvzA2+S1MKlcGnvb
+n18VEhSVQtPs2JMXNQIWMjA3mbQmmnTZ86xKfJ5DXvSHJ17kDe0gD5GHQzMlcWnTEiMHHqDbA5c
l8TIdOu0AvJV12CaErc5uEOzY3I/OHRrSrHMkMT0Q++GiAupT6RIoENL6AubJkxdldFjJvmcfBEg
KDRPqtuub5+yiDaf4uBgT9G4pl/+4uj6d1oW6FS0thl402CpPMjcFXhEavzyrgxYc0c3fQmy6cnu
C3mUCS1Gd2ANwvcBUz1/KJ3+Hj/Bc83rCLtKU2LqojzZFx3fO2Yx7UpLcARrrWuaHWqcu9AVwHBK
pCN9wx4Mqira+GXw1uO9wUsQIBDp4XSDXnZAoFBuXf1Y4Ncyna94eYPtxB5Y9QpIlDi4urwSLO5H
dLH5vkrsZyuf3HU+zq+2Kqt19ZPa5WMkKyJ/YZymHGjWIlWfQ/mVLI0/0FNNFKfYFIpH1bv0+4s7
EyZlZZ0tnT2WY/7duw25K5r5Txe8Ce2QIqkYfdqxtwAxMfza5XPnE1QU4/YCEOWdvZbuiR/2L40r
t5Uqbt03ChALrULgfXeCrgKF8lQ89pX8XblY79lwiAc9+u4EBiQ94GMcgUA5v0nPjW2EZe3Wnjkc
NE7+EXfOLx5pPPFc2Jr2ksTESURs3OuPwPPbTa29O7wNjm9seN9hIc2fYlrCdZI7LBDkBOZwh2YU
MpN7Gefi0rgzC6rP8mvjmvCMUNwNyJcwiwI764kcAKt7SGVtXNBFU1l6qKgMydbh+ZLVqJzBAJ3G
HlWRyHtJC5up91iapAik7Vtfwu9N+uTUgkyaaFXedvyiezNPjgwQjxPuwFvHawhHrTPCLvmIw4R2
0I38DQEEE5V9TG4rnJTQGWr45SFEVz/gGN9IWiNcJZN+2U1dozxu0pB0mJb8QcMu3ZPda1A0BIVT
uqjm5CaEADvSqTdNRQiKcp+iUH94wpt3lV09Jyramu7s3MnJbHa4wik/acvhSkubvYmM9cgg6Ean
zi3HVaJeE9vYz1s/5kAUSRNbppee6mm8nzIgYBBiUUxF3bHyu8vg9m+zt45azD8yalzaPCMnIJsX
o5GHfmakQvAMJRWuZKJJAg41Dlwuia3UXLKY5u2kjXkb2YJJnySzuIb8TFy4viONUpx1gv4uDFV3
mgy0N17DaYv+waHUJqLOiG2+WezvRQr8tBXbkEBKy0/aU2K3VzMKThymTFJfSHdqRg9vfj0e8h6N
uwwzizMi2IF+6m4QPkwsRrxPE1vDDYdBsJkdMfUZHO9k4AlPS+afIOpRkCbWtRs1kwOiVzjAhhsc
56wpmHNi4hjOoYXjALw838vQtRpaJjZeus2pq6litMn8mogFeMB40TpW/REahfbyp9gkNK12qfFL
KNVb4QLTiaX5OUrSnuyCGSlje3XgoSAyg5w3UutuyesKQXmsHU7ZB2fCwriICwBll1tCiYJV01Uv
2aSeorh9ng3VbaSMPuNXWAJMWW0P7BGRVZvQpObO0k/HYjikSmyRfmS9SZg9M+tUYCLCIMemPCGL
cL+E8ZOSXAoRA+qCN31Z0n9lXpAyA5rfO+xLWxwhC1KGkNiQkQ7usUjojUx7+eCM7d7uxnpjtYnB
0zBu4zis3t2E42AHdY5x5vAFllKTtONm41Wwqc8E5aza4KPkfDGnjBrdyqXA7Ugjg0YFCrR5NAMu
dCMStI9F+pK75Yec8/xkN/m36/YnTVrlyupAcUQGaAPwDBapQPqKyZD2dUIXNq5eactQ5drhC5Fv
L6lUz0aKOm5KhbsKxvGoagjmFvk6q4TOE8hMsm0B+LKh196mzcIc3CWmOZftKxD2Z+epU5q6374z
O1soesjrGu9g+UwKmTp6nWNsnKXdP3HdijHbmrJ0VlQtGz9dMAIQVg/Yjxm2zuku0WjTDJqdrZfS
ouyRnYJwfAY/2q1tgmS2UCUxSITxgRYUhuCRuUiVYxE2Goq2ZK8nxuUVFnqnQOFqVi2qZh0cOTZ7
By76e2/zikLsZjpLyk3qMIQfoBZXOVoF2/oaGOmfknxxVE4/hl99ajq2KGE5+fahKW6HQRIa1H1D
UXmv4M3QN6Hn6jtAx+mM2bBt6L98dgWCcruDWp7m+6ls6NUx+C8JM8AXi2iyA92SxQfMdAzo/GAH
T4VYKPJz9nDCv4a8HAECxL9DlcFoEwUuZwdqD2zi858/OHdl56avUelK4JU6IHdIdXVzk7TRt0V+
9mquy4RCyRm3bdy9WzI8ktNrnyF7baxYfPuWgDYcFChtO/6h0zPyA++VnlNC23lj6aMzJ2u3A7E0
pDxZx+A95rB8rvKCkXnwwWlmNXl9cBNq+WF2MEWq4CnSMMyLeuRkEt6VGN1vyWYbZPqStBbrB1Fc
lat2c09/qZ9eOpUTseINT4XlJA8NN5zq5wJZZX4cSmxJGJ93TlYZu8z2Hp1es+dYlbXKJlZjW4Wf
ngtJf8IWQ/+1ijZzBcu6GqA/jx1DzK4gj7TvwxuAmRb+VwdwiBtfrJDudC9j5FgLEz32kDzUVXpj
GekrqqLkNFZNty3dmeG8ohjz5zRdJY6iT1T7UFlqOybomOOkzB5IRKfZ6dpfA7lpqyEPUWEOsLdY
hHtjvNWgXJnts9BV2bqOVc8iz1XrO8ohd3oVbEWrYE7DA05vK7bHXUVSEihoCTw1ZzNxzKfMNpnA
c8Y6VuCWWtnvEllMm4x50jq3XHLPRW3RPgkPHxlZjfc1Is/xQdMv7gNAa1E+fQUmfaQMDrgWnF26
Kv+dTMZdZVS3Zh11214AGGMwc4FEBrxdFdTUzFwJN6TWxiccRfE9L3n2Xqf2qvF0sAM2+FDZmPNL
qIV5bfRH3dOL4RnljTYH5xB04UcSA81yrMeKTLWVdGJoGEZfbOfSCWC31QfXrPpXuYzyU4UQ1QxJ
5BVjegODahtO1YXy9KfSUbz3YydY0eemRZUbFutD9Oo1rbUbivkmHzuyMxIQERZiLZXs24I1jfv3
0lcgyztEdrirxk9wbyisVPaOBs4+BLO+tuMdrizycysYIZ1jkmLjFR9dO5kUltPH7LXZOQkme13i
rI7LTVkZHZRPWMZjQ8OYQBLKejFVB9UP74xU0l3XFvTs/PnWYk81LfhoqmRkGgUQhII2PyQlUexx
a750k/c91q1zErZvbYeNStAc5waarFx0TKJz5yjrJLpt9PxG/CrtgEANp34wyoMuwPT0/bOzdJDj
4mwgHCFYEVD82LKCpFXBqBSLSaNZ6GqmZQFtBkV/OvNvACfG7xRpNHjlexKiUp9bt9vBf6jMDD1P
lNw3PrVn28sfaYlbIyO9SNREwKuCGk2aAKbunCQrOYN43savMNuI9qHxe+5vNsHfIGcZNWKz/nct
82puocqv2gpZjuH4XwXDTmD5T4x30Tm5r1Hq7TPd070bDL22IXgp+zmBxDmHM93znod9XAaoaf1m
VMgt/r1TCcmwpJJDhkTFMYKI7KlnecxBiXH8SwZ66YYZvnW0cOTAUMk14s/GTJ5yL7tYHpG6vse9
tOP8pABrsTIS9sRUHWyBouqJQhrC4wOwnJZgjDeol9n6jwb2/7cM+H+fDxev2P9ZK/yKPmX6t/vh
9/z9V+/bYlX7p/fN/QcORBf/GqJcBKGmg/b4n9439Q8XI67ve2iIF32Ngy3un2ph1/qH7QvFFy1X
Saxv/6UWdsXyJcBIoD5skz+d/xe1sMuP/4unmy4D81+LB0+6nm/j6vb/u1bY7Z0UYBHECGz0Jp2t
dtXMDH7SsH01tJSsBSF0R5LSbdU+WDEDvH7JH3c4w+jSwpYUOO7G4FA9yilbyZxawSv0zuPNJ/n1
HOXlhf4lNXg0fiRUJ60VskQ6pBJXCIChoRG46nScrz0aeW54FwTGquq+J6d8mJr0Jxo8YC5YTmo/
vzVsvs1W1YXEKqR6aDBIJHj26Ums8olXJB7ZaMzsfbSyE0zs187XR8tCtSMwQXhMv5Uc6F6CqRlV
9NaaVCr4Wd8F9hWBs33JN3iOp992U/9f6DnWcr/+fpldy/eUBz3H45b+DVxT1MSPl15B5hG/ICem
7Gx7QwpGkfFr4JKu7gcluXQTHaAIgayiIdFWxY8T2IScOAzhuBZ0OpYUdi66r4uTWVmvhc+VRXs4
cRrbwhJ6VpWxtWt5i+yj3YX+xIUp6Zzl+Tlavq+L6enViDVn+KDwMKt4U3v3dQV6cIi4/dLjiuTw
dP78lqWR/c7mVzdQYCmjn6QPnrtYXYW3nwaocYI071m3v6w2vAYVyJl6JrYkZlSSyuKayktnEtoB
cD1bVyObpG+niFTKmUZEsxMyHJgbmrDRI6Csdh/PuwJwYl2OE1Mb61bI91rnl5wJFcWs9+HDaQnT
yEcizQdxQMhT8OU3vkE6Alhn6TjYIryXtMQQZfh4jDtu7Bzn6+U/nMKkT1oR84hl7GiP7nBoPOxH
HeK4LOGz1O4IZ1t26FuYGdpO9m55HOeXDMqg0o+t5Hf3aR8M0nvvdHirLX3fDcUFCtxz1BjfdkEM
YNcA5iD7ZuB55MVD86wNKA4pv9HAMs5UATCxLY/LP24MgP7Q7RBYUXD1JIKNC1Ypipl08vlElL9X
iIoSY/wdNnT03eTHrIJnTbAgUy9j3fk+RT6MEED37npywh936df6Lj+swMEO0u1s06EpHZ6y5bku
an2xMsC5ouWFdhfQ6/ApJ/TtU+zTWfHEYXb0j9twMkjN8Gcq9KHr7Gu9fJouZSXwp3Xs1a/AxJlQ
hmrvlktod/CYN+l77FW49upgjY935lTH50Yt/WuS4hbKKyrtMP6pOJ134PZG5lq0ypmOPzVQEtdJ
bv4sH8AgXm3jENiJiNb8gcaMjCcpt7DoTVSD4U+1VPR22z1lqJ1QvdWw1x29Ax10k2F22E5yvKS5
oNHOb5wCdF13/YDaXz/9efZ7i0tjV0uXli6xXd54kfj48+kQu7//ZRP4J/bgr5iDv8HellVVUlLS
h/FpxQBb+Juh2DGMtok7OJVNmhw5woCUC4sP36OfTVbnddTWWcXuJSW9djJN2kcmURfjgJ2q8C5a
07WN5+RD2QQ0+wRzyIjUaB3QF9Nzd2NO+lE+MjQiOTzF9QaNPVLmuZZAw5LefiwBYNuAOpUQ363D
jzRr77L8q1TR5SoIP4gygco3fpN+8DtnxDzUEe9HCfDf7/P7kS7ejHLQsqkYx3PewtYs84/IoPAz
bAoLzzjhx/ooUjms0vFbGeKK5+DZiqqNjGk+wTMkSociApcH8HvRHwKeuhUtzZdqTlcz6JOF64/8
0rsQooksVcXH5ccgcGYo23w5y+etwSmthTt+eV6F4bRZPr1LB+Bf3yphyv+xNEsIRnjQBUUje93y
9b+4ZbhsVjyjKV6HpXX1+VzLZWoNcS6Z3WyVdx2Y03cklxGYAkkwIYSgmSnJ9HRrkrOz/Gsfxu5q
XAJK/Sw6+iYC4Np6R0RkoMuxrjPjIinMb0BvH67yaACQPltwyfvYIS8z5WqJmviDST0wb/ywtXO1
fL6Meo1WR/HJ6E+tcHjkJdoviaMCcPeTVNmHck29Fir/aG11NGv1lrk8Qxxui9XIsoRZMCfJy4cD
j5vUYrtTARcQk32wTpwjNQh2m2AC2mVZ1wYdklb9ReBuszw+6Z+vzLF+kEVzmW2L1l6OfSGh1oE/
tBpc4sPJciIdIZ0w+fas0zyFhRaXkXUt9L1tJfFBOgni8SVqpxvcizVNRxdWmkdoKyh6wnyWT4DQ
bVoHCY7SsEl3UXVtQhKhIBXXWB9KnDg8CIW0PtXAI58kFi1SE4KIRTDFgZRJFv+u2zJffquz9O5f
Px6KM9jfNm7J3sHDQT3jUUn97ekwOyMOjcoUlOxs0EWMdNW75IN3mWeukdvpTwhOYOqJO4BwnK/6
atz9eemY1R5DttwyQBRmgWhjAdCpef7zRQDJlBcJN8ulmqMHJ011NlP4cvzLDq4lgR/5B0UMKx7t
LwbD+5ABJSik7KNsnWs8Wdd48C92rS5aRshcouaSiAWvy4x/3Rnc6+UXQDV97S3zbEc8oKrhBR4L
tQyrjd08VEhL+Eltf02rlrNUDhLYICs+t174vmnNXIdEpXg8FDb+5JaJkkXzQfumRoe26DYIK4b7
pQbeBlwMFtUMf5AmgEbX2P1ZBOh8bya3g37lXVwWvInFj7bv9V/fpL9hAf9zuVVSCGc5XyvwMv/9
FZ5onfFJamv9J7DNoIJf2RiBRHFBP/nRKP1RWjxnCFXWtL0ZuDg8jzEgyoYoKe4fr7WdfSwr8/Lv
BaKNFcCoXV5l1d7O2B7jwfsMQF7OBicWBBDmpuAbwnI+hzFa2PC10QI9Ayqc5bV0af2s/twD2mdv
RJo+LvdqWfDDaInWk49lIC9Jig62bw40sXbL1dUx36Xd4ZpCtuqW1bMVzqUlZXOVIG+b9lPV3sZu
TYCAwxK07CldejD6YWOxYEQDC4ZeHg3+twVgRnKkrx6rmZC85eRHbYqUDjoAy4HdFDxCg1MnB9Gy
kgPZPaw0gcHdLeIeYo1PinLY37Z1ExGX4OlNbKZvg04ZJqmb5f41hXtZFmylEWCjt1p1KMCh+hxH
zXKugUdvWkJSM09e6xDe/kO15Ev967vuqP95qIYP4nP7YRrhCFyqrr+u3FzAEH8Jcfamoy9zq9/p
o743c3lxcn2hcLnWkS/XvaE5zTGG7Q0ihq7SmU+9XZyDrrxMUXmBo3yb0Go0OTWQrZ0jcWivQXy0
/OyntPJyq2J5FF37xJkFBU8eTnsNZD2MTtpsP5KKPoabXdjnOYH5jwndRs4y2vWRZHKMqsC3kmOW
/BCh8gP+nlM0ZIURvTFRPnyo/2DvPJYcR7Y0/URoA+AQji21DDIimCo2sIzMDGit8fT9OfL2lLg9
t2z2s6FVMZgUEO7n/OcXICzQXvHS92CR1/dEEhfRhgOxCqEWb9IMHySBEarXFY8J2GMPkeWgLyT3
pS4zy8/J6O3NpsQnAEQPaQuXxk20dEPWsdBi9JeGlMtOYhGiQybmkBx07JA6qyy31aSg1QJU1dou
FavlcRTKAXoWjs5bx1ZJjzZq/xCibh9S3rcUFRjUPeaIcnW0avKfsJRrgx+d9mV0bFi4NjSlQnLX
s2dNnZ4R/gCOhfjIJYmPGZ6Zj5fc75zT5A3kGLvBdhhVuejmF0fXPiFYq+38Tp3BUl9FjyDBlln9
Vtzh+jUTwVNVjj+0HEMInUy0iXmPNfJTZCjqdVNDOHLjjIlbq6+Ihf1gK4NtJELerVXNT1Xw3qG/
1Wf/4RpUpoUMPzDCLbdLX1FmxcHu3UsysdNMGg8iLV61xkRrAagfmaCDNLRcSZWqMgF53tS1J8v8
zRmpkSUG96tWjAffTiBy0eqZCUqHuHn00EXiLrjCMz0kWnnJIpqzKT4zanoL/OTNwDMPn1KK79Q4
1Un4xVDfeQyarxnDvi7O9+0U/dBa5XVKS+RFFFJ4GV/8hligng9SbcjSac+J5LtPtHxY6U0f3qSR
jJkw9oCCn66mLTmo3xJ/Pg5WSOhP9uFEmET20jiZefxCH8a0VLXyJO5eE5X3NAtnPgiVr7l8pSK0
H2Pzju93sR7ybNjENb8E5pKLjh4jQQfLgcF5S7PsrXbch6VZB1Xd+5xfAqjpNrRrHv2s6O0cjppm
pRfQdsZgcBc7HDi97oPMqY9CHR7d+Bq32ZfQl4/leohmMuFLg/4ZtogbzPdOZm+Dqusjl6ZGnRox
ZJ8rZDRrcvzwJPGGc0t+AwQibuTIPgdW8EZK0EeE9g38zH4ZuvhLW/ObB3WyWws/kckgxyZ5W643
1XqPcfFK/NZ7rV6merdJVNigQoCXxQUm3lvayAd778NMOTKEuJg5VhvxodDwJ1bYhO1zWusqfMEX
Dg5Go1PvcjRn1US35WdXx2sd9J1N3HnviZETfnMIYv5hldG/qtXFbXm96r/RRmLYAW9yUj/agxsS
OehmGB8Sqw7vFItb70Gy2qWm5V+aGzTZSryFf6P6gSMesJPrUPCzqY2ie42U9WTgBR8EO8P0mshK
MGiyl2YyiZLXFpM4zqv3YIqOVJYjoMX8XRTY6pBs3DSfjb64awVsrMH9UgTnKG++qo9Lrfk+uGI7
SsQStM2PANtQxLgVYDE3Cg6MHwNvHXTMmgtTBR5CII4ZoJdahx0DEM4KNTi3mK7dY3u4OTC9VmPL
0yn3MDfGh5y0Rx1EJ6Nm3obwSa78WLKBa68KA6po+ytZHTICBJafj4KCFFj2Il1k5zhBiYgVLkJF
3pXdGK0Yv62eww+FCCVYutEgYQuKeb0zvZDKwnJugJlkM/N61kFryt/KqLh3dXVHBkGa8x38eZtC
m3E9OAwk5sHE3KgrVl2WEIrvMko/yLaQK9C9g0tqptuUfBLvwVWczMHdcNNPCsRpwboJ0dS/QMdI
NoaG0hcc6B6a6fcRHTHuNqBwZq992M50Y2jNdF6w+QekgTNkUd+uUciLjNxDGLPcFa25/TlaEX28
Xw8bmconZ+a0FxrdtxAZ6nZ3m7ZUfLPOQZK1/qNwxXVocD+B3+VpwaH3vY1n1fm5HWxCrxVqwCn1
1SKtLg4ifQH6rrHBiVFrR2Qkb0MHR6YvrYNncni7yHuoa3Jij1BXDKTjAUOCEjo4cE3yZr7bQ4kX
CivFcpJNY27QLgS7/1wz4Fb47+W8x0hR2KCe+DP8De7MRVmTw9yaa1gb7OFkEyUV2oIk2SYFLj1e
uVu2blgFb/qQvGUZuiKiw7AEnXHBUTdlhzFH5Xef64BEPpjuEXbXa0vBPbaA7K3S61oGjqug2k8h
UOM//ABdfcM/TDiXWtexBJWuK4Vrir8bcc94kucedocgs/PFieGZNo3KGtE/ISD+Xqb0Ylra7Mak
fmCbCtcTi9CZXjAYZL0i75tLSwENqhotkE8xSduoStTPvLuvf487OC8zPI1VNzJ4FvP4UAUlfFcd
ujJWKXTL3Ma46HDDkUBA3TgTT7fmIr2LUe593CX06cpQCMLoMCC4dCgIl0Ymp15U+Exlt882c9gV
RK+E2ogjSc9tUKUunbDqpyOTn+U3PMTkbVuCu340xaekNT77ybj2hqzezSUVu/JJt2O+hDTYetBW
gz1Ur/jLvgbk4W1Npl02eUMh/E9MioBU8YdpUackESggPdIcd8c+1T+C0njNrVWLh/tOiO4j3adj
5+xnB7x40uqvONOQFeuYRDK6Hg6S6usPKsUc8NvS5T10oRuNmvVJwQMTuS6a+KxQlwWzMWyG6kb3
kzuTX6X8qZaWQ8pxN9uut6rVUSxanh+hShU+iQrSLDaQkE9engKhRvyUooo/5fbVbF/SZDyrg+S2
7ZagojseH4SMQ+cS2c+lY2lxKejdo4+VKVrYTm6ZCwPtj0y4XA/El5w/1WYiFv0+Eamoekh1NWDd
/ylCLhB112DKPwUFKh95a6hx1sSC0xrgTW2GGpCy06IMMYZrOo6PQsL1Qqv300keFSfSxiQ9apN9
4+Y31SFoIjgWeCo0VYF8E5r9KJ8kTAMTNREoD42u6hj65Km0vxSZ/YVAK1AUSIRQh+27J+rXUHc2
Vc8Bb+L0khT184JbaKpb8WG4UWZzbrBQ+IRpySWhj6faVY218Fh16J2X1nTsH9A1MKZ0ONZ5hz9o
kf4CG2Xenxd3JpLfi6VDVG1sZBvbqbf2Y1acBy671GHx7dl0lvsituyjVQ2/x2t/cbn9M2Io/uqt
+/u21pkPuJaFdQO2LX/tZXQxBMDn0G0VWLsUmSmWYiicfmPH4EE/69E9YhyF5R4baA9LVfbOU2Dq
N9mZv2vkYcgSxIfnEiUtXO70sqylBZbC7HVzB8fFtA+xqm2t3iElGEUQLxIDOtdMX9Vq11ALdNaO
F5jW6KZEexg9i6CG/B8QUiHVxOPv65jp4VKDj46je/rfTGqw/86SIHT4ZFX+JfHPHmavpaplm83U
Vdv9Av7Xof/o+drNZB1Kkb+R7Puhqmu1taqmakY+vvK2g/naS4p+VdhXbMzqQJGsebI8+1inZBDG
2b0Kgk8VcLmah3iRt2u1jemmmJvtiXFd5xMJLhjLc/yXQhOJXtVdvYB6M838h4gp+fq6WKGA1hn5
y892qf8I7PSiukmBTpyoQLmJveoldbJ7aPukMFkoHuE81fQXk/Qf6I1EADfds0FaC6WugGoft/bN
mWIE1/Cul6YRHZW3it8DS6MLhTG3TNVSxz73sfm2/FGTTDLKnE6OvXXS04v6xupnsWmE67FOMUQD
mqmQsWCOw6bPGvMEwRAOByWOFTkQvRNCKoIRj/uGdcwWL2OgeoSawPgI0zGcAriCYqwXpr3azpeC
POj4uAZTFs+NwYQL8gbB7P2ZPjaHMp5hsbD0ahld+9oKm+0w5WjptOijAazDwabZjm4qwSJ7qtvZ
3ZepB1RDTc0QSbGPmIYVAZeAW5avLqLr2KKs6whyxv4gWNuYnkVtcAwmBmZOY+JCYhpndbOo2li1
DV64CydM0agwgrBHxfCudnLVf2PWcM9pk0aPwmJpZLKAbUV9t5kUlo0aE8UMHlYGdKFnp2OOD94d
7aM6xa+jwl6GWidIGMcZ6lQXuHpHTgYCmlvnakb67zxDIZgALHlXz+RapaPBPv5tGaU5Fl9Wj9tv
mZVdQCBo12iUJy9+Bng6gNGT/VWpD1AVhqoB9XlONngcDX74w1dDHYTQe0jimyDUHkuXvjSg3ktp
l2erI4KDC0BCSJkiiHINX7Mw4w8u+qcYvwbuhcZ3DurqDWEPo24cPmV4pahuf3kfI7MujlN/8yWB
Jp7qmDknYuZ64rZxXftXkKHpGVEV9A97vEjDfQjuy98dMi+Fb/3GVfIV1GNW46RliEWW3T0nh129
l+pOQ9YbYkOxKHduQlSkQjhDv6790scCkNj3gVBLRzsRIcVAjmu5Bcnp0vBWoEBK5/CN+dQ91RTO
wvFTZWdIZtRuqUalS7FJupi1Sz3xlKaMjHQxXs3c/RG3UMZjgoRDpPndBPHHLqo9UnBwMHXIly5J
0/vdLORP1Y6qj9ZijmCkDlWXEDCHW4BGBiDNfgZ4Ogr2VZZJtVKUDi9swv7ugIsQUcQOUzdfc73D
oZF/nbFALV3T0kFoO/CojVmBQPY1a+1yaSzLsTOSK82Cz+GbsF9BirPPFG6jwIWYGt6qWvKJjU3W
xe+9++6B1cugPqimOuc8o+TVV89Av/yLFO9LgKeEplQdo4FIJNCMN1VZo2f2VjB936IqvBlzek3p
PgIRfSQsWPmUv+dl9loQfbNq9Jc6siEAB350WGbjqqciYObClqimEUvjZGTmN6ujnFJtGbYh5zlF
01Ozn7KCI4X97uJauRzKzkcoj2/Qfvm1c00DE6j7VAyvFAK/LL/m9uC36nPz6uUvVURTswAquZHe
ZjMtdrUMrnmLw/bkkn+x3A3IrdfE3jQKslhOpR3Sa8YxXJ/Jv6uFrmDUMBJvWbI0/EMdriDlv2xf
FtJoWB3M+STTvr9Dzrhb8SyuSkTd0sarpddxp5dmzPYKX5gHweprGVCaDwjDvbR+DgZxEBN5rhrl
jvrKC2Sglj11muosviEyxhJxm1f1VaWueVn6D5uu/b/tuTi5S0/1DYwD/7bnZgwz9CDDfoCE5QNY
9N2YWV8jg19gGxqDwuqHi9FlbkGxrT8cL7uMD8XiqLFschRASlLKwgOoNbT4addCyKtoRdnd2IMW
jEbtr8tirp4JpHaMtOmpxKNhZend2UkhoefuwSGrWK1Ky/7VevFFM+mvInjZBxXV2ObGTd1uWoLN
nFvdUpNpbiDth1oCluYc1Qr1AU6aWiaOS/e13GYoW09QRp49T/uVeXzofz7r1r+ddcPGuN60XFyi
DdrIv02DIisd5q7hVm9N65OtyNdQUzrlrKNGQsSUf/Wyb9KG2o/E8KKGv46auDlmfigQDSyzH8XR
KIMWaQyV7mS+To722gfzJ61mGJMNGOnEmOYu/YCmxqZq0uAwF1t6JjVeUHMiCtA5TX6quUFEYipk
+aaAi9MfKgPaZpuYn5hAwjdMEmtlhRNBrVTKBHlN/1S3/ls7atkYeMNCMjxbMvdWl9yfpqfz0EEN
1XpjTdRRehT2ngwSllj4sl3B0sgIY8229PCTCbZL372W7vj8G89V0Bh61AMI4UVtEfReHWEhcKot
Fwc556CrfXCKWFpkuYpnKCRE/TDcfGIzWngCQ2BDUbSI8+if5gi/4E5VgGFKkTKsDB/a6qyG5ObI
/Jjp0T9cDMa/YQlqCeAX8308k2H/36ZOkV7bBnYC+ppc2HdDqx7MQAF2ig153dYqpyjqXUYvtndv
uhHie4iwjj3Bht68nhGnBVj2/ufrEyuO/2VZMiXPM4TyXKDDv56OGHVNKbsUSVCfvXlJcVn2GIWo
S4FjIlZ9SyGnCEgZW+lS5i049eiQ8hy89GX7FVn7ylUwazE5D2JVMduKYDpaF4WIKLBzNp1bIS+k
B1P3CcCgSkv3ZlTiBbZUy2n0YZAHFeTzOp5xsx4XygtSDh1rcPBTOT13zvtShC3Vx0Js6jXzBBJL
5JL2ULVTS8/hKcBRLT7qCdlBtTd9FK8xSvDVUr45cJkI/glX0GwfbUtfZMgGkbv7lEGYJW0e3DPL
L2O3s6eaPlb1RWk8fGdyAWTBGq1+kqq3lhWK9KFjy5zQArtcINeljOlytdQIIieWj1zmKaoKI1s2
MFQwOyWkblhvMy4/ITfBqleotEYWhSv17wt1KNXaO6F239SwAe89xcyh3bLjZ0qkG4lYFJXe8C2G
zYLyj2NaEMCusc3hNROb4deu1o5l769zFYqeNGyvcisif6vaMkedqAW8zCktFZUlntJ7GOoEJlZr
R8Fo08CO3o3izXEOjEAPRuu4JClGsG1pskwof/gNASWriQbjRAXxumvVwxRD+iGC4sMmHDGkB2jF
fOugbrcwv5aLJlSDB4S8n1FSnRWcnyTgKE1yDfTsIzeHF1NiQ8LhRQPHPEZP9zgZPZVg1Grcs1Q4
k0h+YfD7G6wmZ3Kd+R7ev23GgcJRPaRbGbjfNT3+PuYmRt5Lbav2k8r3ryHCRa6EalfOoFtLA5vN
5lunA+TPqjcyFFusmlIIicceLeZCBXLpB0h7peGY2wNstH8YR1v6vzXzjCR1yzBM4ViWaRjq739a
FEFKU8sCFF+rdTCO7d9NPR+vqnTVnKg2QM1ebPxZteFkMyQxNUJLNfFIw/wypck95DohkhyOUH5R
k6yu/V7hT20DPI8KvVdLZmUw/sMtrlaDIzW0UHCyulfUYEo1yaXu3+aVGoeqGZOFOIYZZL0eCWbB
5fw59Gt9eaN2m8blL3XlDMypuvlVAbeOCD/U4FR9A9mYDxidajld7tucG5V7W73dx+++2wnfuzog
6dzBBXDhLYbYdG18XAWnENQauWmGlqP9nsSkBCSMh/wG+YaHlzV+JgeuidxmOK44i2itsOLmP4Lp
phnBtymq3ywwgHU5KmQgf1NXcWZB0EPtvjcmbOxU66x6FSIxGQ+52nKhl0sPTEGSwGxA9fAy2Cwc
y5k3VdXmlK8eI+pVldKTfv4FAkz5ruYEqt9Xt7gU5DqwdmIFiyMOQcaKKzgU8ZtanIKw2NnwLpdF
Sp21LgcIjdytqK5V1T0MB1PSOX3u3cncqm5J4wJcrgiX9pCL+tXo+g19w0MfECuocd/SWi5L4gRr
P5aYLxZe+uaWA7VR/IoPASuWeqEmu1OfY6gAaCU5flzPyVPilcemlk+EKi9TyWUxRmR6EJZ9yVQJ
BXJG50KWagos/8q4jkkLkwnVI5tZ/F3iWa96ZY+h1jJKNNQo0Q3TV268nIpy7arWS/14U2IZXgOH
8lN8Fyb88npHt26WYBVTbbsrgzdYz/zp3GgNcacsjb+H0RVjPG6MPIBM2qKh4djFmhpIsKxxnNS2
s9COjcm4kYZFMfSbE8kPX8YLqpGMY+2X0dtAvIRuVmoeyHWh7ole919q71WVrerLzS3js5xFNRzj
M6DwZ8l4Rt0iAkqig4tAmRs/yoHfpsgDLUO6crrUVvC6EIaTBv9ejJ4wqez5San6XTqvHYrz7xbX
BDogFFV7UV96aN1PWMsC7djfLKmTp+4xYHHZIO2IcVthvSiUQR9WYab/+KMIcslwk7724zcGgnfr
ykPckl5ST13yijxtp1sDlsVu6bpghF3GgBtgsh9QrReadTLH19bS9r8nhsxT1LwlkemzVfe45vpb
BvGPWqO20u21Db11ltq5Gs+5AluWKwoDie1M56EGs2qC1apdb5lctk28MvQY7zIaGDUGVk2yYkf4
Hc7OZY6TG+Tkpacjj/RZAj+5J9VEqw1BjYnU6/WSmoCKfma/HeJH7WNSqAihMaiYOVrrZRi6bAjq
YlbjRcnJy3MVmw2YNoBwMWEtnfJNoRJLzx4Q4qa22lxh81O0n+OnBDOvOQpLNjUaWnXnNPkrgv/r
1M+fqJa2MQmpRs2oFHWIelPVt6k3jms+lMCXiLVa7V1qco2pM8mR1YjxBXe9OnC+uoSXTnOBIDph
noTJv1pY3GSKfnWqV2n9BEX6nhfJLiAL8adt46K4tCyYXRx619uYGY5ehmLSD3H/Po68MYLDLObe
xk/iUfKGxcQNiGfh2nEAyrg2MPzlW5KkuekHZCCgGOvWQ5jeDiyxCotQemERyudsYYSrEW3Zhz9H
TO5L3lLt7A3FkTqWCXdfllgPQ5OHpfr8/xKRfwhHMk2q8P+7RuS1/56+f69//lkgsvyT3woRof8X
9FM0IBJQ1HSEQ7HwWyBi4DNvwWdD2UM6rcSi+v/oQ6T6k04j6aGnh3TFX/4VjeRa/8X/CocJjr78
4f8hrW0hUP0BcvDmFh/KNxMSypdO8t9f6xj8qo3CLyoCJXAbnTNbxyqQBwNXW/CaIMtBtUOUZcbB
wHYntjYTqYxPCPqLW5IlxtHxKg/NrGXtiT5vnrog/WJmyaG0yW8GEvoahmVxyISvX/tpIvQmxdbu
2E3689yobiXH4UtU/skA1D8FPWFp0sWyGPr+I7EIQI97L7rbg+Zt0xkuUSbh4awcyIfHSntzTSTp
Rj65Z60WO4Ac79nv0q3WxSH+xIG76xMnf8BhPrXFHfPq9lBY7ZXcsnIfZb1xCgF7SVZrqo3w4+Qu
dBfDBY943SwcvaNvIQ3DxGmTzIZ5DIsqPxfE069r057XMKXEyXGbfz2AaG/wbA2Phu/FZ9PXsZEz
U5DHeMbgG78p5fbLDMRt63NsJfXZ7RPCTWLhK6V68PKni+/+++z9edK0DIj/fFItTqcL/oNG3rbc
f0OuZtlbWHc5/hYnzBh+MkG0yMag5POQV4O9C3wRgzSO/3oOMj/Jpfngn5aXeE3Y3dS/SlOs6Jjh
RGtyce1H2mI8UvdjuuvV/7bAqYe4h5y3/FW4A/EqGXRLndT5hzVp+jUp4pdIZJXAmVwih/BjRI9G
H2x+P7mcwOXJCsnb/zzZwkU1bWyShV9XFDQFFLSmbJ6LAT3kH89BWKifW/WwPCfqvt4vL1le/Mfr
lueWFy/PMWss/wEmMHVXNd1/PuLMc9BqGaatcxdJcwm7/1M7gFteJ/pWBHtN16Y9YvUJSzEeZMVU
ILS1APYEV1w84lHq44IXytF+Fc2AdDYXn3T/S9QMw4t6IsSQn3vO1NbCN+vzMBNV1eFAuCknMd+N
SYDQN87BpgFakf1bXZ0pCPd5Fv6Y69w61bkfHlXk+ByNLgMkt/k147q2M5qpukSyqC6DgmxrZzB3
zZh8GetY4Bk+Z8fcSn8IEpRfTD1qGNoP3YXzjb+s2794Af4ftbC0l/CC5VBztsqpoYElrKYyi9OE
MeQ51x1OGU6QmzjU03NZJ8mpK5OVOfk2nJ/SdvaeJr4WmcWN0WBbv+5sU98wDNeujVV6G30Cxx18
pXwtTssKE0wB5MK2lDtfm77g0Jre6s4NdnpJtjKm/mCYBUg/hDR4B7itm1NnPelBriOnlxD6wKdw
A6rzY+SY6wgJwBPRlO5WDhHOIxHOaURozCcczvF60igB15Wb5QepjFvJHyRCKptJjIEb58BR7DaO
55bXwifVWXfXVpRU0Pwd62ZII3nq60ER8vtbrwyy0AKZoMJmf5tJpmOGZnzMeMfvU9sl4saLJmKH
7ZPvd+Ytmsk8RsI+7rNK6dqzaNiXEfm4jL5LAwDUuZa4g2/AivsrwGp3dRHZ7pBwYWTnuN6lm1P/
Mne6d2xGHEJgIEKIC5XvX6MyC9on2B17iVP6fqx8+Ah5X18Nr97S1E5PlUtkRh6+5xq6b7uwIZay
7uGvEIW3JrwS9UeuVdP90ofiB8YrGI2PuQUGGHU3IvXgCIQdMnCje8IspLr7jq9mJ18mnF/20qo8
koh6d5OWRuWt+8T8Dk2gvSSN217KSgVEJlmwAWfHKtQq9FNRtvZLgMECJDbiRWZTu4acr1OBZyrh
ZdXNdirgVtFoly61/UvsDdgK+v4TykMLM6JsCNfBEAZ48mPUN7VNixlIN1krXDrJldZxAR8MDHZl
UiOHCiK09jZwUNAOr12I7Ss65s+AeyzTeXABcgDbipRRkO1TjkntqnnWtGlgI2/0xX6q8bs9I9Kf
c5YdEmll198PHyNGuEjCffqEhp7yWeT4a1RmdJPYOa2kU3pnMYTjAXE0DpkYyi0PWtaVZzbfb95s
YaM0pvGlEh53tInfRUuXL24G5+ZOqS9GA05N5UPpE3cH886btEuLyCkOQzhGD+Am0pFzibNXG4i9
5KevWPezMynp35Iqs4l3isv9bHjVj1CQp5LKEEUh4zmM5LNgW8qgUDbH+c4eyDmQVWk9OZqFj3uH
3iV3oQ41oros2/ry4Dr9eCys5DwDfZ7+eKhakgUxZD2YIHvn1E36vYHHk1mWNQlkQX3uYlGdNeeb
IOGgIzO1xfTylmf2uAmietrDl5vXPgasDPQJ3eiR1jAMBnh0Q41UM7sxGH1mhCTjNRkMzAV+wvcw
sWJ4FH0oXwM7N69GaLxa8eSu4raquHq68BVqHzkNQ5QC1+tPOJH3L72hvIWz+souxkPhYnOFKn+L
0RgZarH2AVNegl7+z0MVGp8KXUw7pzei8x8PbVKLVa1JcssCvxT4pstvsV4CG3uW5m0QCUtwrdTr
TknNuEgv8T/ZTU5F4qBMEYUHhv85Dptuh23odFoe4INp6yHGeGssEbVFOddJJN3w1MD5wQm6fXJq
lhWM76z18r/9PPpYi5DeEGCDUIDgjK++V0zKKEneJpo8/CCrC2HLTKb8piafxZcvc1LBVibxJM/i
M6uSOLeVLs5OWIszaqR1XprRsWGoeupL0Z/wgR5OlXSfSQjwD3pR6SzB03owa/0Ju/YvmeVhyZ1H
Fu7Vljh3bmbtXGF+Gzrvs5WF+PqFNEmtKIDJKs/b68DYiE/LZxFPW3vS3sNJx+lmekBd7fYBxort
0ERn257E0WT9rtPePmkdNwhyzoHrHEdvCe0zxLZlxr94Y/hz2rGStREbXQoptiyjSyjnaFc3eLwY
roG9E/w4BzdZADazJDEE/dp8UPjyrHa0qDLsM+zLw5Qa+X4O96U/4AZs5SdIduiAdK0+ytpEjAFT
aR9D8Fzng/E1Nfwfk14iq3Ph1Ws5bvt1PDovWiqvyDWQYeChfwhqqz0XeMHtQDr9LfoWSZiLv53n
gcWDhRfMryYAJ3dvbR23d6fr2jsjkzQKMRGddbLBe0/cKXrd7czSscnLbth6ApxLqyL7GUOba+pg
n2xhLUQECYmOAbYBHlOate5GnzVoH6SL4AaSmX51tbvqSxlmHLskry8tB2tTkmzmqVBmcocjFuEI
l/TiZsH6/Baglaty75KnAVUCgomjl8z7Kck3ZZoxLWY5OeF2foqmgBtWDyAeztBwZseIiQ/KXIZG
8PumgUXExD1rWW+Whz5pP/twNP1NgRxisOqL5mLIUhTGDw1a5tHJmn1Vsn9WeYZVTGpRnxoJSraB
XkRGlXmY/BGjuAG3iipcAjlc3JeinmS6KsWiyzdxX4BwvR8aFYVl2enZGsarRy9zGyKmoroZVaD+
Tfw04OQJom1M+7YBY49Ngmhy1wquZVhv8yBOj6jScpa8gFwNtUUjvByuQx6OVyY0X6Kc2AEUGQ2l
tNlBVvAsaqxW7meWE8ymKrwhoiI9+irxOWCcPk3zptaVZ8owp+9wXcDK6sQ9eQKL9bGiuCJF4Y6F
9s+mHVjPzenN08VTnCeHZMz6U4Pd12D3yb0fZ/+Q9wHsyBQhXVBgzGHQzMRGPGO9Es6npIW6N87j
kekZ3lrqIUR0aOog0rHbutgVyRcV771XjeAxMjLMMDvCTB3TPDV99QOGosl6rr1IhAxXwhOUsZVe
U7+wWbqayT2qOqGiiPtdMUjmEsl48UNrvFQmDkGNgavIyfda4+rnVv00z/O0KVKSWurZFk8ZWSoH
vCqPvU8krFfMp7JDDRjH4MsdUdMnEQ+4E4y+hf5E2ieZuvoxwYqziNP5LPToZ+2CpQUthn9d1R9K
BjF7H/XGcw/ZfWNXo7kzRYnzB0Ppo5yL4CL1aZ+1ZfNFEwhr8qhIkEvmP10/fQ8EFkp17vqHUm/y
be70CZxaEd1LwqyqeGi+ZCnWSLLD98uehqMJy+rCDC7bULajeByF/jz5hraJ83wP0VNbNSITwwq7
gnvmttmzlhIlQBTFycLA7IBltXejmSUCi/GulxNaoXuD/mTp3+oKdz1hFvZJ959IURlE2V2aOMl2
WabMNufJOWk9JrtO3Hfr0jdc9nNCUJMBQaVtt/E+sSJ8R/1pBCyKkj3qdUTdUuuf0jL4ASW/QEyP
PkcmQX5LHPwULFghGyvDqDmW9ufI8F/CzD82KYYtUT7PNZpmcfXwBGXKkn9FUiR2MY3wvhTza9cy
O8pi0gTGajikqHrOOOYBSTpiN3k0KwR6g4MWUmcYLGawyCyheea6sbrxy+jaNtkMoTiLjj04zbXv
AloRgQLTQXcS8G6nvtuZbR702YuuQz9GJ9clCNk0cLAfta+COxavc/sdC/7hordJeI7iHn1zoLOh
lfo5rPWArgPwUzd6knvD+nnue1a/OIuZ42hwNaoRpu2k7z17RENWiGGbVOTG4EJheIH41LjDbjCT
6Tq3VBQw3R5dn6N6CJLbUBHm2Udfm6o74aQabbXEIgmt0UYUZjP2/yO2Ve2QR8wtzU3hdgYts1Uf
bMSVfmkY+wzvA1Yw92oV1S8DxxjVDyfrrJ6SU9ZbH3EurEvVJ7TpZv/aWHWDPcYcbauhFJ9kh48o
3eHFyjwwUdH9iEYNVWTGsIc4PZPwj9Q+NgSoNMoBPLDZME0tzrdR4B2KtEspbqAwZaO8WB7hXKJK
cA3r5+CcT0OMD3PHiDPH3j7t9eS8PFSk93UkunATRDxFIHw9OUyaXLveDT3OCbNvMVxsixspWfra
x0PvGZbkvu3K8QXQbIfLc7erhh4ERzYEj5Z8EEkiaBhjJiCyy4iQlrK7AKM+E8YUHDtvjq668an2
oCCiLBN82EQho/l7I+7nA75x+gl/w/nk+Je0/y4S0zwMDlYYVTHGr5Xb9b8c5VpWjh5TwommIcNY
+Wx74yc8QfvXbIC9Jl/R9NtfQ+shiLghEGhDTpV4mhusECxCf2XZgdnmONxVhDso4s9Vm0Kkfz1e
taHfz2fT7WZ8vwXOI3pyrboK+W6b9IcWi4udkxMmaBMHUOFmDAWxf7Unr9kUzHc30unea73HAqJ2
+CURYxrUiHBCp5zQ24br+tqph6Rpql0cN80pkpBL2Ly0A9bmJnTzyn6PZ4vv5c36pW/Mbr+s4W5f
E8qi9QTKxEl1aS1SSMNYRDtfzmpuiPFYMlv2Ux/HzpM7OtHOi2r4pyQ21aXTXBp4E0d1mbjpUMGE
jbEPL+VNuN9wwwu5nhwCxkNiWIzMcNjsuurcqocgM/Eb1O33mTRCIlXJYCHBskHtFCWICd1xm8nY
xNEqCRJ2qX7l4r6Xb2RL5GoRZA4TQBtjlKYYocxW1auFA52Jofch63txsTuEzlqKqS7WhPwjzzvX
mvM+FJ75HAX5DvH4sNHTuXj23Y0Eq7vbthfvBlHEa4YwhVqhC0iRxJ1Hpfmi/Tdf57EsuXFt0S9C
BLyZlq9Cmeu7mxNEN8mGN5kwmcDXv4WiIvSkgSaIS4m8BgVzzN5rI+LeFkObHPvBvaXRaMVDVgQn
OB7HcR0A1sNsX6jdvzjB0aFXbcCTawb/PEDCBpHmw2NYD5nH4J+kqx38LvvKnEPCa91C88+B6q4R
TPbJ8CmEDZIKr9O8K4mpoU3m4OObP4gM59gySsrS9ZA6dnZNHYT/78Y0tOVusRXk/8A/PWsP3lbp
FRD6ZlpEHT8PnZeAkSrAqYfRxayS9hblbXdj/8X1GuTRnrGSR9VU2kAISeZ49hlNsFAW+678SaZl
Ue0Y9OlNSpjExVxbk+dXVfTCH4j5qamJU/b1KSUTbNtQGMSdgxKppqAn87dysMzBrw3yhHFkmHtX
gkdezUrUJ5o7KI6yY/3WuX8JE4nIs9IwDAcvx7LErpuJy1ibMZDq+VEB/Dlmkf2xBOIIB1HxczBL
WG6l9wXacZT9gwIENhNY5qAtWk0jogr57f1Bn4KyMM9jObJMGhIEOj2Uz6D8AeDtj6zV5bV1ZP7N
DfPL30I0w70LBc2CzDBUuRRaDoTPpU70BejBt+c7pQFXFFNZAf8jnG4J+3juqvKCbKB7y4t7kMGM
s4HFQkEcbmHwRWwGtFq5IIWMFv3CZN04BKwdL7zgmIHbEwn0lgi2qM1E/DzYbTkcmUK9ZK5Hc+gt
inC6gouDDDqqF5AEz6Kz9pfq8k877xaEtcjJuSWFCyRTNI9ngza03Y9yyVBQSD0ezam6DRQWdRfJ
q7l2n+zi/phrdGzVEHEfeQz6+wm8mTVNFKzpZ4aU7UWWhnuYLJlsfFHKPfYxZuUV1Dxp0GVZY4kd
poUhjgYQaXNLf93ZNqOyaGkuOS+EBO3LBbnVuKfWA0eaDCsifZ0nthlrhNTrNUrsT39YUaIVSpFn
MeCsZYGU3W3UiXFyFAiEwSeL3o5StnZ10df7Dp0BLi1jrPekzKZXCMaC/xgf1+S4EiYr47ShU5zs
Qb+EgVD7jF+MTwuCh/4FJm6mKQyGOEi8n2RFOqBzArQAlKa3HrHDXYcTo6WwNPbYpLERJAk/TH/3
c/KeMjwb+W+GNqTOwwIDrBStr0X3zyIC2I9i2byMyuQPGsjqsOvlFkTTn8IZz9ncu9cGwUargVcX
APsOqfvb5G+7agTRGJBrI3sdTHypioeo4o20Rjekd6+8EQ+Vv5ahn8fuUvBsA1BRWfOjcXooIQ6K
CiZWqBkq6O2l6WWvfVPZu2GS7qGsShSLBkp9SdpZF2FGByu6G3xOGxCMnWywM9D5T5AQiN1GOEAg
FYRCI7MP9Kb7yNXqCoqgZ4HdhghJ6qNRJu3bMA+kRJioGVGAuGSU++v96ppRj1FopMR6DmOZDl4A
TK5lek9kQlwIphR5Oecg9prqVvSPUAF8ohPG2ULNczUlY4kc0iatMP+tygZmIS5APLrtKW5al5bu
hHChubm0w2eK5wVPRKG3BKBN+3D/fFcXTnMbiV7x+nS+Obb6nkQZUxqBJzU0pHdrx/HdsAeyWpYx
P4s0iZ9N0ODmf0WtMs6gW8wdOw+2NWvE+lwaPzJFYFQxcaZcAauEb7dkZbHNe+Zl/QABgJSVBftJ
j2EOqbJIpuQoypIwX9f/xCoxHg0R/J5Do//mteM3JqoMQzxvOSzraJGAsAfmEXG2S2oBRxF5k4Is
vEQtOi+RrWyWromOeTHM9+eBNLWBnMeDMSqIkoVwHro3bSy1+LUrM7f2ypr/VmlREH8rCMmb063R
V+2tR/+8b/UqyooY36edmhh9U1KYwjzM05y/KMNMce4yQJfAOjeG35l7z/Hma2mnt5CIHhQwWYvD
myg/NUNXLdf9liyVOmId+SqdQd2MpTnlNpUVvEyWcHKqY7IWy7e6dmkU0ywA8SjmWzVDoGTS6tNJ
vwW9kZ0NBw19q6X3fkIw/JYmffTC6b83fs2Ee56MV8Ju6k3jrzSLvMifXzU2mbejutvjUrwM0XJe
yt46D+1kHmkU2D3YfNDlVH9YeFFkSb4a+nuAbFkHdHF9/AmrOzt5+eEbMt3LA+O0LLZHitq8uSdR
jTe/gXlX+e0NblEf47iVUACCkqx4izTZ0qbDawv1mob1J2lRmJgWPljdu/NJDiMQT9e8toZ7TEwW
M0levDjsfO4QU6mAlDtcbMj/5HqY7LPmXu9DO/owp8w95gMhFrX2QV6ucN08qfSxXQp3uCJDGS/k
9YUxwj8mLjKbjuZMB+JJ9zJXQXUe+JYBjA13mxoBniUfAmthlryxVEDe0nro3EWeyqU8/3sc8/zK
9DGVLOTw7mUQYvFniXWq5DJjZXmrEE18x3FHbJg3oFzg+bFWQaGb42esWeSF64SuCFcjpDmiWYr0
JcJeN4aMb9dIkG00NMvteRAF8XRoGmjL57y/oz8hUzgNBjzLBTW6NMqbYRPnWenLc5LhLRYUhjkA
xTQU+m5PRFt5fnOnjb8xjnSuQz6V57rrC5JYWUHxYL1pkoofTCW9I0QgbNl9nJlhCAlYR/cgBFzA
uNYMEap7jJCOGfixm2fYvww4WMRL1cnO4IN7jyZSpSBi76RdYtMQxODItbEt1xZ30jjJJpPgcrci
aWk2FVRxCyVZ09SnYEzfy2dh5RmvpceQsU6XL2wo7nGFgAQDUIehKD6TNXVBRySH99T/h2hOEOgl
ShEoMr0ir2P6WK/2kqgUMZ+iOJAy+UfX1rjh1nri+ZWeYrTNdIXrikQXzNRZEMrXNkNDRkXywAGO
WYq5a7wU5vTOUJ6z3LCmSwdXbaWJX00nuXHlvR5hCQuTrTPY6qq49y5dAa/fr94nXMzHMbAhIOEm
DdjMmd/lnNUxeMJ/HcgP1NzDVTdv5zLMd8jiBL1sQwybMRsRAzvnK+sH52U2pf8mC4w/oFIWp5X3
sE/E/fnVQIja2E49dllU35sKsgVUo8g7JL7b6c2sy2AvIwbgroRpFpKKfFzaPOGmYoGSlOP1eVis
vj2BmXyJ3E6c7Mq/adsFdJ7Ldjy3TscexPLjkfw/iuFMlUedqw9le+HleeiVjC6lq7+axoRmC/Q5
fh4yn7ktCsMKDDD/WzSlES8QFWdFwVx7fXA8nx7WugOJvBpzLDNl16Gn37huWhzcBNK3ClDvaQq8
bWsRRw6XxYznNV4AOM9Z1j1K16CZCH/L3XdA6AFn2ASjMI34QUva8foikiI/9evMXqyHfg6yrXLK
djeva4NsXRsMQxXiyCvvFJwuPz0T9S2rhp+yUqgeK+Ht+6SJ7nME/3P01GUwHSyJWribCJThlguB
xObIH19St7UOvuqGf/5x5AqU/TJdGoT8eO3XrgeX5zqix1oOLr6+oB133C2Z0sNuyH0HyCNl378P
oJWHuJyr8TCzo9LrOZ94hWMxz7I35dnYQNxg9T1MTN7diCrSq04qQs0HlgSYW7qEtHfDTxe/9FH3
fn/zIx3sWK+4WxqQ5sGIqr7L8Qcf9d4KlXwUzSDeWJ7/Rs3sHvFv1hcWBoDUwOgxG822VRL2mD0r
0q8qUHdwtQCAY3GZiXV35stI6ArsLIMlAnDCdiOt/MKQu8ETkmnE08tM3so0Xaysr46BnLkeWmdP
sV2eNRURUwY2xm1unjPa8It+Ls7WrGjUiv1OcKdc2/XgkxHl1yku96IbYJnPQzxaiMUp78/zOms2
C+JBGLeRpm6nGKbTxDy2xZ7zPd36fkxuTKnhr40qfg76cdNYTMBL3qtBY1xp8vnZa3y5qVmrNmF0
QDMkN9aoUcir3Ilz7Md9mIe7IEkJMjWr8iFbVT4WfCE7grHDLe7QJPbDKokrI2CTQkIX9XVNLmzk
B11cWYtx1raa6tO6xnl2pOP6eKC55b2d8W2Y96nL81AQ2nPxFwWXO9f/bwlG4Rht6znKthjHZGyY
gYgLh8mc1WbfgQUM73SF3hYVyAIYzHDvU1STcOi1tAUgXvh7MrYpXHkHYrUB5CV2dEVqwRJ5PRDP
O+1cy6HUzMipXWvCpUn9m+8wq4Mcpr7EWCTEBDJKskh5DNdDxUiK/dtinpqFEV41tLz8RzZsRen3
W3bbgkgvJ3igoXxzAsYFlWAknyOt3w5luMQhuUBsPaOZ/Ng0UEdYgG/YiNxrUS/egd8o2wQ6SU9Q
xd+AqLhxVCoOgUZ7aX9LZgY6UROZV89xcf6wRNt7qpxP9A6rALq4uu3oHEngeZ8tOyJXbf2A1XpI
NOKaYO2bWukwMWZjlvLuR9nBlEUqW7EusnJSYuUF1alxTioVm7nrXyYWD49eJLCr8CUe4EzWG7Yf
zVs6eBk5s4rU1cz/NtnytTZbeZvIb2BfBoSNjb/w0R6zY6ebbpPvuRFah0UYJCek0mcqSyb3pkB6
tvPWherzYLn8rg34ga1aiL20A7uPzfUAaRf36/OVIm0oVp2QhBsoFF77ORXo1qZ8Da9bEotwOvVC
bqwZJ+vYN1IOE4Vw/qtatysMzLAjeWokeoTb4HlAMMPzSytT7UfeFHtWC2nsVlXJPCcj393COesb
jrO3AieKFdvM2Km7iR32Xs+CFrCLkhj2ErEDIZHefrLkZKj7bPOosfxd0jLHzbhBeIH7S3bAbvZd
65KNjIdaiB4oOObzcCJPFllVmcg/Et4Nh67uVByycI1B+51075hn1ghATYJQD5jykLxV/t62lbsJ
RIfEDTX2bZkbd7/Cn5ls86ixn9PJIFzsdar8SQ5gcIAcXMDvGLtxN+iDg3HXqrI/K2QsUH1y/67w
CR0zwRb0eSj7qiY9xUlPVl64L4ZxzJ38rQqW6aFc4nm0sj9tWsrr5HNhtImdPrhsP4dEfJepa73B
UW12TWH6W5Gt1Aa0EdswzZ2jtzR/zTNX61QgadtYApX9LPAcQg49WgbPhpDl760aCcqhDhUwYilE
8gx0aZqFDpY6zA5LNI5sKMmgXjpk8os38C9C7TC3BLCobWQ2jIeIn1pQs+eHzp07Kl4O/vqM8mTz
ZQFMO9R9tv6RNf/akvd7tnAREuKKdIk8Oz//iQ/ptYB2S+PJbi+3Vf8omZQMi/TRzXPTVwZ2dcsY
kwfSeqfkjZCajMs7AysIv7dmrEsoiF0wF1iHt4691KfKWV7NVQM52DPwXbIEAzNr78D/kUV2RQxj
3rtLzHXWEtL6lB2bi2WtJ1xUE3EgnDhl/n/y1mGusx60peP/rSp8Oh//U+PmgBF3HDv0TYC3/+0D
RALGrytFdeykYKK/pDjhgACMstmN5Ie8VK75V5PKD+rsCcIcTB2WyTZRlmGVnSiSY9RP86Vva8IE
JybKYvLLA2gPbmz08xkZqYogVGY7QXKgw+SUurRlSTbE66XuW3jMFHVXwC268WcS/mwnIFlCN4S/
4iRhdgPrNJ2qSwmZa50KlhGkWqTvpOCRRH7RAT3AknZxq+EWROx8oJDwWP7fp8lZpcH/oQV0XR/d
rmtDIHIsi/HQf0pqQ1l7y+QNJtEd61oUrc45RJgejKH1yQSVYIU28cPvi6/JH46wcGl4m6wnW5pi
kFJ6yj4JlVW3PsSK81a0jFZb5N2vXmnk+5nYaEh4MBHIZ37PI3/Z+o3O4B0yIpqz5O5Onn4Li944
L41mLdIzQBhI/cnNUL+Yels7zvQrGbqDNJllEC91CbtMueAhgFDWY3hOi7BDezCq4ED5h/toJUgn
vZ+cO2BfK5bPmbDzWoFs73WAP4PUI0DOzei8Jv2jGEf3pVTz3q7HhE00A/6ongmF7ddXv5M3L541
foa+dB8RTuqsC7IHXYw8NXOVdtuWMaToq8dzvKpX1F46Ofb7WCLESTqM11RvpjvXR7v3IGlIx7xa
M89+32d4eMAQOMbC5MUPY3PISKhKBqeBKWLtdEAsOXjf4NUifJDCxGveRZr/6iq3OOL5t7b+3A7s
R4nWGZcw2/mOSmJMMT2jTTijbXfIlSe3Ua2IlYFWSNxiJrY9E92d1VFkPk/0c0raoyJkbl4W+4Gs
r3Vtl/i3SeuMgPKL1aKYGEOl+AHdd6cOUXzq8geoePSvyUgKiEmsdUEs9f3GNqrId6Imd01If9yo
qFfHZT3vGj3Tlmf30zv9w+i4N6IereTgoU8iEKUkDsiuI7JAKDQ7QpOqub8zhQNnm2Y2hI6Pat1h
CYZe19meWTDTRzLuCg6VN/2U4zTdtcvjszeIFpd6uuVrfn0Ayh2If9zZ0++lNsIjJKlho3QyHRLC
qoCe5AnGID4dcwj/XsrKuVtsJawue9OJ6H4sUUIE6MDez2zCPcrzYt9VdntXwyTg9y39vgzn+ZER
4sXsdvqoJPE8JREwDkZvnp/7kM3srjTs9C0Vo4apTapLPubz96AlHpyclVdRMtB8flPbRBs20awc
S2sYzyY83S2/6WvaBR2YwpxAXcf6LiLnyy/5Xs91bmADUU0SCDkijPEyJjdtUf+JCc2nbs3H88D+
sKZHQxGCzKLdC57Cf+RJwCCjvAdL1390vEEQrGbjqQQUQAByZR2nLsrv07LAh0gQBbFq3oN4Uz96
xpk5esBOy+HNq3Vx9MM8v2e+efRSJwGXrf72qR8obuR41IXbXL1GEb82ifxSaqxajMu8b46TvZMr
RXWTvUrDsFDX0wUEk0uqY14Ao3BIoo7Dzm9gZI2fXsd0pmPftAoyovWAUJuM88T0ds+S0p+oeriB
QfWd0ciMr6Zj9G9y4mzanr2t2QjwSGB+GHRTeyMJvt8umtyrbOalZa5XqMFACk3DTrmO/5DCrd8i
Q70t1XRSpT2+ryXRyc5hxefwiXYtacaH5/u06dgBRkGO+4UqcC3Ey1Wb+CzJyTRKJxVrBWeQV7r/
Tu3nIeQt25s5nAdp/DayAA1j27O6dzWnnXO97FzfZrm9DgOndrEvYT3cn/W3XItw7JHzwe2rn88K
JxwFQ/OxJHRr1YiNgr72eUI0RcGIaCMeHDUd/vcbwyUd4r9fGZ5PlR6ZGEHYONrOf1nsnboJ03nB
Xe0m2NqRoNymLCFEw8i7rRfI+gxA9bPAwPfq9FHxWvjJN3wKNXjQtEcm4pm3SHTzLTv3gIJfyoow
0yah8Mud8rdoivDEHia5ex4jnWkJix3Mdn1L8CQFK0OrIDxz+1S4ymw2bj47q40zQo5TbGIOXV/2
l9HzvqvCNQ7gT6eLDZzoKHNp773M0sfE7a5I++wbi1iuyinz6UdDqEWj/B72Jt1O672es5pUpSrl
jpBOnr1zP5VAmRYsp668sEIIL2VrhRdNsKZNiN6DnDDzapg0a7IuRjSYpX9k+y13zp9GVzaklidR
zMWPA3rmIwzTYeekS8E6gwhn1qHph48XHy5zvam8P8euT3jeodrhtfMpHc86q8L5EQ1R/l2bJG2a
EcYwmTpgZQQrLF4qa2EyVR/2/KCjh91REFHVzxnRx4tfvKQGOVGe+g1sLrtZvR52FlvCcxD1qGOJ
RL4MoYJ9x2r85tXqyyBpKBaJw4xYIBZq6mo8Aez5tMmKurvC7c9kTcFs91P0RiYywLLIY4OxcGln
RYzAEF6XKztYOqQIUZZTtoYvT/NAPtLyGuQ4ApAu1+zMKH+ZfKc+VDbYLD+f550XjV920Z3HQHis
hnPw7vaseaW6/brMrg4GhpqGShIWFLc3CI7q5rFDxNFLkhJqQXZAF9McnI80VNYxo+jc1fhLrhPh
gFMyZffKmB51Q0KbcjsXOHMNdGoujBiRoXlJU+e2RIi7yH1qPlEVvbJ55m0i8l+J44Dqgzpia+/W
RGn4ZrEk3pczOWOhGeyDsjHOKaG1x6woPxyjLJkV40CeGYPA4SKgVs1nUfcpYQuJfSbihfIgtGKI
5VZs1OGR603gEDWjy5wir7fQ6RwMphaP1GLZ5VrcP2BFzKOICjJK3KVkXMJhEediWKJjWpjmkebW
+RjGo0sLuxmXQF/ykYX15KmedeOwPFBLlheeNQBNq3fZJvq975ivJ65BRp4kA9Prp3zDcCTddhgN
7lSjLLA8X8MuRoS6ZLO+pEsiCbuyvmVtFZ2DpeBhUDclwmbFDm+ovHf4xG+ZLPpLUUX3yAmXD0k0
Oxp1miQ/IWgrz6L0UefRgIJ9hU1D76oIYPiIChbxUt8Dq4jrAJ+ED61wWqZv/myrP1DRQNhrVooI
ldeLmIZDLrxDIIsX7Wn517oJlbhGUAX6hRHdcEqrTeer4eybUwfxIxn3hoVbrGnKOg7ayjm2XhPe
Z1qVveEixPQ1sVZNWNxzu+H1njfRKUk0w0lXQPa3mPoPNPTkmmtkHcUoftS1Zxy7qe5RttB5y6b1
d51jwrxdDzVPEJJSYqfhByB6JD4gHfMrcL0cFkYjSETR/n5RqCT+mX/XSTfv/VUdvJhLHSP2SXbK
n0OuOgxkdjJtiTPprn3of+oElWPNHO21msQ5mtFVt3krt0/B/2Rq9A7GZRnqjEZTBr9KPyRDKXBi
r7TIlpMdv2e7LLcWOQKazP7VLvKbmJMFu8FofEw1Fa6PSswfWMAhBMq3xpJhnK7lF2IVBO0KXQhz
cJL2mpBtls3yMxFmD618ufdT99vuinWCDZGk1rM86DVFNYnQJ45J+Zu0MBMDRF3FIEJfW4LdXrsh
OXoYhuJ0OUs5pFscFARRelUeHcuabN2ZivsacR1ASpghafXgTLo/fBflVjRHLRVZ4WzwNBHAphKI
lf4CWnJZ7iGabU4E95VqvuwWA469xlzac+hDZFAY8o2c51bV/8pyMzhoRxIxwpPnOiHBm8oW+nTP
2EGEqQ9cn1T1suj/SO3uVc+jceKvV1DzNBdamI97se7mn4deXTUvEjg8U7MZcEceLeWR2mdlw9Uy
6i9w8dCOIIneEiw7bGsS8xfPkA2Ts+wxRL/Q2a3lD1DUwToyn6YXxYwfHZ4X1nDokFngfVThZVbI
iP45WUiaT/+eHs21fyMRK7nU4zjFYvIeK7H32kbTOyvKCIuFXlEemymq5kvnkdMu18MEwIsf5bQr
V7i7+imLUIdtWrLux9BmuZdaIoZoR5cI2D5qx421ZNCD6gpczj+GkiLjnntafhqjIJt7QjIh5GQ/
xtraT77828lQeheArFnNtVJz4WHlbgii2MuMREpDEHE8mawBaD8xM4XWbenZAowAIZFmF/BxF33N
14NkITE6aXdvhOse6iKwd6gAEUvwYuhoLG5THX2PdtbC9kdlRhaz04TWXmsaBTiUdll1h+c4rDet
F2mY4bZSmXVDbYMKPlv2FWm3L61BygGR38MWAkzn8wi3gVOHGtuJHbkkGRiqx7OwrlSehxnnhO9n
6tHoPJ6UKG8FURb/DBqYgIojgBs61zK1z9VcAeLuy/oEkQ9x4OD31AnhqLddEdrX50GBcju4voDc
bG/V6GvgDOhh1qQEFkEaqcbGzGXDcx264xwR2plX9y6YrGMDcP0y5MHXjOkXIb/HwBFzljlZZM7O
8zEB1krGGvloUdYZO0dG8tjMrCTs8ctfB1kd77K5R5CUddXRCEMcVUbEYr/LGVU05BE3mQuNroOI
3y+8kNrgZoTGt67PSGxyXAd+r0B6A5ubJWo57AW5vcAB5n5nrVSef1fhyYw1sCVO11xaH2u/U783
XX+VBnLBYWjuLVPgE6pnBsyaV2wGgbZu1UMi9ImFVN3u2XHMWLUYlDjnZd0wi7m7L2PISGf60yxr
rF/HsM39HyL7USF12Nsq1fspLdJPf757TXVnYNO8kl0hbk7b/qgM81CtrzNnjOr3gZgFy2ITWI8N
20wktUDdKYPm+WcJ139Ld3Noijnjki25DGx/3xKy95VmGCLC2XkhenYtZa3WWlGAGCNy6V2Inxmv
5ipptCgdTnIdZjMxKetJnZUDIxCVQ/PeGpY4wREet62LpRBw+TnA/xiHocN2LihPrtQV25Wqvpnz
8KvsBMZOPcGZskkQfs6UHRaqeyExdeUtgJdNJWaxHYoMtaQtv4UlmZfPBxwp1vmqZd+xLQ+vXmvg
38x4WaW62vVUgRvXa4MLC7EMGjLzBUlbuLEKOd6rQtTbsUETy7LEvepcBHB+2vmfB+fzmyOl2wLo
Yc/b2VSC4ZCBMoA7gPmCdJdtJYXFBh1VfYYYO83Sh2H7V0ZDbr0dqHbLPC1vQ9SV+Dvzv5we4fBg
Dwy00wEml80DXqfheCJluJeCXm9M21tDRbf759v3fk0PXvvWi2muCV2DUwMrqZxTVcL9bE2yYhgr
tcs1Mdn3VXW+8REnnI2COxcH4a0Rgbp6BZEMlIXPg9vxykrD5aZb9FP+2MgDlZ5Af1gOVwbhHmts
vz+6HRljvjJidyD0FNAtqvf1kWbb+NkGbFh7VsP11uEhcMhmM7v3RMaMlmu+V4Zm3j1LAIyF9ROz
RM9T1Zvu9GjT3Ugaugcer5210GokkF02fokEDCNMu2NtCq7di/4YsFIc+UPSm5zRjfpGYm1lS4JS
tx6eX02oBMitxUjmEnJ8QCxLTK+V45YIUns/9vwfHpPgB3kzwTlsCE6orfzmhNyjIVr2RxBQQvTc
rG0R3EU5a1Qv+cP8XhWV+D4sphlDn1CMOD5SwekfiH5+pW8C8DQg9Jxz/9tMiOJ7gm2LAbV3WmBK
wRoR03msl+7WS7zdTtTeC6qyh9nL5kFZGvdSX6TrqFvj9TirJ9Y1Q+ajUQ/MlygsrGM/17/GrJn+
tulQL6Ev/syRcdphFR2NPvtoBm29YGJ7MWq32xk2FgKRmNHN7agX6WAvT70im9rwKCv786n1fKo+
EZPb59T7NU9AgzYt1PWtU3GX1q3YyWByvmE5cTcebyUk1pqVzVpusI3xb6Soq0NXISjJZqmucxEc
VbvI10laJTlO4tJV2noFjDifuBKtXRXWxkM7qCRRZSI8Z8LVRryhMFkcwpbvL/hVyCMvYfyR82hu
/VHUKGBKDAQimwl24ZzuxlHwegYOSBjGMomDbc7gW90JmJUTAFz2+x3jOyKGV0/y05jsB214YMU9
bJIgIkUxbS8UPDRkdjfHXdtt9Cq2fh6qpJhOOshIGDYENFXGRbVKinnDq91vuWOe2sFn7cbO+p7X
Ndl+dmMal4oV9nP9VNnfxtnhPTXnDDhV+1UlXRs/Dwaese2U52DAyGaGyyKvz0OSlC9BJiUf5Nj6
KPLGK9uL/iyWFoaxSpwb98QJKP3dUAP+M6tvbhlkYEaY+EsUKyVKPPzYhQXgRqwJVEFGExmakzHv
/DZhe9w2ZUcQDxLjfPiuh4gw8ciur2vBz4rWzA7RqodqF7M+lF5LwN1kEJmEPAQLLpy6vSVV8TBV
+FslFvuT3pYEMrBpH1fhfy+Ds+yWLm6WQl8SNl1jF7wNek5fGZpNTH4qj5Iwy3+Ezs/10y7LOvxi
SfCHzz21C3Ds7sK+nHBdr2SaDlu1sJxb43h/26y0PudGOjd7eUH0pVmVyXzbpXTv/mqyrkS4bBnm
h4eulaASp35V4M5ylxfVdHx+UmCzvq/FHwZD8gkzkFgbmyzLWzIx5rYjRhdJ5WkIYYt91sb8MZs2
WmcaqHdPOtdgINBlVOLuEpC+VnnZuarnH4EeQQENl9TLw4MJlvBIB1SCLvqWIK++CRfDOgZ7V2Ox
zHDVdLblXJr1UIzSOtiu/WGs63tjDsN9U6C4p0VuLjREt5wV491kgnyznDdNBMcVMdG/IAJw2kqE
R4g928KPl9In6NWZpr2feFgmKfEzwhNuTufm96S5l6y+XpJScksYfs3CgH8c+iG459E3mrHpmqSt
upJP4W4BOCcbSOzHbhjLzxxc96s+eLCPskGqv4wcOyckzOFIjqYiMLwUH0MeQqGTECl5fAUVRO08
nyPCsRHlMEVzNimS2nu+HgwKAREtGYEi4jC3nMJnt6SxLcWmxhHR5l17YKCLcw7n2jWX0WtUhAoK
A7vX0GjPvWFlD5ulqeLSvjSrFu95SFGXXIVGUCUVUq/nH6UgBB4AV/1dRtFPq3TKo21l89VLupo/
oUMxgyT21XaV3C6L3hjk6ZCYlMmXsBYJ49Vm+SRC9RGk1fvAgPfFsUvWn/aiIEQX0WmyxZ8u6T0P
gVv5jITrk4SZ9MVDkQARYbBxIZsQjh0eS4xdxlu7sgO8Ro+3xboKIsniLDP2vZDsLzPSpXOpgiP9
h31g6BYepmxwvpCTYhRLL6IkpNGp8p9ghP23ubP2WeoiboYb+rVat2ubjfRg6Dcv7xjyWVzLvLEe
Zi6KNxwiWNM0Xkxzre9IECnOveP8XOrQ/jSnJtlapculPdseUMDoV4DT/9YDjmgUUwbsWiLC8NKX
uBIeodVHx3Cuop3tuX8HQjdXEyC419Dmks+Qfde+el/NyiUb9yPJyuW+ENh6HECl58IbDrKdkhhl
2LInzpblHHS3F+TC1kvFarKqx2/tQKYeF3H7vrhWsucORijTwMiYPfEiaDbj56EZaa383PZ32aqc
yDvXoePT9V5EUCEXnzXV/1F1HsuNK12zfSJEwJspvRdJmTYTRFt4X7BPf1eVzv913EkFqRNHLVFA
ofbemSu7FGu7Gqx8LuN+ANpw+mdxUEacQT8JnLvnsm4zYIADM8BeP4yh9lOT7iz4CdHaLICYMTdK
LpOd4UALJw/jskuMpxQ2jcCmMWlNe4QY7zzMvR9Hl1HaxafZso9i0iuqXvtqewtnfitYdr5LfV1X
zoeRTTfmetljdtvwHID7GnRnuNj9oc7x+Vhc4usgDkB5KH2TP+jJvmq910qasJT10LFjbWObVKza
qHW3JGk3gZvwZ8RjcWDLBeRphNHXAijDiZhJtFohvot5wfSMGTF6cXyv2zjohTZ4v7y1X9TLddas
g0JHqAUd/S5JvPhc2Cl6kjAST1uf67UV4Mpoa/YJLXLGGygbfRMXGYezOvPOjRZwTfj+I0XCdeuB
UnPXgAwuyMeIBToDZeOF6R1dMXj+TauKxBOnDFfqA43zsXih2dljnllOTcphE7Y+p3svx1A5QVJa
A4GQSRl24699Lh/yWfRlG0mFnUHpe+4k1MErrW0urzvkIQI9oWL9pwheXVgN69YXX5y50HeBlHV4
cgkJhW1WxrQl2sLXW/scezpbo9wf1atAbpJZ0k+bsUYIrMvmyyAliX6PDxPowrgdtL4lgGdinDY3
jL/kW9Ntf0RQ5Paq6tWBmBAXM9CmCRumi6Q0BZcIKuHFltJn9SpO3ObYuOid083McEae03M7iK58
dN8Fk/lz2fr5sddyKOk2HIms0Q7Md1s0ODZt1JQ20sVMy5GAoi64xon1R8f3KPNog1fNqF4ibci+
W9V0JtoMXR1OyJeeRIODQD51QtieX+G0nNvZesaad4m1djoLesAcxCgblKswyfRmbTj1K2aUnMTb
4C3NHZeKipMHD3B3m2FNR933lQQmhxZfdq6zXLy2NqjI0e7RuDIvfoXTh1Udo+1SOT8B4vjdTJ/f
9sXGRAK0Sbm1tmqkW7qaiWcF+IUZVfTlq8A75vGIlymWSjGy9XKflis92eSKuZIzn37mF9LP6lXs
YhOyjepvZ1rlDiC3c/7HF2iH9AV1cLFPpL9hSl3rFMbLfJqelS+kCcpNcXhF9HpMbWbqa5lGs7cn
D96r0dr3NKa9D0Jmy7WJFcw2OFpMMXTM3uZMCF7WWVFqBg/OyPOhCdCu0wXwrtXg/MljYmTUO4+e
a4ezbRXUQhyTPCsPgTkvd7dcLoEHc+Uf3QQETnxA3f2Vp3UHrp1FdM3KDWp6mYDbtwr+JLLe3KV2
V4ED9dMr/mtkau706sROf3FwHVqTyL6ZgHUyipkqC5jRFPmHsg3i/SYhXW8voY2JUH2JA/kbOgrH
RR+A9Sas9BC4AurFMkh2ntu1pzgJw4tt1yl5GfYTPX3N8LqO5rNaHAjWNJaNYMdG0XX7Mk3uLiqd
Qy1T2OqL8kCqVyJuX+p4SQ7KfYf4C6uV9OHhccj3s2v+nDS3Pfa28cYserqpzYc+NPKVeAp3ys+s
tWPA49i+qHcGvYi1J5xkk0vvvFD+/rjl6VFFkIVbZtNnPTVt8BbypZ1Bxmjkfj9LNVkuhWRqcaWu
rDD6q22HH+MMDGU0oI1uR5I/ktZ4Nzu8uUZbBK/mBAhLp27YFF6dEZAzVCuvF8UlbwIbJQcC2aM5
M7lwhY8Vm8VZUMcTl/YzLSDEY5Sxz1CArPMYDGv6bBYKVQBNK68ViGIFRFNSNOhcyoO7hgIInjOD
DTUmVYtSJmbzz7mlc6f2DbXUwdgfs560n6DnrFfOj2nq8g+DXso8NKc5Fe0u8DJ3lIi5G1f5SpRZ
tVe/Pazwemsx3ca0Z/iu1MgCyYpJScfqJEjVIwcxNcfuxanBuGRRNBk7OPj61pda7H8tRHZM9H3m
mQd8TW9B5kMlPoeEcEo3nlHXZ7Vw2mMPr6FyxEP2958ZT73qBmJZQ3d4NjpTsKrIxqdaLF9768nz
AiwyGg9HQ3OEVD/voBfjcmtItArqn2U4HZKGlIcur62dwz355hEUk9MHfOKZINMdcXPsjiiqvHTY
hmSMr9xSeCcFgvACzdoVU/1V51+8+YB5P5d2KvZogr/rbfzd1sL2B8CQDQPQiTipfEQXmDL7N3Mb
nynemkzDGCXq2X40HgWPG+OiGXicRS5ijqV39G9OgVbC6yIue7SFeurOBqTvhB/NaqBWpZw6QHbj
uutr5zhLTYJaXGT0JKVKvIFzZIfUmVojmhB5Kw80qK34dYttoiMXQZZcv82hDdY3sR8JlCCG3sYp
X2rzpF6pZWzqta1RnITBKZnYaSKJ5WhNZoPBMItdpzHzXub4Fsfj+NR9xGGpzxS39oS5r3Dhr4PG
Sx65YSd7MqgstCfYb9VjsAyBdhCRUKB30Msjts3jv4dLA3zsQAzAOXlXB6UoJwu3yaq7E7X1ue+d
6aBGRHbxp/Qbd68ZlrmP5jFmyCQizJx+e7bj/kgvJLxh6vHmwUAh5UPGUXCHrNXSY5hizy7ryNwh
li/3asBUORUWkZRRrj402ovBySKR9V+RQNbx45KhWNmGh0Zru90iLbnz3P5O+p/CycNTkDPwL+nH
rQs0U2cixq0zHpUvSYNibJZWLjUaruvwSE41qufyFdso/XXnFSaRThC37O6avf/baRb/Br65J+kl
mR+YGrsNfLFH343LKXUiqSrj1AT4YZBuo3aKOH+0c6mvU47lm88pn5u+Gi6GDXrGFAJhS1KBvsTb
Oemb09Ra6YmIkc6fschiCaCC4EZdedhV0TSgIVEqpyxzmaALol/VeU0tcNWpukl2WfghMXqYs2AT
JSXcnsPXpNCJlghHIMwu/vltNUfecTDFzyH1i7s9yLF1oCUnjYmng6RSNgSbY4Gr/dEW4U8XF8rV
GJlFVX3A0596sm5k04lJ9o90wDHily4EA/5vfEjpS9YjEfeNL/+uHD74+aQTZQJYd0yLr3QdOJFO
mIwWTnb5PHzpi4AGvcuFkTPP26OceXo00gD+hAUPQtfclr/V5NAOk3BFz4cPO+oKoEwOo4246o7T
xCRdmPNwbN3YXNui6644WjPOp4APEro8Wyrt8U2vq3WzuDb3Oh8FelDntZurn7OeaAcoAfE+zrTq
8zRgGnN4QCQOo1avvrXjNGwdrWa0HHvdxcqLjvSeanqZ4umGvi97QCr+NSVZf6K3lD2CvqE9VRrG
NuvrNd/ef06WKN+DGrGSibAnm/VlhRyC+AHT026FnuTnCT0bjthtxoG0XqMTFCu70P8ahug2dVNG
NsN4MzqWwfBn7M0vVuJH+B6o3x1U9OfCZQJOQ+qk04E/qVdId/J1EGnBOkCsK3Xxaok4B53TBJEe
6aePTieO0mbe9YVWB6ilbETbDZgIYFe6jqR1vOq94Tx41G9E6o2rRDPr6+JHzdWQi9eXu9gvy2Mj
7V5GaCKMX8KPYBhdKAfs9dtQPmnV4rYIY22NU5mkm4T7ym/buz7oYpvYdbOOTPsp7HA+FThzDp+a
vQb82ymk2XhJs3E3iMW9KV5Z15cxMpms2YtWrx+1hr7SyKvu0GQDN10ZSnFSkuOtcqkgoMJTzmQa
wmdJaGjzeDgvbH2rZaS1gojhqI7Q6qqtc7H2g9ldtqDGtcPSawTrYnSGP5EGp8jIjo4Thsd8pKoR
JJJ8qkE5x3ebLmPegniLaIF6IfaF6qGVroqg4R6hA7OfRWExAYYzspQIFaVIwzVIsV9VbTOuUDWS
sgky/GFqSL+AbOeNBhZLWN1H+TGwO5SJMT86Y2KqVWfJpzxsCbuMhKGa7i3BA+tECH+bh8N8R/Jk
7MCdudya4NDruec0GdMX86xp2w6MkmIPmkOEHfCst+ZM1EiK9q7KtHFdY5e6CHPQ1nNYU9FlWXsy
awqlrR/CHhLFaH9eaCSU6DikiPdJTbZYUx6SmpEsjZzoX0An/aZ3PDTaeVY/+4VYVng8sxTypBGN
2y7y/avFNv1iIYrKCw0S/VR/A26iYTldTkS31q8lDvHNlIcFxv5ePEH4HAOTRE/R2vHVzWx93841
50ukKreZq3BjpL+C3g7utm26+4EjwlFfOHyLhcdLaqBjwUzv7PPe75+tk1h8I2JXtEqwjyXiOfoF
YbNafkCkasNQKcVrPXSoiAjk3HZLayBtot0L1O2lrJx0h86ol6rKAV2KHJ4XDZMKJ9Re+8jxX0Bc
ss2ZPD3VCNITSb7m2WR96gKDXkZVGV9Dm/aFye7oQ3olkz74wqxO3ItUw2SB0vZ1hFABVwgTfRv9
xsJTrMGf6PelsMdtjcrHjHXzPWqjg006ymNshv7JPHLvJC1cFX18ixd/75qtgY1C+HSzQvfe9kWx
cSbOYTXRR9tFEmozxgY2xfDnb0IJ3twcSQdEFflw4kHIkBFrbTVQcXphSo9nX/5xTPGb9gisfMYj
XeL59w7xRU98BgFnaFPm4r9XXaeluCszhhG59dvqq5InUWi8qCVz+c5FCaQJ6/jvZa6MtwRgxrMm
qYO/dIFOvXNeXZO0U+oT/z1xOanprXFqBYgzBObdFwNseY8K9V1UbEIe9gANl5/WVB0yt9575oLO
dDNNpN/CIaegMt8T9KVr0XffZ1cvDgyH6nfdCJ5jmC8/cd3fK93/PRUzO4/8QVur55sY1UUPYbZk
C9dsxB/mSWP0YAX0HVGCmsQjgUF1x7S8Dln7onBnPY7VaxOZ61oyGpdiNDdKqIZ0qWTsMLeIK8z3
oTTjXabb/c1zxGGCjLNPpZQ3NPpXZKL2Bsgl9R49BirYMuc8fbCIoSURZZi/E1+y92IbD0HL87+G
WfnAdeEfAyRV7oTYZy7EF6t2SjBNhDI1VurSUq8gZrmczOvJDDYiz1xMm4630cbRe5g6qRJD2ux0
H7Ve45NHhxHqKZihnXxtytZWv1u4be6l/MeqYUuB5e3YLsRpEqnD7xvH6FSm5lGb9e+B5jRG//jV
8gC7jyHhFAbhreegFJK3FdNeoRN77N3im4Gyd+0UWoj/ho4VmI3inAvtRy0NVzjEEBGMZfmmER5v
dtbIPmXHJ0yw2Rp7uiAEyIWAOHbBBz2Cj9zOQhLf0ds7GUvaDV+8kLnxbJQVCMgRrScuvlWiu7C3
5zh+m4wmeWDK3My9V72UgXGYcj54UFytva8l/DPz8P97Zs/DNUmYfgPWRQ6lagKuSgTtfU5XIjbG
r3GJ00G5Q52mYybULPVh7sWrbgltr/ZKx0WbQQTF0c5QA+gGuLEmdvLvVgidEOattiMagQc0Yunn
HC8PWiX1a6eBmP3f6DngFL0q87Slh4WaXN2GlYlpmWRTcpyXcFwXvvNlRroGRbqK/UsJlnCvmcnv
UiLZoGIiWcrydMedekz6sdt8fo9ae0knxzvGUugWx/0XefMcnJl0vMKc/5aSwNq0WvjCWCpfDz1M
G/W1mgEhwg3zatY+dDJbX6WoCxgn5MGbx+yJQ21VvDMAWtajm3vf0ubDbx5zf+ehtPyIrb7c6Eld
X+opexqz9j3oAxetVWF+oEXeJAKwi8JrRan24vuw/sx0nC+Ys+fLEHfFYU6sV/4xDDC4q/tNVlD7
RSlUDlpr7OhyQ3OxC+97nr3rafKcuxOQcCrxRWpxJMS8cWZ7b7ftBbarxoCahUknAMk4+wh4zFcT
tBbFxJiKWpPSo2jlSWdcIBddmvrRPZ0s+uw74mpJSOfMeatiK3vDukoAMSMBAuS4ILBQdmugis59
0PNvDI70EwB2566WdLavZa73BxAohhjAofq0IAKRJ196q4BpkvWwVvva3PeJGWOFnMsNETXhqmQb
4HgsnaF9Me27LGmPqqmTll4Bbbv3Dnneukc8wc0x9sXFlkpSwQi+Cefu6MmjZKOGYllDXBnfAsCd
eUZoCeVQLtqoC4p2umlpsXdave2ZneszMU8sPDUj+E7IZVTZysDkvyrWmuiPR76gEu98GroDh5br
RFDblXaeDj+Zjrb9sGix7FWfahmYBNMGfp0DYR7hRRSXfk6OwiONKyZmxWo4dnGivkop+Gr0rV95
IKazWrLU+u8VORMw9iCqH3PMcJ6Gwm+N2tfuUUzlQCr6miBwHKf+XUjaGXXUa5BxswimRwNKjoc3
pPO+XegxIx6BJho5F/5j+qKmTTS7bM5X+jfbnRnkVNppcKeF2G80HmpRb/XqVzeCCK+xHYlVDvLj
YtnzQ58oz2mb/3alH3qYvPFs9DFgpqE+NHm0cC1QQM2diT9SvSe0G4lBd6p9ncyPKRqgRmJ6iKuy
I/VKWPijsWXLgQePEG9ZRclELEcZBQZePOGdB7mgcvIwC1OCFsvY7mqr0Uj1WF6CNDNfFIQ7onm8
cQnLotNqmPs8aKhO5GRMtzLAT+5BWD6klaIzEWhAVZnnWwx/sintjyWF68NnLA6OM3y4+NIPruk5
D82myxOwTbnJRtQi+1p4ergvuupH3hqkintR/aUMmPyK2gcDZONRSQC0rGNnhnnZMRxWcwg15+nA
NlB/AmrvG0YOMLj4ELPxBL3FFMgPwp7JJfHZScNYU47zdbmo7n8SYimdp4RkhJJ0nOH/lnYIEdHN
eYJRQqeokaOG0UFdG5qclHljvqIJIWxWCePcsvqalXG4JyMAFYIwo3pr11G+Jjnt1GDP2eNY0U9q
qRAFnnqT6OHFY6ooyi1oZoYwQE/UMtm9DppDKkYnmjlWe22EX95swwAE5mLLVW+hgdngERGGBpbA
LGpHDp4vLtdgaPyjn2a3f21R9QrLCPIIYaekFvx/t26PK4ZIJKqjTM4wlOpILemc/Y3qyEZsnWdP
IgCXg2lxgy0jdnHM3T/GHKUATeVX9FcfkUajOClB6mctLN9OGw71IP++jZhp/+pUSZgmN+oA+O88
GKfLgardgLfIoyi3yJoA675s29b+GcZOArUEYYEJpM7X7eswBjDzAa9tYPCYm1FaJPyeqZY6lw5U
YSurBd/hjG29SQyZtlU48X7S0/gUjQGgz9CzkEcJMolcYe+iEaaS7ocUShPOaruFdkpL5EFPSdy0
3k13iBCiNYx07+Y6XkToFE48HMhE2ef0jsG/iKeWVkB24bySBEGd0U19cJnDv5WtI0PUvPjdjJyJ
e4QOP09g9cBJasxI6D2iTexZ74BfzJ/qRZbooH3AFOl+yofGrBXEyADkwtTMiiovCjfTOE6w1KYL
LWd3unYx3n11qrQZScLQzVZa5kbbppwjvDtee5hcPKV1lm3F7BAc4rNP5/6cfSpC/KiNAZmF+X7x
C/8pCm9LG7Y6zB6AODero/1n6W4ZOqx42egvQ1hlFaovFEb9eEmlbEAteCHpZk/zzmKaYgCBPRbh
yB9JcLyNA2bMbhVQ/OY8obSaewh4IVhwj5pS/jP51JCM6Kfa1Si1kWRl6McpYWe4vpS1yhYYJWta
wcLkMe07GsPIrrC88yNNIfKoG0fdM2XL7NqFiL7yqjo6O3JRr0aiz8GRNPmuW9DAB2MbrfUCHio8
Mth8VlpfjdTDjWcB76uqX0rAOLE5pwaf2BDM3zMaBesZXfkqsKsRN4EboAFhmSIr2th1FmwglUlm
HkRKtCc+hOTQf/On7P16bAInfaqlTUh61ryMurwdNmbFzJme9tKcrMU+KMqaWhTJIvOCWx1Saayz
zi7Po64Pt/l/S27k5zHqN5qIf6GvKCgb+XleCDZY1hCFNLag1nmxq0I7BQPdi0xiRzLaSEfMOYdY
ZPk6RYmB1ogulVrMuA7XvYE6Oc8FLRWd1Og+1qd73xgBwVjZb/rX7qFzmvCBD097VLZ9eDRNjToT
P8x17B3rSuZ7cSzQoB1VPzq5hEYQXs0m4LL0M0TvmGhWE5iKlbt0Po3aBuNbaJt7a5wmKaOn/62a
F3JgkTX+fIh0CHwORhFmW3EZnDqLyEUgMAqskRhsf33T8ekTPrL1MAB/th8wGlDF8HvbUrCuFp0e
5fSbg5r+2i5NvUUGad/mesgPFZgbf/S9C1/Xr62gP6aV7w3X+DGEBc8wIb6k8gZQSyjfJlRC2AuT
AQmxoxOKp40QJpd8y7lObgPOLyty7rUdUKJ0efNWaxjWrbF+el4arEbkC8h3LZ9hnmtsW7pymjsT
5kA1tEpV10+zYx7LsXWodevH2GjOw0d4fs2C9KLeEd6AgsKA0GK0hKDkg4X7UFjvDVHbDEgCa+9Z
2GWYPxQSy63ElSJbVi2hFDOyTD7EefpJ3sDMP1G3shYE5hpACvd69oqoinf2XNGBTkYeZ+C2JoZD
b7B9TqQAei/qXdN00ivTYp5zAa3Lv6VAmXYXCznU9E33VolLYUqqzlu3KVQA/MRIqOTZdVy6WbK0
DjHy8X3YVj8Bkc1gnfC77vwa1TApEIB2ZhfCcot+KJRfm2fTJ/GcE4Y6c1QJWRUVevModaazz3Pm
kHuwoVyQX5el1bydZg/uapl8KDVeQFt9dBpKIEIK8fUwP6GTsepJtXtQBWBsncXLZIzW2qgsMjDK
IflN6vYUyvugGJKDk+PJ1+zaWsNTkzQ1wo/lq7mP0eMbkfOqOdXT68Pwm4X6go9arMjzGe5qoS0b
YEWK3ns/ObSqua8Fz0bzbYyiYL5T2fRo/sLQKg5KXSa074UpoIj7fbzq2rB4tQLza+khoZoGjAF2
i+UajzzcK39hMgjOJ11Vw2RtdL+JTrTP4uuCuGkbV39IPnHPlbCi5whzbWVnQ/ujq7zHkGcfTkwc
YjYv07OknKVIko9JKQUyLRM6cc0pN+eadaj7H9TSzsHQkhfhgNqN0zDYOLU1f9Vdsmisv/gn3G8D
3sedmw/GIbWKk90ZywNb8y87EuWRSmY5a72e3XXpwisKOKgV4uW7+prnZ+eJQ8ehKgPGHrFj5SdQ
fatGi4hGymaihes2fM2rsIUh7v3RF8E8lDZhz9CbqVIOIMGhIjdhgV9N5i1XAT8E1bc57bymqy/U
3vUF+BCqyWAA6hEzLahgh1Dhw44t/NeswXvRS7VwYtHLIlaI03VUbp0w0SEa/595rjHtZFVVPFq3
XL/NcQHQF9rZfI9LouCtgcsSyWt2ajzTR029aDD1DGZ//xu6+zHJsMIYQG8YHb73ZL6ordZww+yC
Pe+C6LwHkS7arfp61q+x1ejXPrO0K6xBbQ3bDfVxDXisSGYN/waEIWTZObZ2YLLq72cU+A+Bqn4O
JcvM4MnQz3/Q814/BRF5J6cIJfACuq9io7k0MrKKln/FUCFzkXPjhTK2Hc3tlRowZZ8SbfYT3QZI
QFYoWjZZGqoisdDHJzNsY6eNwZ3xY7V3hyog25NsKrigEmHgzy0xjnI0oFi0cScjwLRCWuvDbB9z
BeMR68Qeupt3mCsbpSuF0G5JSijGLg/eRtrvdUsvNvbcThv1th9aeLd920Jphvk4G8mMMzRnhEtA
WZnSdhVM22IkdvwcJugUsC15sS/iFlufP/hgjlr30q//MXSU16ESTHkWM32QfEKetWq2WQnSlxzT
OeZe8WZozXCdk8XYAdlLN0SxwadNtIyc31p8FD2dl0BD86O4/cOoOxxY2Z7K0ckqPpAq3hCTbh9x
1hyLih7Zqgveoy4paN0T/+F6bv6eIZln+FOhWqXLtUXokG4GP5vPdtLPZy8W49qyrGk9S22MooDm
YQLWDU5YkIX6TtV4BLMjsqoIBR79/YjOYZqM8jUZ6vIVzbi2NmG4bIQwzdc5s4aNn+rJtuubP1o/
2M9BT/XDlNAdnTG8PGedGZdpfU8MEk9icHqVJZI9/OffmKPcZA9FbtXUuJ4aXTQXsMp/DINLQsFX
1FK4j5wwu5NPmES5whZkbMC7DQgBOKPlfa+dzKJ8+bSflX1BdkhO/ks76x9tGtxRtuTHSoadeXbw
p0XHvFNoGJ+b7Ei8Fw4ngoTpviM+lLNSz6CmRyf3SU1UjxSEAgiygKmkNWHl/YIXHFrwpR0Mc2Nh
Ltg1Wp5/AJVDqCLmR8Ged4+A2k9599H7TG2h7CI4lYud28OpwTVXm5yqQyDFmwlF7T0JaIa6ZvOD
jSs9lV34TtKWdlSsNSrX8iX2zKMYoGuO4fyOZnnYBymgpDDU+jPH7XJdprg6lFdnkDkGRZj+cuP+
taL6OA+ld3E4Xq9NqyZNmrMlwiY27hoAMQrbX8WcMCQTTXs2cE3jdrO/MvBG1zhMG6vEbzZ2Rgi1
iGee13XV3liQP1axi/Acy9PRhKdxbfHoiKZ3QYFjATXNIdiC1EDOX5CICMCDbI9+BNk2iflvWJFi
trWTAggiaRcEsCQpYAjb2Lu2Z4Jdjx16KymaNLsjK8NF6tPqsKxruZRNTQVFExrCB9EPqzTCZIqN
OGcwRUEjYsc+OU3FqBciKYJjsIbYfpwTrW7nRJ1lbYs6i1eGKpoAoCP78/8g5zVPUJTNk3plUCAf
ZxU5SNTM0FntjmGnvhFtNmyY+ep0W1DcL4H7aEvrj9FiYW20cD5WIKrWsfCjZ40qwOmsO0BWcxXC
pNkpiY9amI02ayfV4y2ttnWaz8ulS2owt6Ot+WvQO8YGG6B5FbtigfVlOT+VjZoTa3Yd8OadTM2+
U+mgY0Xpx/XcRbfQTal3rD4/UOkdwJh6j3CcnSNd5JZTxm6oG+IJavcd8DoEiyYhAiVu9eLcoK5s
nXXXOT9NI6r3n0RJ3Zvf9YLoCUU6VGlan6/CnbAa66LLAe4slyBIsZghCSXya6rdrQVHtY4Mfg5+
Uo7JKHhWAYOZXYI+A9VIxXaiDf4HfYKDIRg5gUUxHjT3sq3rOn+ZsoJRl8O7wIaL1/jO0a+je6ON
/a2QD3NITgtHGZ07tAi2TOHY/kCP7oECev+10q26nY40SAsyJqc9IWT2e+ARt7Mqaie9aH311fO8
8RnIpUudU7LAdYncc2N6ycswkqMez8whFWjt3wKYEjdsOyDR8gr7/G/JUUytmgg5jhYsBcFmLAOm
/UucNBNhYu5bNGoRzsDUetg+l4SGD6+bkKW1shc50Aw/oYG6TzEC8cDUtSfKQbogIbM6XChXobo9
ssfTyQXU8G8NUfsR/VH5bF1wWYPnTtsIF9bZ4mjOxN2ejz0acfXD1/8jdqbLvOz0wvgTy0AqBbeE
3kQ2nrTEGdg3Lg1iBpoWOPKfYgBUOnZFyVWPVS3AVLUdm65lVO11j15Yl0w4KlwuACMuj976xFlE
NPr6k8IngSBxzDhqzmMiVniE82Y8OyXOn8p0uVkSoR3h2robgqNwKcm3OI4F7HXyz62icw6VmSwv
igpg2MMTA442pt01tewPd16M079FdL5xgl7ODAN6tYb8H82DMb6TFRtt02H4wF0/o+DRvyLFHRG8
+yB/wQLcWqMbmI3WfxgF+WdUVC2zPD/cDQz/voFQBmXReyf8lvmGy4/+bIaSJEPT+258DyUATy1u
P/tHLN3rSWE2c3Lc9sjyV3pul7d8GJoPGPiXGOXdLk+I7c7tPtm6iNpfR2pUDinp/JUe5Mpc4A7l
AiW80wUZ0dFpndxGsnXohO7jxHPPGbQdGqk5ghn5itnhinFm6LGdGto+k2baXKu1k0HaCPLDqC/W
RspcRqkGjSpglpZBurza7qZI/A6lIOeAHiyohcJwV0cYlnTDvztWMHLgrDAgcnl3HJ7IFAqY/mLG
ceKbLxf1yqjeui7CTBAEV/ZPiobZEfeKn+PAYRG2Dql6194cEK3RY1Xvysw0gQ8nuJpi7eQqn7Jc
cOOjYuJgv26y8PeII+xN2sLeIB65EcohLY6tk6WJ8m0Q4G/93vnIk/be1JDqirK6zW4SYf1ylk2i
G/WLuVdN5yjp21tV3htZodCJOjIByQ6u1dDVKkesjxUzTSW19KTOhT6Wd7IZy7TMglYJU+UHTshk
Q8uH2FwXgWc2pPWBOuimMHpqmbLmNRug2pgVqEOvsXu0lSMaOf4IM867xQI8EFhfgg4lrZ8s2vW/
QRl5cDE7ld0TGEtbuotHEDlWMWH9DN6BI1dP3S7qW5N42Muwewa6Ti8rgmM5dFyHbYTG3+nK5iQk
RCY0bVoipTMfirT84aZh8cNuj/NYZ/vRBNpPwZfwQPKCQ+vaeJlp2SO+4i99aO35ls+ac+h761aR
KQmwFu8qHgu2bLdo8gNpRgUlrucHKyaVP4cZtzRnByRlsrOT9ia4KOZk3PAoviLEYMgNkLDPmieO
ObkRqunaGGQjzy7Ra03967OkZRIzHBfDvCtV9GAnJXiivriKdjJXM42qVaqRN+nKDCUVpFTpunXt
it+LQH9aSkhzUGN9B7lUPFrPqM6gCGTBX8QOpIIS/w516HxjEjjdpraLOJbgK0a8wHMIDhfJZh5O
dr+b6D7M2ZdyikwyQ5J4XnMEszd1sVioPpLzIiu+lF1Gy/zpOGbNf91vkJ32eQ5+Gx4sTUsuvjQ+
TwGcX7upo63QxhrcGDvB5f/UDeO3WkOL/E/koPQNn43SzkV3LSSrHCMQWXIqWk4TyxvUL+4BAbpU
k88ftTCsErQ8qG+3fkIiVSU9VCQxk9KuLe9FP/R7q4ZjUTkMbF5MQXQKAqXutV/M5Mw2XfK8MbSz
M9VvgI3+k3MqTecyYEAk1Rkpl21EyduS0J1Mhx9QCqZVVfIHzsnlBA+O+E4sHGaH1EWuWywcrURs
/OxF+f3v4i6XQgKV1JJCnL14wTkKeUD+W9rOXDYutVGGdE1JQ2J4/Cg08WYUyGgv4EjBPfiB8Upj
ANUNV3ThQjSaXDQy2EWMqT0lQ/ns5RROLVynxKK16Y1jint35IBUi93sPtk7K48ndkw72OUEdd/K
uSXNhQuep1zeHNVweLK1D4tzIkwx46XntH4bELL7SuXspSVN66j6/ekfwGBuHP8fY2fW3DaWZtu/
UpHPjWoczOjo6geQ4CSJmiVLLwhZsjHPM379XQfyTWe6qrM6woEgSIqWSPAM37f32iG7d0MiwRrF
SC8spVhKWAXZkxWy+oikKbVUFIP0GQs5q23tqE6z2kVbvVVpP2P4LsfnEZLn5z6Xz6cnpES/ibUe
UvRcThjdp8caBMvOGIfsIpFMEnQqMd4lwKw6Jk/iaTLHDyfLOQCK++GbGakoHAFREbuNe9CQIJ6w
iUcMqCz7MYlRJs6a8J7d9HF2DHR1OuFmzFXzVV4rH2GaFCdhQbWoWHlZYYEGIdKrE2DAwRjwGoOS
cqP8XCoDvUPU6KyNxBjepPvOFtDgMmrPSNAQTk7YVQe3hdUI/a2ng3pvmlMH7TC8MuLaxyhH5pKS
j9f8AuP1gkF71yn4P9b7JnQwn3I+CkGEP//Or1i16ChoCGKUPkuuftIhJek+paJ9ZmvQnpvlKqO+
e1L0jIVoWg4vojV7WDx0S2sJgR1RAUyDuE4F7KEIe+SZTLBqT2pwfdUv1nVpuOkDsz41zQVCZpqw
zF/cKj/3OoExrETCnQL2H3JYn3c+a4Bu09RafT/ky4eh9plHNQmpnWxOOlN8xrmo3vbszvwiF5m/
2LjeNXMk5MGFIywqDKKrrFGvEha2zkgYls5nFg/phQiznUbmIvwyEoCxbLPacnPIP6P7PGrT4vds
S72f2z+wRVh3Egxqg4txrmKC32Roydh1AB1yZZgwhJRdXdbWdlG74YxjXd8yRjk/oq7XvVA9YFoj
Qir8DP4guG7XRLjbdOqCm17La38lHa+HTIbfWGrwDntK39cdiT1mJg2rdYw0NARsaQIp+kzAxP1/
myXmMRn66WKbp8DEGKqGK9sJPRTOiKDpOl6wl3QuSpZmfqLhvUwmpH+1TC1db60HR1KoFn1cttCm
TRQTHFyuk0OakgvgL0W2x17OnGsiQj9+3jno0+diaF0GxWFGyIAsV8mu+iwiPGKQmD5v0fCJfIWP
H4gqv4BseP50YCxua3hOQqbuk1PQyl7/DBUG8jyQprwi4nBghZ6D8uCwzlwkJ5EKOQYYQ9Mp4UPR
L7oiGM/rwagG9YiC4C52i2YzC3IsJ0S+l+tBnSh+DykXjuzUoRcJLyzZqzLkoXGa/pRqh1A2jd2w
VU+ODbLIs5GOEPTm4n8bwuVi6kwCDJF4bXW6rPwiw4xqAq2mVTkJWIaGgY2RD/cRYCYMNBTijklt
b92ZwA5bHkCT4dxvlZYY4iB+0CVUX+tbxNgrXx8lj5ANZW1joW/bEGaqnZBgaxDLaDyXjXMfg8Ld
gsxCw/D7g+stu7Py3ecyNiK+i58Czp5g5CSjqLtw2/Q67ZpuT8WDMtc4GdkFFU3iRMcg3+rSxmbK
w1iSGZPXlKSNCrVEV01XXJDLcYBbck51nC55E4HDkVnUlh7BdqgxwlrUzx5pO9gbC0nRPSkl2nZp
6P0vttv7n23/PFAuBLtLKQSIdOMNOVKz07A28/dzEGucyRCm5M9F78koJvKwpBw6AXOHgaAu6dzR
sbYM1bnsohwxFYltz+MQs0uWHuKCBTHJbC25KtJbnITRxeekPsXRzSzN4ushw1BD6C6x8zW8M/JM
4ttlj7wPy5hS9cvFGtiZYdC3lSrer25GW5Kl1lurw1EZrfSAaelAo8g6OVn/40CmItXlLkALwJ+q
6+qPA9oEYLqLeJAmw8/5bZ3k1ulOWZoN1nrrJOwYmkrStKeSb+t6Fs/EMS2hBq+VBWAqKyurkqdY
MKVYaXNhVqRYrups1bTkt0uxvk8ANw6Dopk7IQPOZtbnN6AABqrkpB+F7jVCMZlEJYnPMrdrMHtq
NFDpxQmih/eLIKKedS4RGlvbn33SugQa6kbW6wD08Ehg4nO0ViUa6o473MbEfg8UImorMSgy6vqN
LtnckIAjWijk2s22gMA6yAQY5ESdK5ZdxUduSLcTUP3y8wDNGYG3PHDBMoKylt3CN54v10PTLMth
6poz41ZCTatjCiztCxK+6JlQnfkMfRnrXvFVdt6eY+CD1I+pYJIo+7xB7V1n5UlBCSbBn6R1yywD
1KF8UwAtnbQEpFYIcAl5OUe4tl9Zzyu6iRJmHNMzFNT0LKTpqRSRrFa24V0btxKSNl6FTjzBwZqr
3TIjcKzdOt0ltIIfBgMid9pG+WkwKfgjote9WX47M7YpFYV0vq2M1f3WWVi2/Kzxr7fUBkHZMuMp
eskzi1aYnk4Xa9bcKFVLllmII+Zo7BdknKZKe50AO0BmkWPzx4x422IQ2aMRnuik1ZIdBV6ogSOI
Wwb7GW/fYT0Lbf12Ciudtm1iXPWyxxxVensBoXC72tBKiShfXWlkE14z2nZopPXXMLwL4wows0s9
8JDWCBdsuGXbJnW0/dAOuI+dE9p7666W0dNZVr4zZdfbukpe05I3flvW9MB0h8GVhVx/V5eIMuZ7
mAHDVRbr0305JOqmoGR0UHtqp4pA3raGPQpB4k7BeAm9Ksivcuqna6NjbXkssmjiJhglcL1ocVCC
m0Q3M9tPRU8DxFjENiAzxMA7O+ZiLPfgCo0j8KdjKWv6i9zay03MCeuOunF7RtA8MDELQLbO5Kwb
2OGMg4OM5lXD0xkQFZzGD212XItWt7uw1bpz28GDgj2o7Ip+FpfoYKLD/Nx3U+fbbHqvXXkQVOow
bZuJ39rBDfNl8lw09XQoHag6VRztItdcrkcC0sEn0nyDHBxdU6HhUIEiqzTiQEy3vS6l8LuBh83k
BiLCZoo6u1SXtkvePlamInjtHpz5InNwoIBmVoWJHoKxXxG5dBkbnXkhtGeyG0Dfy8tgVRmseoOp
7b9HcVwfFdUSKHYXwIAdPGeYkNZVOiLMscVuwHZLJ6R7IPGluHOjGNBnpOLNaDsi4kV/ilkLAuxz
YrpZivnZW1kbLEOpoJ208A3TBYB7KEe6lVa3Lqtydv3shvHlRfnw49Dpen+YiK2iEQIPpKJ5FRQG
C3TOakH4XKGQIwZJmI0WG2xxbSp0NNXksRwa4wUtve2N7BbP6Fq7QzegNYmzbKDPqFsfffwCHP1h
EdKHjg76xhaQ2NISuc8sPdNcbuRmt4ieo5pIgmTW3tF+qvuKhGv4dIt67TYEB/QspDdrpQnZH+gj
WXPKzJBMUZsQiXBq9klkkJa4uDGKGIvBycDPCvZZIuJWMZetmgVKveVBlX/8+oZUUtNZABQ6zfOx
XRx4QUYKra3UBKb3lTsHrrQmO6japXZ3/blwA2BByKk+1HgfQyRK9OSQxko06XogK5QNdzgVpyyo
64OJjHlH6+EW/MZ0xIUAjC/MqiNywteIvvk1hdzaZ+WmHoRBWatJF9aJEE7EZqLzvln7fGFZo7Sp
nb3olO9xjHp9CNzm1pwjezvk6rQ1oeqGluifA5YjK8kukxW49VYuy3C1DeKyoifKbnU4rJAKLXIV
bwxGIElydcSXgxiiMSPngj3LuoWh9WkeGy29zcjbhR2iCBa5jqJ7kUKBOFXZclJtKjzgAYTVdLRR
APgjDJoGoqYi00YVLyhIt+FtDlvhxrZY+FNntVlREiUfLYt5opArwzEk02wJ8DTDWtFzc35gbLtw
QKBs2C8793NkJLdKO26BGDj35JIMeB+JCzR/z+VY6Uix/RKHZCuU6fAMB9g5QLkmPYMRczhb+bGU
ATd1arzUDq6CtXEfssP3Z6cl5MlKAN82kd8rxC3HgOmeKst6IcN38RNb8HcU6fhJE6NzRRQ43SS9
QSrWOgtiNqrHh4n1umUMyvV6MKrW9dymJiPSyu3tqBtc4gY0P7iLSOsJ776a6bldrbfKtIb5N5ob
VRHMJotNvp0JmMfr1WKkmN7iiYbHt+9NaLQtbS61y6trVXVvuqTE5Elj+XPebCoSuIh1WnaW4Wi+
amPBcqms3TyNY4BGpxyr02RQMfEqvXmRLY/zMgpxHsjd2lajZ0InI5KKAiQ+7JZxFfHqimdaD87U
jwf2T5Gn9NEHcRXW7nO+j6z83yQuWM6/oGebGoFZhqkJtgwGj7+/3cVF2P7jN/EfpDuG7jgL158L
NsTcnV3j0n/Ig2XusTUj7VuR5GuzVA1z9CfoS9i0OCeW06bvavVHDgvn5KpZx2wX3WmIQc6TgJk5
GhbXsIVi3mUIv2pb7TzLxPmuIbKz7zHgEZ1IKpbYrE7EWdoR6Y7QNLIhQiPELC/WgwKEfWuXDfFF
cixd2lzAWuaWOI9FMFxRfVev6A61rOHMBQAdk2bLsoVm1KxsixJ0gV6qX1rZTlzABp1s2JP7aUH1
nzX2jWocO0tRT1CdcVpOsUL7nyFSG+s3jV0vFTXLIt0T8hEfFYF6pbHlQ8/8Qh3y4/qFEOL+31DN
3V8+FYuiO0nOEmeuOcLVfv1UOhW3hElrTcUED9nH2A52Vl+th9wcftxaT4lbm0HDnIgXAocjU7vX
g4Wqmmie4TbpZG5zG1XX5oAgjz4iKUdqzHIbJaKGePykDHqRYQkxKmJZnGILkRmLYEIhoc4x2rR0
msMCRmeujA3iBkKrGolDmtVSVqgrx49MFh2tXINcJkJJXjpiBAbl1LbJRd8q5gNWAwpATJLEuLgE
2RKl0EkPBZu6YPPX7xxJBP/01iE4NeWbpzG4a79e0EZjO5qZ5MPeyCKPneF8XgVhlawK4+jVCG+y
1d36QGnbL6jvyBFX7Pa0HjqRdp+31lMsqD8eyJyFnE+ymreCauMn2pIigjhBWvfXu4zfkZc/T9db
lt6a26nM2816uh4W+SItxA1zWk4mll1rE4egWddDZixEoKsR0VKyLDtJj8DPw8/7xHWrUcFYHxJJ
xtwkiuWgq+3dYKXKNc0Ueytk43E9jZFB2nwfs1OuoxJc71sPbpc7x0lUrzSAPSshNzprFRWW8TzC
HW6TqCK/lckXw1xNzzMOwXpcBi11ebNh/aqz+V4pd+tdK+puPTQNZhQ7Fc+/3B9JGN76DDgVFA6I
k/J/3rc+sP7EkjTkqc0tdjGpil/18YabIVLpGd4nOQr81Mz/PGVHQOVwPf+8uf70z8fX0/WQy5f9
+dplPcL8VrPNlFKidMBQyZRPMhBUpqQNa/Lkaj3MWhSTRi7PQy2DZ5FByRzkz/x8DujG9A+nFAaO
g8kKL2ykYVqW6Hui3i/RlsQ+CTBoVOWpTexPSwRcBt9axklkEidMWWy6FIzEGyRVGH3lfT8f+Hma
yAciUxuQLWrZKVGc6KxlzVkri4u0baLrYhnpkhKZvVCyJ5/RNAaZlq3Wn3isUMaeKfFygOAUHxdp
D/nEZslb66mZMItrjQP4xfog7Ki+mZE3blVBimLhUrhemqKF/zcndODkYe4yIvmCLtqhlbzA1WQc
QpmF0soNsOlGRDAikjOibXCwzjUKFz8IE32bgeC5yaVVEFARTU4TyOt6H5mww/VfjxeW+etwIaC9
66ZtCpsoO9PW/jz/Cdx4wkScvxdZc5OjHfiuXOOsMu4JegsPqpWal1TXArjhfOnl2XpAHop2Mafi
if2ehAy4Jj8eqYaaNTmYnmSnKQnZrqlFiA55xpAQ4DmPbSVucIUt16p2v55olIivxjLyhZya1sM6
U4USafS/no4Ur7xY5wtepw+TY2XfIp19FcXh2uOtD3dR51pnGBE/DlWUEvyFHG29C9vNj/v1Foxu
J7PN88q6tqRobN3dEJOqsf4gfDbcpxZYQhqDeWlSdllkPqRbZ9wkw2v6N+sR/V98HoahapZjGzoS
L/eXz2OGSIt0yjT3MUq8c+442m04sndNaeVlsEVv17si+tMXhdk8/7wrKQNxiKFjeKn8oVa16X2Q
gEfKVVldDaVK0AkNhKuAK+4It/akFXk6gUvkgTo3wNomWC887ELh/g8PMUO3O9yAxE3lY+LXKAa2
6Qozi4rEZdfk+n99RRpybi8p02Fi/vjHb5ZrCf7ZmiZ0lwARR/zyDrgpE5fqYCEt0Is22ccqZVgP
ZGukktozzxc/77TTCL9iKRLPIWVvRxZ2hI9JzR5NCmJEOARImNbTuFSOOHIgU5jGoxokF5aE45Q0
zCGlr0dnvcOaRuqF4U4mI7LpaFL7tD7wh+esd/7h8SB3A/RXBBMRGRXva0wneyPvxpcsT1l7Rfpj
ZmjmhX3zb94q+Vb88lYhmRGGsC1b1Yx1cfuHxWtgzqlwB8vcM0MmRxIQs/uJRffFomYfYdSIEhcH
b0xvUkVJisY3swIwCy2+6TKkBs0UZyvzwbSRGrOke7NjGW5WKCCoM9KRFKuC5DeF22nCn8d3wzwD
1DfP+pyYLCqSszaRu9hOqo2suMzYhslHxW0UO8sfnilfwQXquAKLcd8+RhGO6igfMxh+MIzXg5gJ
WPvrd8eRwTd/fHds7C6G0DXbVQGbQfj689BWdfiJhjCwdlZXJP7PiXmdbGfON5FC8DSfW7iAzGQ+
X58TRVFO6vbwoibmLSMMNadwfoVfktzXyTI8wEVD3Bwn7eV6aqaYeIyoyvfraSUah34MzJ31VFTz
cpYvxD55eFjv6sK39cXMJf/XL5bR8vzDi6Fi+vFikCmWc5HZt+vrTGDq/IqowO6o0dyP4eU9xPi1
9qMLPGSqh/ZBVXtxFdTiOa3J3NigeihNq7lfn9q3TuqlTQ0YUj4Vi0Diz1oImle+UM6u4ciWU8Go
yKMG8RU39ajtP1+o0FyMim5xsz6Xvh3WQzjJx/V0mWbQpWofbNdTSGN0EVJ8AOsr6Yqt3dORXR9T
q7bY//Wn7v46fDBy2LbQDdXW2c2pv8Yhyf/OnqYQknBfIM13erJc5CFBRQD1KX7p2BrgGG9YfRE2
YIgLAKV3VZwZ57JdUlb0Oi1+qysfAcBuMIElXxz4FifqL9amUJaDizTdAlTfe4MK8nJNm1tvDRYJ
E4yKF1riqHSrs3urm4br9UDbmewBhzJvITJMWPIBlp3DdSMPXVu9x3a9jSmMHFcCQ8NldR5r+DTE
4OKC6O27iqQMFt9EztnyPpz6xVWsuDTVYDqn6jReGlY6Xf48rfMkgjpeVZtaVqA+t4yyKrWernZj
tX3plnrPO5aQxVhXT3TzLBisbYV2frnHM1xeDmVtnEOkSZ7RBc0zwYgNTFWycbMJ6kRtDM+9pLEg
oHkh9NTZ9XHe7lsSnjZDERE8LYF7rjw4RURYq1Ojs49HUD3xbIC21ACfLrANMO3S2T1hMP9xKGJw
duvF8Z/v03+F38qbzy9/+z//zfl7Wc24xaLul9P/uYrfm7Itv3f/LX/s96f9+Yf+j896KHP+/fpC
f3pd/vsfv972rXv704lfQEmZb/tvzXz3re2zbv0d+EPkM/+vD/7t2/oqD3P17R+/vZd90clXC+Oy
+O3HQ3JW1Wy2if/5x9f/8eD5Lefn7r81X+O3f/qBb29tx8/qf1dVW3VdYSKAYDylhDJ+k48I5++O
YHvOI3zlDCbP3/7Gnq+L/vGbYf1duEIz+DLYhmAgZofflv36kPZ3Qso0FfUfS0/Dtqzf/v8v9qdP
8Ocn+jd07DdlXHSUZHQu+D+N84zyjlAdygRApihF/dM433c9bTaKoBvbveoNtv1GT5/cwYzS0DzE
5kbEiF0VnpbDD6+6k95AITHzYo+4eKFVqcw7ZZlA6JMwa+UTXoyq+QhnAnbUWKdeLnBHS631UtJ5
pDT47MwE3i1JWBwsJDPpiKSyie/YcpJXeemQc1drw3SMqwPefqifrg7Hnh4/xHTr3oULsHGwaxRY
QDdLtygbXCzb3EC+GKWvy5SVG0EvDcfKhI8q+Abs9tFUB2xKQX7IbZCNDnJ2WBTOVZ44y8EkgErN
oPGiyvMaMX+MPVAQxOwUSNXmzs1tBMPwv2kkauBKJlSWQ/qQFUBnrdCAaT5W1bZgcz8l4HFoiJKT
4lL+MysBRcm+oIiFoOqgNLWxs6V0j8UIXSu6O+zcdPYuE/zNNCTHCS8+14+fEn0VtwqJ0rmg+1F8
KyvKz4qNYUWLyfrDgEohOnoNqFL4cW/Fm6UHNdMT47cpiNjYpEZ4SWRoTrF07HfjTHJpsNTfGqgk
e+H2hxhnwF4tTgy3iOGSZ3d6UmJxbsPkwp3Hj5QnAgBI3wKa296YWq/oYYgUJtTPw9Z5WmpAlbGh
fc8HKpUs0xDpdyZi9ODsNCOhoXxAuUVcGjrG11G5H02n93qDADejoiSBBelgVUgG+g4pDAKAXa6X
X+sZcTDzXDgiIKvpeEcuW0ED0gI+YwI+uwA7+1D6Wh68BSaNmOK+6xFO6S01UiuWhOrgqicfjSb1
LjTnq2r4DqUegVL0hD8jA8yVHJHWeEbLZnMoqKWMde4TVvim8gpz5GrsNIGSBMM9gUznKs9Jiebn
wizZL+bykiTSVSj01hsK6obx9za2LlXFeFU65WPUo0MXZj6XMnCxciRBuQEBBcHx6ZiaMd54RtpN
hYbGq1uJVzOvAsW56gZoQ8HWCl3evh4hu11bb0q5PM3sNNEcQoBhReV1rsJycLy0ivC2MB08J84X
E86eR9f2Os4hIo/GPdEB0JR0ldzyYDjWxYBxMzoCqN+wd3S99U82cjhUKiY+MewbAaJIt+/pnR07
7XsX5l8tqOFFZj4SR3MJiOpaV94sa0bhPyJKNaNn4n9u5wnxBDJdE3SeQJQZBvuwIDM7ya4IBYF+
+2iMtc+bdzEX9V1H9Eo/4C6BJ5AvhIOjQKMUr+L/iBEJWBb1z77eRKEVelWmfamb8I6PeqO92Fb1
VUsqvhpOHLLzVN51J/4SAjom9sFr2gvJvIKaGLyiRQNU3rXRhoVKEQ/brl0wOpQRroXxrWyRYwJ8
iRNx1Jt88OCjdECZlUG8U8B4GTuuWAJEA2KBNq5p3VSldnRZpVRSyiqo5WHN8WQaAxKS24bk5Y2d
2hcQi56AqcPGAuMXZTO62CjHaqhNLzkaKaCMkZchyNtg0P5KZldB3EfbfSGP4Nl1gniTQomzpmpb
DsZ9jN/La/sB3mREOuF42wgdajrKgu2EcbcxSSLOuQw30TQ9S+XtoJKq1Kshova68mgYf52ieZe1
iSrLog81ODgM8cnHEm21LnnvsX8phnHl0sK3hyXhLXBuUPbAtFp4Ilrufhl5HfTzaMgJ3mTg1zr7
oSiL53h0Ldxc47WxEUQZs67xKgtVKE2jV5I3dM9uE/rzziFsxT4BMrWzy/AqNvJTi2J0VPmjMsrQ
HlHArKPTW3aux7bvP/SmJBtgYNmdzjq7gZyrAAIB7XrgcJQvLkI30XxdDE/Cyb7G6J63qAVjXyUi
tGvs28n5Gso7oU18ad36S6DpYIdacgj471nTRh76pUt0LXuAWOxs48m36aGMXe1u5k7cDk59YYax
6TOiItuesrvaJmtksLaqGb6KJJ0ZjnH5C7jXWQZ4PNcd4lSbXd2+z4sO5rMe2fuPWrgxl+ehMkHc
KQiIdcm/b5P6eV7snm8w4H7yuMNYe6wN5bVZnl24Ptn0EQCvNFKZHW95yoInuu47zy2st5g2BHup
em91yxciu3rJx77KSbNBVIz0M37EnPc2GnS4jQh6KwOzNimK11gOg06ZdjDS3ecozckAa3W2nwHW
AGTutvMAdi30MDp9kDjgekHZJ5CCgMmPhN0ZnYWQwQZdOEE7pKtJTDg1fcUpYm9RRw06l4uVzf0y
dPr3PAp9SnCs5gMVsCFFL6+8rftZJhPqT4M5X3f0c3eFCdjGIn4qSJSnwYIQYuGN8MfQuZmrMSJj
lvwTGs4eSrPMpyP4Unckb7UWVtEy/HCUI/zmkHgTWS2di1u+vUj7rGIbpcxt0rqUmbLbTJA7X1Tl
HVL/o73gc0mCbdQOKcO3goZrIF46c0Y4CP1RlmNRU0w3bOYZCjB/IUpPtzYIZIAcYF6T+kvcVtDv
XPuV/c29GDJiCeE4uFOBkVhzPKc5TQUh1n0SthtVZ6iHVILvNNvnAbMgElXLBx4Frzd08M+PGNv1
xafOWWxsUAjseXoV17bGziLbOxVq4oCZk9osyhyCllvN1hneFOiVUgIpdpC1yDscO7+LnE2uWech
R3SXTtp3u50Oql09TyX8oJAuWZBZl4pm3xUKIFgtfs8cWl51q+6mBAspelrdd5Xgq6pUfIEngbWa
lYFdlM5Bj4OECbQH8pSQGUNqlZ936lZPm7s2pMZOL2/28mS4UMnX3ESueCsn18fDhAwFIlAXpgJJ
j5wxgwdlgKhqNN2zMmW0lsoY0GMykZanE7emFjYjjgbZLye/JCFtbSj6kp4YuZJJr94l7J8VVf/C
egiCQx0JH6/RiWA11nzNRErBAsKoLvzIYchlxus3ejkyD6LrXVzmcVeuNSfduFIyQuljBNEZmucy
7N6LsFg2Jt46AQx/zoJ3ow2+Me0fJ0f4PbteL12yeRcPIPwWqVqaaXVAOZzUeIdfjzmnxlqrBaQH
iQY2T9Jkvga78qCCg7FVSthBxyDmMHFjLDxX0bBv1flrZPLhE/Uo/zciFY8VQeosCIajE4i7GRaG
o9ulZ4aqtsEFQeRbQFuZPE4aInhNs+Ye4C3l4ax5IYXHzqLvFAKulyZ4msL8PYzMa5sIztKdHkx5
cWEsbTezGb2iqZ4GW9/BzYkZxppbVtXHqlBzTLbmRxK7ftlVN20ekTQkCh+zirKRM2GR8LFQ08YN
rVvHmV0xW3Zk/2Ygw65zY1uAxuAzs97dSDyhgd67lfnIlZ96wiTKz6qqW8I9HqocfPIYozSvRXPV
ZfmbWpASUwI38xwy5ga0GziUGbOimLJOSPYRxilvrqXP1HmqJ+sdiZbLAr7xB2bTU2LgE8+ThUCD
8a1S+Z2bsTu7ba0f8qlDMJkqD1O93C3zjKZhQc0DehlNgZl/T4IK2liGItqsZ4grnhoNzSFhYSj6
GSlk2r3aAcMlk+/WKOZ85zYaIwBibDw0TLt5aEI8TrRk08zC8AKVUGONuplfhPaOLXoAPyXQvKIF
HhrhLUHS0nrtCGyLNrG7EZEKkIaMmczKqn07le8JIFV4uker+ZiDlIzfmQVAp3DBz9DtmsrOd2MN
/qAdiLLsqkyHlgFysOj0QGpKsW2E+gKYoMKuqhLz2qfFVkua4jCHL3iOA9/RcVJRqsHwjY4NY9W8
7Vho70UcPASs43e5QKmgFjHRqS05RaYDWq2oWBOW2dGV9ojZTIh2hjqus9hjotlCseJqCquRu4tv
E1kc1ahfTdJHrkTquzkV2G9zihJRat+xB1X8IL9UpXyS5O6PAuwPffpdbykHBYXhJdV79oqpBqJS
j9hDmv13EZssbRQtwRU1IQZKjWfC5MYW7lIDUBSlgIYSG+3nRrf19AhlsYKUPHMOAIw/0DNjgXYZ
RZeHHBA6IbCTjb5fEpB+Q45hz2yRfQ7KXs/mlyCGy5bpyh5Z18J+dVF9PRz3c2ODnygKYvOMMvAr
3xxd9I1mAzqPpUAF0W7jBmjjFNkES6Ds2eaLao2OD67iXkmj16ohUxgHIwuQMbmfW/GwqBIj3c7O
pldY1tlf1FGPmcia2Xf6dj+QS3TS2oMdN6mvJUt5Rv7cbpK7dEzKe5Aat3AS2pONwEQCdDfj6OpH
xNdEUqCeQuF1o1Y6Q8PUfbREYeDVo6XTwSHUNPV6Yo7dVtQ8cNwSqW4BTfEk39annb8NSse5hPrN
fK+O1snIphe1haxizYa9IxuOCUXuPkSgeHAx2W20hbMTRGfXUdgclggaiFVSF8yVdlOWqn0aHeOa
WCU6XzbxKWV5DLX5ni5/tqcnw5dbKFh2+/JCs8MSr1Nsg5qq3/AcWvtuUO4oQ6BdlJxjgoQvBNZb
MlPZ6gXfIVfTaJjHp8jJZs+sqEWoNhfmOPSxJ4hmQanaLF5u8LoRRXw2DYzJCM+PfVj72sRSojbK
k8XVtamKhqq+TngAs6ALRZVhCgV4wcBkaSBzsxRJl2rC3EFAGLmvDso3uYgg55aYey0/9Obs1+qo
0PDKGMi6ZVtPi0bQnsIXE10HXxf1Zh7SuyAzd6zxjW0tdpSJUYXlOhg9JVMAKIE6xr57peCi8uGj
o2SCRdKAAR5I8NwGhqJ69O+uHPDUdsrokprtAzYQcpwadHkOeSZzL5uHGvnSBIjvMMKhaDbH1lOF
foAuu2xkZ8OvI+UJzH0Vm9ArVNYtc+zAq8gYnuH7jI4VbchGJKnWcWka43XxBJsf9rT0pUOGJDIY
P4rF5rugkF7SoYfBTtLKiBzUvhPAjNaphl2RlxKxx0JbaLNf2gj75+ExUzoIGnnGyjMHYxolxibl
97IFeyZT0y9SttQb0xLaZlfqRrllG0sso219aSaaV/ysFoVM6RFUbGbLzaDzzgBuxH9LjKhhIzIZ
lcE+xJQMEhc1n+oic+5YdBpTcTulAni5m26rmZYmW1PqyQUMHqvATQDzwumbizbAXY03srG/kOzw
XUV8LJ2hs19p3daIU3ozWbkjnVdsctd6yQoUHLN5yusnyx2+4KTOsZ4Af3dMkhyrCdDTgDAuo9AM
fpeOVha9sSwrCZ7wUjqVXloF74mp7atsfARfzRo704je7gE9qPbDWpToRlBldVygKWcT0zXKgWCj
+6nXCQstfMKAHx2q0n62QMPMs8kgC43/MhZOi8pugF2ERKlLbuFwf0P5YavlgaHW2JhmDctnGEKf
rGpQmLBMKHIRPEqy0ohHs7C7g9a1T3pM+oSe9enWGk+Rm34j3UFh26Gw1VXtQ9lGFCmiRXgYid9w
JwwBqOjquXOTiFnJfUT98j5LmODC9x9N4YADqH1te4cW1hiCENjWBLF7ailjZ8uYi8xUtqaVAYBE
JryZbpl7+cqL4BnlFBtU8a7O2VeH3NrNpKofqRv5hq5wUbCIZ0wb97XgO91ITB/kcSti+FpaNi6i
sjaGwk/ZgCFZ1TBWAYF+6V2TIDAz3eaEKG3Id3l1MVuMlnbnlJBwa1Sy6W23GM8s0u3NGDYfY9I8
imyGl6fFj6BHGp2wRIqc3+K8+2KzJvRSPWELU99HvXWdq8n3TlO/jmnqmfJ/jqPiXZujQ0HyveSo
eJoW5qRZIhbsTJBFGisl9WEhbKmPQwJLWcpDlD9gPN9UuNy9xCTZFoPw3i3be0dPntUG09P6vDkv
vjaG+KIyvnu24+wKFaK32zuoTnqInLTyNxoZVGx+jIOTsOGC50w1lhamjzsZYpVxpNzpdTTzPT2C
GBMPCY60hMthmhe/xcwa9dqlQzEl0LdLzDAfhEyskLsB+JesF92eqXNLf+Opjrt9uXQ1YeC6gLQx
UeclfKALl5d4dtgtDKZvl891QMpuiPbSy8fbVEuDja32u3qp75Ms/Kp21v+j7syWG1eyK/pF6MA8
vJIAJ5EUSYmaXhCaKjHPU+LrvVDdEW5H2BH2o5/q3pJUIkEgM885e6/9UVkGoWrpqmr7xaqBE11l
vVOo9lZTUpVbixAiGqzyIW+/1ULn6RoEcCwr/Y4pLaRwn9BJPnmlIGRzoN5V8GKHKl05BBaNrw9w
DNXZfXAT8PL699C2H3XKPoqUM0XNSwUPQ/CgSZprhYSWjwnloNu4XWT/1dq0Die96gKzrmgOGODc
Il+0QEUatn48ldaqHpt9lYsz1BNSn4H+YzXztE21fN1S1K8wxAgk++eqq3aRWmzdGuci+Wl0hXtr
i+wfVac3E91KV4Xg2j8jn4PFXu+NHdca+ydNxHvUmndMItbao126ruL2jQBr9gsiclaYG94bN3l3
5OfcjW+9hWu950nKrXIVLwMhhQ70GNnPJdgd1OjagVAlOoI68UIQ5di9GGCmhUdd1fCUR96frMw/
63Y4CNoVIeLF1RDxYUij9/XJ+CIdNVvrGkvwoO9GbUZ9YygTqYI4wUSP4RD5td7pZGw0xTUrpjeT
QWaGIpU2k/pYaV63BD/rPraIg5WSam/AF7S80VpR5L93hEO7ITW2Ab2sNTgrYxDHwqlWjxi8Tlre
G37vLGSJOCjY3tcAh9dDalr4V1LMGiSas2dtbFSw0otf+pYXC5YeWhx721LCR3uLyRqN6XEKtBZy
GJi7MHNpI4MVIAOZOFaFB66bzAshj2JDE4ZeI42LamBaUHfdp5LBG4KTdNCANgFY5giaIUuXRf9D
SIvrV7ZerQHBxOuyUj/M0r6Tb9H7efNPCyk415Q6e8o5c7ho5RHY47c5qaFhBvGAuaJJ4XsS7b1u
Q+05J8uCci68qgMfP+jZs5xSaw3hpInbV1sVtwnv1Eqv4VhyzXkCtFVZLwzpMY05LhXYgzhDUS1s
VauBwJf4plSIJGkVwcnorDqiXhMCC1VAVf0J7hs2UPlqxxqm1QJadpgSbYV9daMQsbJqHfOx6ola
r2VR4uiOXjOSnbLQ/MTwRlOJBWvNMfgdUeSnMKQWTLNy79Beriuj69ahC4i/nEfOcFES9FPxXubq
dcJbyhNu6QETdujzRbpn5XyhXVG7Zo8A14qQ6JqYE5YIYEcd1rGGlb0vyc3UrPipqMwvie9ybdVD
tSkHcmecQWFRmtHG2Y2V+ZHh7Trb+iWGBx5Zm4G+zakV3cgBRCSLXTIp86oaODq3NeJHIyp98MbY
WTRgf6U1odYT9YsKiNoHWzqvEWyTwaH8xLXYFnrBubSjC0AGn2+4o+17bnbpvO4rZrJWM9TClEwZ
jraSvkLZrCtA9MGgyleZEs2YdZBcrHEMzKxglAJHPvOoJC2tAluV635av8dxj/1kNLdhmLucyvGb
0tvx6bOq68Euf0Lls0kvuASGemZqk2ZHLUFA4xCbLAAM5wXUh9wGWNOQmLcxUHTRAvPm8Geeybom
oGofpa9dDcHEjPERqR6llbHAKUaMTnTpKS8BE+qKWMKVSAW2DZD1fT2xfmgfOWNBjHgsn3GEHaRK
n3EQX0JlvKM4e0k7dZmx5dnSm1nHBKBRuCfTxsq3aYwgjnVlwhUNDjiY9L4LDKPiRFgn36EFMDR8
b5kRELR1Nyw8IHlj/JnC7ksL0VyGbukbJabmCEuar7rsM5FtwdSrPcb6S7qkHF7NJQbcU8zrWPOm
lOX2tmA/rtqw41xCcWVHYb/2WlolSefsK6TROql5a5NoA/Jc4o3W9lfXYJIFHa8gqhoIo161QU4o
wMRBvNUoINzEsrG6HUhQET6ZVau5wWSiK8om6j0vGJpvr5Lv7lQlvlI5JnNQurFYlrcuME+/tMb9
UNrdSnfyM0vzH71KFV8NP2TBAR3+OJtKz0S84YjTWT6blLYWov2cq4HaIu+fsaP9pvO4Q93y7jnA
UDkwRwGg0J64RSMANBQe0x4GPlCJOseZBQfpMM3DLhYiWVWRBibH+3RyWH6ROUAPcI6QNT/SoheU
LSkXyiZRACEUI04vPhAPSvfVyXXqhnzaUCgGpTmk2C0OmtEd+9x5gnRQsGg3KleLWFId3k9a+xWH
KZnmxqqSYNom+d5AIWLZTFuGm0So97r+YIbjczpHv54XaxQuLcfqioeusRniWLn7lWBA27Sj+sqO
SDSrzS+fC/WCBX+nzABvZyX5DNnVNmGf/5kNOtv6DP47b0liA0WJZMNAHwrT4ezI6LtvKYXLgd8y
WN7VscsJjqVgx9Tlrq+FQpC3jc9tfKxC71gVMZMIKmG6FbqkPa7fEN5BvquBmfepuorab1vxnpve
I/rLpslTpqSBQt9JxZboU0WVJJswyw0ilPHTbL+IWiG6murdaz01mAXhKChO4TIitmbIMNDJbcOg
TxUsfHZHD3C2fU13P0I9fQVTGJ9BOb0kkbqDP2ODWXGNFSeN99TSfs2SPYSzFzsx+5tDCxuNLlF/
bL9UZPXBmqPH3sntA3vjtoiowvpcxVvPhAMr/TqFcEAiztLuJNDKIHrbg7TrZm2zC92Uos4AWyLc
mQehzn7QV370vloVtA51wRB7No4kKAs8K30eJNnwUdZBC5ky6szyVwMsXE/EGNDBzYyr49gjdxKK
J+rUVdfLPkjCCVRH9FUaC7lrRtLtmN9RQTCia53gcoRGC+lY0TidxsuEcd2m7VtC2KgPafJuYDFc
t/WQfIgm48ivWvVm6s1sA3340U4NXzdD5Twho544JgbV0vPSJ9hcNtBM3zWrPXlL8lZrUNZR9ECE
qzaAWcmYcAjs6nh8XRCBtW7SEkyvgH6da7KXMs02pWodrVneHFvLt9SrGZwwPAdfFgv+JonocQmJ
nCmVVNKtwrllJAh903fdz193DIZS9yAz+2TFNUb8bHDXMF6ORPYRdqzY9SEaRLcdwvI8hfNZqL1H
PTh0vhda9CcnJ5wPZiu+XKzqfu4o76Nb+/hsIt+y4KCjNv+wmQDWNjyRSYkC0mmY0ywusViOkvMi
G3oyM/4kTVYUhXtkZVwN1ri46p09UojSB4pm+wS1DIHqrUQl+Ljtu5ZUvte08a1SsCKOS/zAU+71
EbG5jBabadwIjwy7XgiXhvkJr/1ENyHSqkBkwAQHa9GXNkblj0m/y4RMablbxq6YwArGJd3YHiQI
tmn9msYD7rY+m5jhFSmXth0Dr/PAnk8c6EcN+Eahn+JqVC8Dpk7WznRJAenvlPkzawCcvD6hccVq
PlfWVl0APDpPGDOsNSZDfaMz2fJ7o/jMFLPd5J0PBgY4RW9HgTBeMtfeZ2bTPzgKWvgEJEI8sp25
OV1gm2i/tExeCr2116KnLDIdEO5jBlJV99yPynYRm3Gts24RiPSyoSNTO6e0iz9s3YK8pFZrZ4Ax
mXr1R5EnDc8gBx3LSrdZjtcvmovV7I7JAiZ+qIhFOhiZ/RqrzUY4Bs6kyNkD5mTwkdtj4JrS8+ce
bI1uAS0SBf92ZkDlJ83Lm1vOATTEBEnXyLu3uP0op8z2T8rEDLNTu6R9pEx+87vmtQMdeuyaXod7
Tc8bsiBAuOObRfyj11OI2Ld/q4rCL8jcI9hwccAn6YtXjyyTanUewuLCuveGTIod0mUgaAN/rtX6
gGHqqWr5KIy5/oNCEfJI4exGdfzsCrkr5jpaSw8xCODyX4t/0w8ptUn8WAa9jlrhSspe8p45ZWtr
33pNy92u1UezqV9Szr++kTk7pcew1U7uUY+5HcmdAVo1845a2m8bEPu7BufPqs77JFAsxLh1x3Y2
4J12WXGVULmX6kQkq6ZoK1jICRYWYDOgbF0v2/+1TwFGNsowecodDZE/9pnM+3VlDonDm0nVtZq3
OBu/QzCYVhxmOPl3Q07Zgok2i2i2ttMI1q+7RmV7qHTKpknTin032tvckeVKdXGly4YhcF3X+6Ts
52BS2DnJONLXsiqukEXFmtMg8HgIvCstbd8dtwVTWuokSbOOdFl14tj1Q/h4OHYHksBAJULhtJnt
WOz1hAB5QNFYDDwTQjdzqVPShZ9I7VkoRkKNvbH3iyn+qjrvJ3XzP7GlUHjU81NJNGpmTa/EvzAC
56mycPmDpyaAZVTTH8H8C2PIb9jGRM2zbPsggZgAmoRe2eZDaoyXEfsQgiCM2jl5WBF1qlvSaJlF
i2o2YR9KtQYUPSNr6TbLQ4ujG0vCWnf5q3QqxAa+v7VSYR8cByP/DutO8Ru42L7dwIehBREW2mfe
dDNZUmW1Ul9RcskVGZCirvZTwyVappW9SHc8z8swMzqEDUP03Tymm7k2mA3HWMiTMb1lvbGL2yyl
2LTJU2Tj0Ysu3HrAcGtzpD2GasXVtE+ORgzfZ0lbYjfpkuGrZLYPQuy9YQXEUZsxtiWCO8ycwk/B
B6vhggz13rQS9Wipr4shoaFJGksGTM9Jh12rUpMAoI1pGbjacYbARLe5ea5Ly12rzMjXC8lgVVWj
ubPCG8HLNwFLYurVEi1YP590Urgmd1JXJZAqYSLhsZ/Ql+7GZnwrx4INT/d+sibdsU3vZtIYdjbh
yVMon/pC+6NySnTD5BEkDrRWsquyprzXMVBco6GqJ5PyNA5at2NhOqnJkV1yoLE7WWviNWj4VzEo
8IqDa0ooYD4w4z8DY/2RCGwZZvEduIRBeCUGAQeYiFe0Z4h/49uHaYWvZGKso9cH5UWFgbR3yo40
1LRkUJtLGKPGS9Jov04LjUPq9RWXv8LpCONPNUxBMnUH5PK0cpUOCnqItTlMUg5Zs3M0bINq3Su4
flTHXh3WqIoIWsiEgrh2ztPAMRdWEqqkSPYV0Uysysb0ZDKoTMS3rScflSpBpJKt4Yuw3YeCRtTQ
h8UhTqkSp74N9CGubwBbdmqR/RpekX+Z+Xxzil79scp+72TFe8sefc04S3JyHovjohsXkxp0rbgw
Ryh3MVUHt65DAdpW1UsH1gw6zAtQpWovFXvaqGNxaIRMPqELX6eCgt2uwGKWVltuahhLAR07Zvrz
pcsu+IYJ9KzrL6Rqvp5hqWUMwf4mo994svYxOIXzIi8LjY8wnSEEzJRTUz98utX0Cusi3fNIu+A9
Jnfb2ilc2c68C5uwuBku6qqdeX7jylX3rMiv1gAd0Uv6Zy0t59XA4r0PeQInwiQfYyb0SUd7rYEm
CTgmXOKYeUQGLRBeqtM7zHx6ef2nFlLPMut1PSytfX0q8qh9cEyl45nLMxARYJ3xwy9peJD4Kua0
+zWhwwPkyeKS2TYcZleVD3NMx07R088WEsUqMsOfODT+9Hr9sqxkCdkkeKw2mhHryFSyLyQAfT3Q
YufwRUN7Qz5VxCRQrkTeGgFSBDBmvFOcXe5IC1uq9adTMgEidwmGE8WC1Bt4grhG0Tr1721aEqNF
qizBM+a2waNES+K70MnKJQ6vjdx+zQhjRRsVDBRNhXVkhA+eTayQNnwiVlpmukzxelQ7qzavglxz
Csb3DRciY2Q8s1wJIz63kIFnkqiPddlK5lxNwFSfdSLZxbPtbvLSRaJU5OesglTQ2MXJsMa7qWY7
dIjc5ILUaY8T3Sgj+ujN3WQTWDW5JL3SEjfQGe/SegRvba7x74LCDK1jXxVHfPfreWGpVDSAvWqa
/Xyk6Vmhzjv2FggiyZIdNc7GtRt4BgNHuVgh+6JDHNa4CtrenlSYiDZsKut+ndDAtRxmVsoUHybP
wzZf6wdYmDvc3wwK4mUisOgDhQbiXmW6XltUEA2UqkJpbnWK4KWnveOqGo7dyLn2ottlinMyR3WP
ditQW+fUGuGe3UU+tMAjmxrJUohYKE7NjW5XLsW1w/FNIjdJyuhn6HdND4csPeW0HBUVLdCUuteU
j5n8wWOR0O6omW3gdaCOFs9TupUcAVCg9PwrinRXtmt+IgTV9p35DYOnQS4KgSqRAsUJg5yxv+tJ
fvH06Wd5keHCuHLSS1Zpr4YZPkFPfpaoSNlw9xX5fADdnzHp3QcTUpQU+xJYFjFRz5n5ByQgOOXo
ZsbyPmnRi5GFd/C4T5OycszpVdTuOYunO8nax7B7ot2Any29hJp7Tjxcl6nxMLfaA83fvSKYSjjU
E429i/r0oi5bis4LHVvNN/LPJrw1VXt06SwoTfWoCG8XhembQpSyRgdPEjQMWsyyx0eq/8OA+baq
7qGTfuk54RWoAAc6tQaTFp6/uKZkjUhVlmZ/K42dBYcWfTB7ZlRm3PuRcuKY/YwdiiReOs+ZXA/R
LnQWdDTnXR35Iw2gPZX/W6Mk18kky5JtaVkQGEjW2toxhk2VfSVZ+MGe8sdO2XRHs3+BA/uIQISh
w8IChhpg0sFOBQ/rwvLAuX+YyDpvpXKrUpAC9RjUco/9FNRSSwgXxhzvxCnObr5G60ERxht0rbNZ
i2Co4MGZOGKteUty9Doi8ceL26POchyVdGQxzp9coRyp2FJTu4D5/Ui87GA30WtZzS9eMh9xhtL0
m/44jv7V2Nqp7aikiR3kaN3MQJEmAmz4SVE+eEAGrdL8tRalpmKBgkvoTE+vo6vcSMM98N4w3tQd
s8ni1KYg0yroMG9DrF4AmxGjYNrvYRq9RlX3mXZnwxxvCGY+c+q9NEF1XKW3+X2ei9+irB57CFeC
rkAzBgYXhUcwcEWygdjMn0VQeuJFCuQICYS6yjvkVXx1XHU7m9m2XpQzgkiDsEJ2295KLSY5e193
PfBI52gT0GJ55PLopONAcEK4tUalEITt1eEQ1U2wnvsGncl8iOhkFnkDmISx9Kdaemd2wkAlczTD
wFDp0aekGbCKNDtQLeBsjfbKiP9Shh2d9PnJMtwgzbRdLYenBKRsWyt3xabtxuSDr7+68L5cijCF
j3GahrsnL56ssSYbrxoP5PIAolV77PU2sPV0QxTyTXfka5EWl8n+59c9xFLhoSeWetLrd+uxN8XV
K4pLIZMbEdcvhCWeh7QkvawHstquRx0BjktQkNY+oce7RcV8z7rwKhlXtCa4FyZQCH8Ltb8rqfqq
JoFp9ydVqBdMeD5dAsY09jGbYiI8efFyOKPjOsdMsoweEmdDVrAR3aLGO6uZ+74sI+5gM8zQVsur
n/p1VsX3eIxuy0riuZOvGaTl+a79NlYX0aQvo5UfRLvp3XU7dff2z+whMpFrwaPBOTgbz7K8tNqA
IzZw24tV3CliTmNc+mAHwfuBnsRWuo6bzUQkiVoxOU2Ty9QnWLTk4a+oL4lfSqFdIq0/E5773tAz
c6t2rxFWazKCjC7KYzZvcLD5hI3clmVu+VZmW89MgO7GMNxrpCHZaJ1wj9zqNr8wuLnZanzDwncW
g3ipmrcxHs+azcrYxa9MkC/94JyzLH5JPPNEQiIxEecICNLgyEuxBFjwxtoW6LVi3rWS+a9yXl6P
t1zPgT4lp7JifGqz4mAMjJnG7DKWT1kYHY3kMyJzt5PeOWrjFyMR57xljeZXWbyDxLaDsjrPc3IK
bePVmvpzFylPywew/Pu50Z6UYWsTq4OS6AEd2n00ptc6xnPIRhd2yZshxctkozVm1/uIbUg41vi0
3FHaQNql8y2r7ELRfOty89GU4uaisPfynFPgcKP4p/hAdcTNF6sVyMzi4ITT1XD7m+ryu3r7vHyN
AKNd3Xw2Pbm8vHACSV7BBlyXNzWb8YXyjUgYaMjzlZHjMyH1Tyh03/9uOqrzrusjR1gGw9EL0tCn
GGZGHUc3Czet0V9kX34VzXRw9PCpwR8ZuQM0jHeP7h+U2EBV6o9o7tEm/xjJsMm9jJN79Ly8hDzN
doSJDlr4vjxRXKuz1muvwzA+Z/02GbDXavKhqq8EFz6NjfnlxMWFk9QTs4GbNSe7nvgSiX7q722j
DvflQxbWtCcbeT3TwXVN5QGy/hOanrd5Hm6Jor4iqXkvLU6vTn6pM/MducZ2SqwNdyYbRLpKZHiH
fH3JeUCXfXI08+3iT0h5IqtkvIbd8Ez2980SvwNLsmmIF1OxDq6KvYgfY/D5d3stUvHcq915bPKT
VppE8IjtVKdfppF+NK/u3FzDTZiE9yb/I0M8kLxDc1KuUQjKduS3W/2d4SGed5IFTGKBJPLsAl7q
8ARC+K3nkVNM+9jIx94b7koz3Sh3SwZt0fT3GLK8rL8fo4catMWSZKAsQ1nL7+cLXvjy93XaOuSX
ZzGrP1EtbjQQOOd9LO/C7oo3VuArGcqeK84M8Z8mIZ4TM33TI/U156ZoJhu1d3/v+hDDyPwwIpnx
/Kxt7yR6PDasW/UyYEyl90Sq4EMebRC47yCX3juHM5ZhoxohyZAvO+XdFNF92bx0famyAnBPX13V
fmu5gDsiLjYVFcMj8QKxatOzggpDubVTsWnRmoGQ52pxvm23hKiecIZuCMo41WYfWJ7YJbjRE86k
DhV7YvXH1FGeEVbscwfulRcfLYiOHinTcZRzqiS4hp0dE+fOS9rviASwMna2EMpeNAXRlKKZjyGZ
WqLKT4azOFm68jIWb2Oi/fSZwjlJZ1msniez+LKa6QUE1287Do959jgR5WWH0Va1QcObw3Ois9qm
7rEyXIj02spjaKGJG4iIlQ2ZN7SdnVNnb70sd3M9AWweDzHKShzrAsE5/jPNq8hu8J2Jllc/A5wt
EIV027Azj0PODyB1cgrp15a+9iXyyjiUrA24b73+OGfFxRBL68s+Ool2EmWHPX7fOP0WfTZpA/lh
yjbRhU0ihn1c7LKwB3tmHydnCDoa1Z36EAOGIoMTgepPlSxGweGWWa889fFjHW/g1zBMkyvXFkdT
1A+dGBBCj0Gj1ltVl/sIsYxKW5L0NhRZL0LEx5H0Czp150X+F7o6s/nwmYRErmmOWgrvItyU+pcZ
KsdLyx+JIOjReqpqeahj9QAseFWh8IS0C1g22i4nSmSJqieO6NqBvKBKHTyWA3mwhvQsOHO41lfi
tTe7j2/EMVwxGyB5rbaexZrGIHyoHrMivbiIEPGHMcyZUXVGvBLBKAGdxNq0ERIN34K7SE9Ykfrh
XnbDE/7uVZa0fuW1i6BZp+uRXEXGcsOvI8hWKjkfBj4uJd7Cyj4NUbGbTRRijwtVzUE9XT3UtLYm
2/s12+Jg0ZuwLW0raaCVGJI878chcbBlhi4YQLtbneVsUH+T1j0u6srO2SbeSbeQ5tjRviN8PWNI
iU6DVkK49ngS9bYMlOVV8vd1DzGUIIM6wQteTf4wXPs8XXfOtGMSvNY6bi9ejMAnkur3gnSDjsZB
jkaX+BsaaHTGBCmzqP9tkrj0jRHa+1jGtLBdohtIgNPm00DzNmzdPSapSa5bqQe6Y25IL/G1lM5M
GLV+o4MYfaySAay99JtQQj8qSDtaHlxlXU3uQRCqvgbeZKTDvszVRwxiB3g2e6OOtq2sfc2SuzEC
1KqVgSk3Peo9FKZBWuvMFZEdtoE5J5tGx5dj4FQq1qP641KDWzxAA28p7Ni5fwwkrigFuE+RunpG
4Mqba56WK8B/Lefl5VPIhUnzv1ly23xGejfXmV6UlEQaTyUdJwzKYFI9QmasDV2FmIZofBvGaKcY
xZaq/72IllINEmtqvifhLUHKNJTmwen11+kxdKYLyv73kIY5VVY1qOhsNo76YPHoz6U8Ne30jJbs
6Ir8MqAuqBqVESAYlGyfJO12uQsyVTmx3iRYhL5Hm1aNpaPLMeUVgTxDakqeZTJqL9YR6S/3t8eR
My29w7LhdWgwhQyByzv7JqVhPyqbMWy2BKLi17q5acVEJ4Hnr7Hzjfqj2sZnYvnWST19h6rHYFke
NF51SVA5PF7Xy6nQLb/B2kLu69Eb0h0ODzy3j3U4PjEwuWipwhKonqxqRKRqrtHgrqDQAd7AksvR
lOAFw5o3uI1Po2Vtli+zo/tW4pJEybaG/SV3WE1zsZE4MORIjklLocD/x7lGdCQfYzFuhs4M7GRX
mUS0L5vBcQyDnJBdVBHnyZ636KiDppo2oSTfpmE1HZQAn9TiEsI9HGQk6Co5MG3+euZiQy7b8mie
maUPLAaL5NyWX4umQiJkxBe8XTbCKU6vcsgvEjryVFqbyYseiPlSoisdgYM0H8WAWLBEwt+659x0
dglBJnFiPOouuSyhB23zqWKCa4iNJTY46IKOhpXS3sbwcZZUg1a1lcq8tef6vTLEtWLbI709jSzC
1QUdNEkd7MIVFduGL7XVSeeq2g4ZszZLa4zncmh8nFP+gDDUSBq/VZptOA2BQRqszWB8zE26W2MA
0GrvqihYJ1JOuQTeiGda7uwRslnbvVQJHxwHvBiJ/FLNUbH4iec8MdJ/jWdymU2UIl/LTeXW3qFG
EK1be3fKTzKKtyZylETav0m2HwnJEhNAxaLaaZOx+Vsdmt2ToJRJM+OtrtSHLo62ivYehtHeHIug
sujj6UfJrVJQJLo4nK3hM7cIXemZADXZKYPAVO/V1LhYOg5k09oZCitMP2z4wXw3dpjWWHacEGzm
PO4dErnz2t0vl6n7k5wzJVAcLp5OUivpKMsl53e15uyHDOXoLS6MCayjhNXjTFIQECfelo7Dinvl
o+fvjDTaTlgqaVBvwkbHEsUhgD+TOAz0cdq45XtmhBu7hMKmiKtuGo8tESduNFxjpT/WeA7pkK1Z
W5kgQA4xTfa4uzKjxIikP0XlDpXMql8seb1KK6HaLAvz0A+7KN5RQ3JN6oe/a7XKh+6p25zuXjGB
3U4H4iPR0FZ/r4ZMeiSbxWa0o6NVcQcP8VZx7H0nxp3rolCK+w0glAdi4c+wV4DQD/eKMVw6F3uH
pJ2UUhmTPtu1/hCFJophkls1xDZai11g2sjCOmeAI9EqEm01bEh3/Omahu/L6cjEr8udnLbx4rF5
nKvsNFYKYTyctUyEtChXgJgdyQvY2cQ9M7veoRhbEWH2oLdv+sioami3hVb5efTlUNdBHsjU0E/c
h6IiILhutnSS/OWDrh2kG3G+kxbw2OvMmSTNnkWlMVQ0H1XFCBBAHZzG3VYliSFOdoA1sCNgcBuS
piRCOD8We3TdPCLtfgyzU1OWlzgu9kkMEkxMT1VK0QPwa4q9fWNme/Syx1yJfYiK2xSRzYyvM0Na
ofIxTGhS9dndyYKRKUdudz52stzLGeN3m6HaMmvzJ9MTY4vCqEwqwtLokxXWpUmKAS1/eDfAjFFh
Q6l6CAG+BsYM8MTJqQRCNPX/d37If8/8+C8okf8dYmT7Wy70jfb/AT7EgVL2P9ND1vPvdyT/nR6y
fP8/4SELIgSqquc5nm4yJ7PhgPwLHqL/Q11YX57neobmuiZYkX/BQyztH6hFXZT9rma7TGuN/4SH
uP+wTN1DdGzxY5ZlOv8neIhqOf8VHqLqGogxXh5MNM8wdGtBbP0bQmsuJ15a4hJKFsEFdvSRQ19R
PIwtHJCucvdjm6CYyWnKKWpyLdvXvF1mnfEwB5XBNDtCN8RYPwUx4Jp7kZvaqpPhiw4UcN91XlBF
+RPdzNCfoxhZWHcjQWUdWmrxlt4oQ7+tvgTkSvHLDzyoebJ3OjZRGpf5Ghz7g+iKegf3DMchJjdb
wT9uqPpz00hf09Cfx4CMezA/paviRGIoYZi+giM/iCN0wT1T9HVZW8OKUCF31Rvx49BE1q1QUd3p
2JAiBVmNEmZEcFBQzjPAo6oaHp0ZVyo1xaGw8ANOKZ3TntMfYPyHLG3QTdpttLVbIrOgYzFqqVra
q0xCsvghN0n7sfruoUfSsekysTRCvBAJID72yqOTl3kp/NPJeBPooYXlHGzX+qPXc38AAfIaauWP
zYq4Ymb3p23zt45ske0oZxtF6m5E2u0LsBHO4I0Y2wh3YUNPBrouYQeaodBZ9JwyyCwPBopBjrVk
EYY4RNdceSVjb8Yp1G60ZDrgbsWTR/dbivGtyaxdSExQ8RslKFMTDdG+FAY+bCaZhofYzBWUGUhi
41LbhyhXYg8ZcF709zYVu7qcPkxrLz37k1vNQmKebmTTZA/55K3tgnKIaN0x6Oi594LgkTx0311z
QK6XpjbkDYPwym5Dt+QjNRab6TVLtac4TtlLU1yDOH++eteJqY21WzL2SNJLpHpYwFaNl0wrctXb
zTJ8LmxDD4h043xbJ8O6KNvHPFHyTTfEuQ/d7dBO3tWaYzr3xJ/5s5HsQu8cJ/JOKtUOuCtQZ4oS
uOlkgWvggLnCw0OOL2PIbeFzGPK2Y00im8X5vI5FFWQld6Wp/JZ2QqbzoenGV6FT5HsoClErftjx
fFBbibjNG05VJ76Kgk0MXz6zVergkCpKiWq8zpN4r5ZJUwJ1j1KMq82M44wdfW/VE6DR8oxPrts6
Fp7KCjSNawynyKaBaxAGapm70d2kqgj3BroD4cQ7SeQr2pjqrWJ8SejoFPodT3lumGupokAwm9jC
bo3vIJ8RHyiZOCyweMBi/8HcmS1HjqTZ+YnQBjgccOA2AoiV+5rJGxiTTGIHHPtyp4fTe82HmpFM
kplkpquZi07rqu5ikYwIh//nP+c7WFU3Zl5kNHv0UowtTXpq+I+Z48emvwWlP/NvBgpFm4HR0TWN
40w2kNiseGN0uBljNorkKynDo7d5wRkuMUTWCydDvrLprkbCeZSyFeRo1DtXKwvrkssTv73GEwt6
T+/jralF8aykgs7Z5Fvw+w4T+65sej7wSEuhsIAOOImRBYkH0VgkIjRStjcsmtfvwknaM9RdwhW8
nVpYrJhjAc578Ag66Gw6XeHCyf5xiXp2VhcSZNYhmRPNCtS/qYCtsDXD3GfcuDNacQwu0NQW66sB
LsbQnXCPXFwbcJcBfCagXIM7uf0MCABnSfrSc+aFpu3qc2Plv6c1CmU8AJuenR7qsvc8+v5wNNVm
NB9YsTIYUsMqYGJnNPukUwecySGwPq4+KdDqWMWwGq2K2X9V2JFxwF/MBXFNtLicyPfdY1nDws86
zTextiMk7ixRndBtT9EMI0Lan1VqRjjsGWfm9Z5P8cpl1zvbM8xBZdg+0EvLI1aXpEGK44zsjyQ5
2A1vq494WTgvlSLXoErvazSBlxt+/xyZ4Nv98dSzy463F0UBmkRyLb4ym6VlND3RCwMdJK6tG2FA
X1qGfr7Iu7Ylgc2qTDv+HXmqLwpXIPKIyQwTKzNezBjz3PiCp7m7x/0zsj3tDybFo1dnFHdz0hIV
tYdv+DROOMKkui4LIzbRA0ARbkuQp6vcvT9zTqEjv7qOF2SAGUKVt0bY2N4mdhgAirjiB+oFF1K3
LZ8NHLC4k4B13Ge1exet7s04WKyLuYCLpN21Fas+0cqbPBu8UDnJvbkYv/q1AAQ0cfISp18p1iu+
B/Ay53UFIRRbI54JoDlcxK5uJ3jqEQASUvfnpqYmOSmkBcFIMYbwJ1vNGDfyRLraX72/2cBeBV4R
uerSJWH9m/cF1mtXlfdwJ05xAnLf6PR9O0eoEXbz5I0YgTtlh5mLMSvLgU2q+9kpW15Emt6o0X1N
OROH3IuO2ZQ1554TbR627JBT0IQWndQ0faSdODjGlvvvsHUnJhnoJdXyiIC2VxDp8TR1zFgpuYa8
rSHbpjNh0IjGXX/9Mbvpk7AaWSJlITXHT+0k7w2IAwes/vjrEi/UjfosfbgM3sirCDvhatkosjWS
wIA0l1LdaGBYL5y7RgFtSqFO+XZyLuX4kRk/s2+zX92CYClDH7zTZ9ftz1WBLz7rnMuQ0nEVS++N
FpF8V2+QgyGJTuyInpSeKlLsvNcN61Qlwglkjd40SUlGK89yimGZKUQ8PSvtvICZd/fz2OKPzSJ5
amfO8W5V+7xc2pOkIN7u0YxXjxmuRW29cjIfLWzxgceq6pqzQUEj5qOQ0UuaebmDjUwhPAzqE2ve
0bOyY9FXw6foKW5d832DCvyS4QwOpc6aYHUN4BtYMMPKbpaDN2Lki/HEh2WXBuVcktGiuHVPKKcK
I/4M8JcS4m/3QypB3XMt4SENQ1Gb6RlDWHcz0EFm1eQCB5lneExsl2A9TTAmT5/RBHYDK6xrYOt2
M9WGa1IxOdMhTdKQWvm6uyUsXAUxEcWDnc4ntU5bV9rWYZOlnK4T6giWsNsB7sVBRwjxzuh9apui
K5KkLQe8OwRTYYNSgIKRL1B7Vj4CZuz751QuFwDcy7lj/7r1L8sGhJioXVw0Ff5ZncBJI4Qy7Ane
UJCbI/XD3x8JPXUsdxIbOSUxn/yi/5FzXFB0bn9QRjQfx1nlFMKXJF0pfjiJ/oY6ZknPqi/2Gb7P
Q5ssxq2OnSNdZtl7O1YZDgUJ2pzOmX224kPpuR+OkQtOq2Lqc0o0cgXrV8B0oXDxPFl5FngFYCkz
USfCT/NB9/QJ5T5uRlaQ/r//K8pBUlsgcvhE7nSSvSWf6pWIpWySkxtN4QIMnEuHIn8q8dOVy2uW
BobTmJeCfCuC9VQ8yZYa2LhKhku2jP5+Rr+DxLAQ0LOx8Y/TtIvKyT+46/rswlLYWYDfTtrg02rA
wdXoGSflNfGFBZxbNz70OR3Dm19uaqd2jlU2nWtrHS+mTTdwLus7OUw3EA4xGNQUaBoxH/0Ku8xq
0yS95bEgmQ/IDH1Mj0YznyydNHDi5k+mi/UWRAT+uuqSr7I61S0DhFo0gV/zbI76yYSVcfWM9oyf
K7ui89dB0EXNcAX8QF24woEOULq5N1IIVHnZH+oi7a6uW8Sndt1kS7mVn0syAqZJyDgfY34nLQ0l
2g+itvjkG8Xk2qqzU6Kbr6b4SxGtF/oVSCq5NcQRN3F3lu1umhEtD5E1fHUTcCKQMjmIFu9UTQVZ
nRyryQor6qbXlELU8CBq4Cdh2xj3Wdtnd+uCuTZ2gmFSlzyv/5qYQ9byfYKAvgOUfFPSsIX5F5wb
2579vHDPqjPjTXeQ9jocLfsc2x16m4dlFcWltmlHc5czGPFTRf8pGzzzg3JsNgejMx5seChzOTuQ
Ges67OP5KFvfxpDEMTy63JZG4nQ6vbEKiKQ95eB+AXBtWTg9LNDGkua6yIrhfNEN1rIqaFv3kK6U
N5U14RT2p5e+mNeD3R57qpACQT3ebtgquVbmmNrAecbB8HerdjfG5i/30QJSGVSnDWs0yfwCrQxP
Q9RQ5NZvNmGwp1k03bZ9xIxQvME+RPzxqz+p5RMebweGJEF9UQ23d591NjHAocn3sgXpAOxs+Szu
M5YN1KWSHMbzG5DqYfOmg9gSRuBpSniWjeiWVTYljhMhpC7y/mDkh+PkLI+RVvc6xgcxGNNb1EK4
Rat79TstWe4sXmDM5ACEh+aOZe9MdvLBh7uQG0CTAPgoy8fuxNax7TkIdPus2Dgzl9n0Mu07jbOc
NAJ5xXW9XxyvObKj4ZymwEqNqFwqGZ9ZrYGt81WQtG4WQLn9UngO4U5o5iHqTYbhNHrw2cwleimz
Kd6GyOsAHIEGbRvb3Y80xAlG8XyA5dISOa4IDBO57kYrsBYu1Y1Vf2ihQoZ2hH3H6uEi0HNd2s/9
MOd3RoFNVGQ/EkPgMgWTJu87TQZl4to9mHZ8S/kGkiHrEOtIaTSUqyp7HUA7k0VW9Li13D27toLq
MB/mFVcy4VNcQpSf7O0FVXNTpDpegJDtJHa5lSF9BnnICRaPHvFdV5BOnuTf6Hc2vk0znqxu4mcY
8gZ5C8shbWnjvo6W5izBdsYN/Rukfm2rNHgxozdt5n9AW0jCEYz+uFkL/ntMmrK2R8wJPNkVibxr
MlX3saz9s5q7i8mTlQXBDkSXTbKqfFxcjuIUqhJu/kPbN58OlMe2yNEAo2M616Hdk48V1rBPwFDR
37l8dYv9Y0A20fR/cU8fedKYbiBccHmMqQVBWT5CZe7Wx9jgm/qDzFLsu77ZICDijVjdbm1irmDx
+jhmBHrzeLqnP9A++xVjaArmMCyogNOqMYJa+Zc8om3Tm9XRduuHJgeIgO8FyGpkf2lLE4ZlozK5
NPCxuyZxMwgwD14JQmLLTeZOoLyiPtp11YQ+fu7ZlMQvQZ8YTXUa8RTuzLRksa/vdQ7RrPQ//cb4
3ap85jTKv0fHcOHfpbcJRm+ABnR55PoFnuXJdkza3/R4GlgVsxbrQ4t1gJUORxh0n0o27Rla4695
9Qfo8PPvJoqZ5Lzxaqz6s9sqkUZoOLsaRfJKnxWrr/qVcujv2Oc6T7q0h6cAwik2ND+eU78kOmdN
FyHPNAbqSDoVe5C69a5YdMPnjzTUDI/mYJQkMrFLhZJw7sEp0FDS2kXxbsmarxV7s1beO0TnQq/R
D4saGSjaz4rKop1X1gPfxogDnbKyoM92o+V95m4hTp7NrmS1jjjLXPKgQxHaLJaLGoqh6h9mzx+4
tsIvyThg+4yKEsZqauHGEngzBnG3fKvT0jyODrg6VzU/ICPaDgEqL6l2bvVzVYFIWUqX0BLe88xS
oHi4WR8VQhM+ywY2wfhNbKK7dNxZ9w7woTyPM9i51Zl1qTq5A8lmFPeIxTmkWeiUFbeAlURt1GxX
+7T6LaziXjmdT9BChga63d6AzcDFZVfalQz9lCjEP7WABDV2VUQPXD+O50pubDBzFJBLoe0qkY77
RLJZ58Atwnq4eMajTvUI5Xt5bknnDQ2BN74ZSvie59z904JVDx0KRzg14VAV3e+NfSbt4jpW8bed
9oC7UmSOVX3kqDTIcD/CdGy4riYBismvQr/jYam99kpc881pUvCvChtvHj9NHuJNlS2EJ3nBZAeJ
r/SV5g1rjUe9sqTbsI///D9YZGO/jUkaxFYTmCZTOJm1wdE47aOITpm2PxQWgQAx8wHSkfvqDSgs
I898btudvnDpvwXUtpwX2T2t3Tq8FoMRHfKaxFeJ+2OoVf9iW+EK12lvYze5jPVwTX2ANrHJtDmY
LIUW4d27PRGvVsYfrXQOIEfeVJ5/5au466CL6fET21UeEF4mTrehrXyS+hWzUucSbmB1+NpXDokq
J2dWkR9J7uQhvZJ3nuzLgxPBqlhr509jiD/Ryud/S6F1/B2i/b+75iNvaipvM+wR3RyQHSWzwgEd
AIJdj2UZP0TDou4IvbMbSY6qpvfMcZsXeljSk9vED73MiPq0oIhXASg1Y1NatMQnumreMDpHJuve
LfO3eIJwCczwqbYQY7wkmW8SVuoIq0Ree/wc7sq6CCIcL2WzPUJlEmr8630ewwuGTuzxHPMyVn0p
FvODITOAnyMZDCe+XWmtczyRXCeQAYe5GssdbY0/mMSvNMxMZ3o6DsXUegQxONug/uA+wIJARzq/
GuieNP4kD/MCBRbFj9hrGlGGrZ/dzQWQMuScuXcgp5hfeQP/V1gyOahGI0TYZOVGLwkwYZoUY077
pecsFx2E+7Vxjw04hEtHa0ZKGkX6PuvSBPW65Zw/FE2PsdTuqX5gK7yQd2nXdD5ahK16QSBQG8X7
YCUnnmCnzJTcrOZ326uTQMWTCSvRZnaT9RUg8wn71Xx0HdsihEVyPC8ZrMbsAeoiBytfmH/zFs3r
i4NC7pJDv1CF673jcemCIZ1YmsXcgwBJYzbAk0K9REBYG9Kb7N6zHAsanBUk90wfVUs0ZXbzK9Pu
I6vwed+v1UfVLAlpn/htGvu/dr3DQ8FTpkhuI9VXd4CQbqeMAazIb9DgrbARyt3xtP+sp9gMrIGL
WFYetNw2f033PuTjTydnBPY+v8tQfQ693344dU9Os+OKix85zGfd7V2k5L1oywOXc3qZwdEEa07d
X6P4uSNd7YsOXclDUNi7eMzbnlcrW+afycjnB5GbZ86tCw+JO1HJ6RClQBd9QyDpF6RPLeQtVdYX
s9YZEf3skADMCGhS5+G86gf07WdrmHmMaeBquQOESPnzhpqZUc6o21VLCQCra06x7a1BStCLGAlw
IN77cb48DR3edgktiLeI3ouuBdcVTQfOnwWTUHxiBZIC2co4kG2zB2zugkudMDxCVSecZi+BrsCO
AuAm2TInkGF966GKIE3/81dzIj9Mo6b8WT/mg5oJrw1w0nPje3WxSioeltiQQJWsI5ppeZiFvvVG
JhVVOyeQGy9zITa7TFaEi3OtG/pzYK2S5S2KAM5dRQ4ix1S3PRw3w6twD36O+GeWvXEocxz/uSKc
DGEnAGaX4s/HqxUjMQB+guPQLsVtPH6qxgPFnbJjF9mVT18dUklhEMMZx335mMOyBQc8f4qBa5sP
WoMiV/M028nB3LpR5xm+TsrnsoxpJNuwpX6qnZPbkXza3h5MLFQv9vCddn1V3prA628z+mgB7UB1
idHNI4NYyYI+WLcjt5QMcIovQFOAHtVHoy72zkqKxEr7W23bALNncZ9aETAzqJU4IsxAxl92gvEJ
BRCuax2JI2HMl2pgjrEA2O/MOXvqSffto4nMbTpDv6cZ3D8ZLvBZYvIDGVN6MVJzQ53EfPQRlPqK
Ys4mqSOwiu43SrmgfCIJOhLFdGCtaFWrONsM9q61fGhi9AeRZuWxpWHMNqYb7gPD3rLQYAdKfIPM
ip74Dbcg1imzNDJ1yxPACmurfpoawIpMYR8x8ekDfChyL3PQR4Z1Uc4bs8Wt47v3PPC4I7buNY4J
sHixbx05uR1QEsV75cXYD+wy7DfWrJxAu+cgF83Vvo/GHr6t1/MOpbjLAHd7V+x8kMPspGlCWnvA
aSVv1rEAO9Xb8/ooCvu5sPtTWRMMGKbd2GjKEf3pA2bCu6+bOUzad8sH7sZKzOWI5Z8W+nGJiT0P
SGykZHooLd5dl3IPdSmB7LjL01hLdl6yPTQLqPS6756LDpxCLbgINL2N6zYZoEpP/pMj1IniNGIQ
ePp3K2mmJIo5bT0+A/nMtJJsDDrcVuoQe0xp+K1hO/XNU/LHxKJIljAlSyzjbqcHn6pPZ2EpIv40
ABKnSoVjzntkoibeq0pYuHTindhe0uRbvUpggchnZFNE8W6lY3MlvA2uL895MtHOHLjrFpui8Nf8
7nrUpbVjSenime8NoHx+FYWuwUNkndzhMGJaG3jtecyRqqhYeczCfiv7exuMyi7Suzhb3se6IIzF
umdfgAueerDXHAf5nj0AwerMf+hR883yxe9ZYZlTMVytWFIfTkX6nszxh0lJXLR6/SW1WD3Vnce/
XLdlYJvtqzf3L9YiXGLKNbqY7mKuhdhlDLh3HCTkvCb7bh1RBZnEkxmvhLm3kWeCagvclAwb6FSk
Ptt37ZAHqkoqFeLpormhz7UgBj0uh4n34uSWn1kqvxq3qZDd+bglyv3wNF6RygAc1HNkjg1vlVaz
n+o3Vyztnpj1orwORsMHLMEiiYu7flbJ3IT4EB/Q5+nQE7cWxvHOyaBlRxE6aOIkx9aPw0qnH4mh
b/P6zzrQ5DNWh7JV70nZ35nr0B4hQHyAxfzhJ7f2VI09x8CLuSSMTwtLzdMYA9NqIepESFaV+mWz
v4QH9ljMw41vo/Dlw/REMOSGgi6etAMpahiFUE3OJViQc+VMDMIk68K4s9/NiMnMoWQBqJsONt22
IgC2A7SiIFHgkyT/Pu3LRNwl1kKmbbBYtUtXHy2KzWhinEnfARBJ85h5izpdY4Jn4vqHrK7E1W3B
reBn8cphPFaeBXfDhuniGjOQf3YVuvMLDJDReycHJijTfk+BrEgNXliv2T1mJOatJYnv+AI7Pev+
CsD8Ab/jdw2fdG8LlmYsCt8JTEIsA8KyzxvQa54uvnqK1SbwzEE3Dz9Fb7QIAFxKfJW/mqoR5yp6
rlLD5pH7t6Tq5iJF+g6BuhxPuYVncLJgoi7stSYefFzT2q2zo4nu7R5CYJNZRVim8hd+SQvAR4d2
y6Ex+t/9OJ2nivdrsThfbQ+RI03WXwTMZZBVcIB1AjNscDJ3t9rmY2w2sFmUj3MpqpCS2qrfrW7z
SYMc4kHxsj3gEMU1zydXyiOHQtDsBtX/rmTjh2pA8gT/uiuT6RmYynLMk2KvFZnCCsjVotMLB8xX
R3jaIqhzFK6H/o9Rt3NpXxfV0uwNeqsDa3prCwPUUOne66R6lMPwLl2u3sADJhyRGayMTlyKOOIm
hGuR2uxzO/Fp7Kkoaevk7KbwtEnrEcVF/WpX53merRJkUQVLMefSRAfvWXTlWzWgLeS+eM+L4sfI
7Kteh7cU5Oc0JCXBZyaoriEgxyWLguSwTbAWiA27P0N4RjL4pgDTRME/Z8vwVSm07+bbAdgKfIlJ
023FndWU18wAEkzg+kur/qb3u3y3KGjgi6McyteZoiirZ4tFNVE49OaBY284j0ZEKZQHF5b97mD8
aiN/DQtcKnunA/ldpr9sJ/aPOQzFSGJzq4DfmWe3ITdmlmDxPMbqfT/rwKasnDA8oP8iu7Qixg9S
0zKfGxerWw69LoeQWJYit7qx+IpgxpELQLdjIX4ezBJYA4yZfRqAW7X4glOLr9Q/D+k57lcawqUQ
YVmpH1XyLLdXi5ewLB70LIOp1PCuCsVbjzUGW2ZgcxkhePDYtPLWfN3iPCfelxrcy0xhxX7y8WjR
cB6HtskuHnpuc7WmcY8VlvOq9Fi6OeZVRfF5iWFBLDY/xzhBvJu5XcBAufbUvmCEYWtO1e73pCil
t1Y4Gk3R/5p57xyE5PcsfXBYttQDoKT1M9dmv6+SqmCFzLjn0m0buEXHOrHdbpxU0q/tDkoMyOC8
JpK9xTVzBnftk34UzhceS7XnZM03gmkeuk4sj2Cr3zubKvUcSGZI7uFhqEaeOxw+oWCWPsgKzmBa
ZcTaIk3vO25SwKlHz4D9ZmtivXbLFbb4QzUOZpvYQ89kG4x6DD1EOfpNzPh7pqHaS04mfn6Y2bmb
P1cAEPblVE9spHoe6wByjsKLfotDAUx/2ep4wcjgvuO3by29uJlj+2k1LRO1o4KUauItjrfjOeYB
HtZQdHTmPRMNl8GMn4AlIXcyr8kIYTQbovG+74hnUY8Xth1J9zrp2r2bJz4OSs6kbMXcYim4j9u3
ZcJO3dW45nE7kQb3Y5RyqaJn4KihBp4eIAe+UyKMFDSjMLRPk4SQSZ8D152q/1G6uYepBtikXbF7
N+spI9jC5yiLb0wFmy4GfDOjWZaQRSz21DQVW3fWLN5SkDnYgiICUeMXr+xR+obJznr7vZHOH4fP
jWY8Yff0jQDAIrQ8VcPJyT4ay7qrllHsDR++Cit5GG48LsvpUrNB67H6hP4gf7HaecIzUB2awXqe
oheUtny/+N+WOKtbNzHO5mIbROb0KTf0W6Wn73VUoSC0OAimSdGwdm96zETYv8pQZe90Ri8Yufk9
8s7gctROh3m2bzqbhTsNEJIs8D8sZoO8aasPJuHlyrFvDZ1x/6RvjeaNb7NjsVn71V/WgtFtk4d9
tY1TAwiIVr7C+wflpbZ8b1cwp4fTBIEqNZONts471dKYtgEXY0ezvg3ORuwY1Xu90uwt2TCsM66d
0mMf6zAEJ+s3vKbAKUsMchbferuaN1nTs0K3Xyk3aqjWs25zr/vbcAoHa68YOdOmBh9kPEZp8pOt
7rHIlYeZtKdPtH9hknI6B+EPd4CLgbhnXWN09Z0ykTbFpOyXyUZ5BF66j8RN2UDwjpruE8O2Gzoe
dvxRlldtwlUt3exQjCoD2nWgGJWCUIZnPDfxzpcW3YwKK7h0kFT9mZttTdDvgC2QOdTv4mCdif2w
j0tGygwUu6u91/sfuRV/Z7Z6mzBVWX797mDlid3vNYcPOQp8c8K4ZLpwwW/qVziMXxhF5ivlNH7o
2/LLsOUzdsFLpEHBAm58KkZHnWFfcflJEjCKFmnu7YxxxJuzgZp7nSXI8aSiVjZr0rLL59yfv9FT
jaMh7dvCoUuJJ+n3UpPTWZGiceqMhNPH+ZLFZXw04uEPaO76iNR8224vEIdfghza0dIxgAdw7aI4
ihpTWI6zMd0OodZrvND0esq9ai6lenwaDDwd7NtBaVsZTNOy3ZOv9S8EXK9iRcXH/Mj1Cash661j
t9kyCORx3Dtgqzo+33Wx0pMdd2evNqg+ntYXe52OcTudUz49fJJdQk/ZuJ2ESIqW7L+n306He2NJ
yFgaVqSOA++qHeSEUtPolgEIXc197KF5VwJcguVA5uHK+KhyznyYEV+WaXFlzJbl2HbMjc7Yv/pT
Qk+vS27Rg/GBO9PZR2VFxjrNEkALedi2gqWk7p5Ehrc6cWMLU88gKAJRZ7S0GHhVeh/J+Fpodmk+
BF3okTEECYawSLks9m+LZvw1C9YlFW6wHSYOIshDMXFnh0bellsCivBhUvnUNGEkzKuVHNwqGdiB
illFCeGp/m2OGEDMtTsCK0oPOu73JhD5PQX2qHCzH5SNrG5ck1+I4OsGTNYukF4PLWsPAW6/Uix0
0q7+chWUAaOPADG6OKd6xfHqk7dmdXmA1IbkUOMcARyzwkXBwaTm5jbP1lfV1ucmc/ntdM8jiVNq
43fU36Y3uFACsGeEmWKuL7aztWq3yTfGnPdSCerDaGapIzffm6K45ZdPz5u5cd39CPC5z1PGpxOI
AwO7PYU3HZMbn8fLnL5bSYkiUKEGKAo0o3HE/T+WGzYSapRU13RsX6NpBbeYnHKFGFfO9SnheXWY
l0Tv7Mij8YK9P+9sAjy1X+6Sxv9TLNNtOqMSNvDwke5fnTEBFatoqhJr/SsBbkOGxDnXQA1EhWAs
KUUGwz6/L/gAzmxxXIv91MALRCzYpOvlRS/v0ZT8wgCBdwCd1Zpxujl9czTKLmSnmdxM6W8IsPqs
F9QILGWAQp8gMMbJ5mcYeN9lXPbOcY10auIxk8uiDmlvrOE4kJ1MozTEPliGiVD0k8y3NKw9aJOC
zAVPDH4WLg4gIK5ZxPak0czTas5DXLTxVTDDXjyreRkt0l8E43FXJQpG5uY1GUCqQlPFpcsNK8K9
m9toQitb3TzGEcwSeHtS9hcqRT0UsvjQFPB+omWieqCK/rq5+8TIwJ2+I7POyVRUzlOxYr7DgMQl
L6K6q9ywXvVj6b8i5LHOX0wWMFu9YeSI+w0JxVK0bvY49v62IvlqJ5yz2CJ27oTCnPeU3sw2wnqX
fccGG2dFLi/D77Cb+NvonRN0GEd8LNbEyCDfpZn/UDn1VipZ7o0BIHgisDDkvhVf8MM+r7bBEM5v
22mxMs9wwMAIIUQBMfZqEwJLKctTZKFrzyWdU2Td/Lqc+LmI8SjXYIXZukc3tXm7FQIMkUX/heuw
/57Wi+5dtbdSbB+U2mD9Tak10tVZ5P54Yy5FOPOQMk04r2pYn7j8rk9+hyrVZtmOnQl5VbVQHbi9
Jgm6RxxRZyic6RYcPr1cWcEXMCAsQOy39qi1c2B0jJfDMJ5TT/8p24hPCVa+afLxmQEeRc/Azt3i
mYyNOiy9oT7ORkZ695c/dDfK0uT47OR90nhTu7L4bbntlR3jWyE3umG+/FGjuvb0WcRrf9vyeLNx
xS7zfORxeI5Ax7bz8FEoNo1RROIzV/RAYtZAnXX91z6LH8eKjHjZob4Mhfu90f/3gqgXQJaPZhpx
HpaalR4C5oRjXbdZc2krMxik8ZSn2WHt+xuZqwOBX3i3FCTFZZkfqcm+5aicGaDOWLjxY7Oj4UDt
khNuxsAnVRJmBtNgmjkIBGv9x3AIwXYYmhvpvSigPqT4qQOZWxqhdPNrNhQ4GwPkjmh7Qnz29iDa
Vh4tllvnu5+MJYx0hrk7n8xjYoh3v+HHMiI8sHbEsJx2D2IQ7tFOFpLvmqm5EFinhu5LDNOti98I
Ux7Gg1yoi0i74dCBgdvlXFeZC4D1WUjiMfGdokCSGJQMW49xqJnidwNejJ2xupkS+Xvu+NAaCvYP
2eIAQNx86df6J8rs6BRVKD+ZJouzsuvc265VXDNnAVK9DAGxa44VF0hAPV74xD8K2kEg/3HuNGzX
Em2gMnoORPVMcUqTm16k7RyRUpluZaH+ejKqUAZdEtwdfzRzCyAMZks/yQtnxv1g2nBtRf9XFulH
lM6Qnkd5icR4jn18Iokrscwy5Wz9mdgmuot/nsp0BfCQgJseMXfND37Cu5GWUPwEPhkAU9EzQbE1
BC0clCitudpnLhbdKhof4wZ8y0z/ViAGekYgzrXSWfcjCK69W+IZ6CSmaDjJtw4FjLsBOYNVS7FV
tLfJ0c/n5L1Y8KhKuqR0988ytcCKR4PSfi5kfjIs9QzNyQLekz8tistXtfT8auLkQCABDWq8pM6A
mQu3vieVx3Z001LDZabC05RPfdeeFxunr0fYiJkAbElklM2JIOMH6gkwdOMmJkCaZRktQpnF3YJA
ADvY+OyM0N/l5he6JScIBSt9MorOPJe4otdtd1InLbCelgSnSrixolejZSyEDRvvWddlf4rb59lP
j5tWGiZyM0CzoV9yZtV4jiWODyaWWTXg2dM714gScofJF225rL6Ohe2StuZdVPTyr1ijLGy8BJER
2IwJYTwdGaXSZe8YMSzeiriBLTpBrTv93TSyXfCR3TSSDXRtl8dyVU/dkB9n4cP8o+RT9dkaeGP+
k/rc5SuLU8rfLD5CvDTrGp+LeEvN9sZbZOF8iGCu7qa6MC9Rytal4KG0NLwkbKvbY10YCeMCezVT
3JcWl/CCiwUCOSkw00RJkdZ5jlTDu7TBizheMO3FIT2GaaC1Qj3PxW3uI8il65ugz0CVSBd0V82W
S3CRazf5ZXWjUgdqWC1/cTvjjOISeOG2NJELxiSvo/nE2nHcDR7tsszMISbp745S2qPBwjBeuYQn
6SuOyYoPrcPgW7EOwkLKoLQ2R07GS6Jo5xD0puoSRZn3yw89AUyajU0v3KqZjr8TuMU7u8IiQ7cU
w3+tvzrD5JFmR0WwRu4N3SQDpQ8o1gtPhmhIh2A1Nv/aFirGv9339rcBPLj1aSLMiZqIvjrW/cyK
zm2OgOJ/9xl35WGlBJQVXbfJJGSV6NCqVsoMYbbSeJKEbmIFcBi7m342QiHwIJlVMu9rKFBWTuLV
SmeOYKwqvfOLELdL4PVnrjuHYD0KVIuXI08IF2v3pk/eBvjhDc/deCYkORjrH0oTnxM3+dabvF4O
BWo7QdsouqxN90a+A5W0PviO/6GJVV7+EyN6/9cg33/Bim9Lmv+vkN5//291P/1vFd///AP/UfHt
/UtIoRwTidCTrvs/G76F+S/fVabwHWU5xONMknj/I6Tn/cv0hG36Smy927ZPw/h/NHw7zr/4Gh7K
ppLSFR7/0/9Pwzd51v8jpCelcFgx2CT1XJtvZWsA/19CembOcvPfODqP5baRKIp+EaqQugFsSYKZ
FClRyRuUZFnIOTXw9XMwG9WMx/ZIINn9wr3nGtKTgFfnXYTt9NRoXK7g5JWvWV140kUanjTCg6e8
Os7efcJiijNvnbk7euF1QB2AnGmq2GdCXGgEeWdpvS1aNHuSz7xbImRJyAdjDBUzKmazEQJK9o2e
xTgScnaSniaPevTIq/yWZZnxlkvzyQ5xJxjpB5E9jBnId9qyAkHH1Z8hE0Qio7FCInOaeus9i2lj
cZjsW7q8jdYTOSG8HYlMN0R4q4nV4alOrIuTai+Gku9oRHG6Ni4DcwDol0kfz0NKNWR7wQkT4KbX
I2z8tDgS9IMqUXc31gfVbLsVE8lwUu/9joSg1uJyKr3vIi6/5vxrTqyfkMrFhhHPUGllW/G204ZX
2VQHe6SUN1GVr9EXbBkS3mPbuhI3tamC7F9ufKqMNIzKA6eZESkwlczHKQS/wqg6kXUcsUhAO3QF
AHZfWn9S8Q4dzIC2eocYuwXDjkARwJ/jbmvb2oFMIsZ8gkaBr3vWLqVd+mHsFqsxZwZGr8UtJ/xi
6Z3KcG/k4Gnlq4YyAqO0y06MGXzeyh1RBQALh+8Wfi6yESSDLNfZmNdDB882f6uL7i05o7r5Fzvl
bXnIDVmA0pu+SbjYdNF07ElOLAxGN3iq04lQPGcxJMnvQY/22DD2yXhyBphaMf5qNAGrSDnvmeYd
hKXvOhwBA0uDzjYPjWMhfUQ3GREhQ321LnNmdLzr0HLing7ikCxCObPP4De5RIcDZWAmZwyAJbkj
nFk8p+9e8YpjajOjNIqSW+bAQ3bzE3ovZk78RZnUDmTbHOBf0asp0to+CBJRyOrmicIQ7xykH3rD
r8wBMBYJtUkm7yGzxoSzh7DBdNwN2ekoQxvjNNj2K8vtIwSStLrmqbnqWTnonrtxHHIMmi+I3YdU
DT/NK4vNUwd3owJZXdZucpxIFNEqEucGS2/R3idPQu9/A3oSO2WCXDJ5NokfgP5q4j7LYippF3TU
ks4T6uzxwhnhROR13PLpR6RgtDSG/acVhvA1TE189nS4gfS2tk0ERixi5G902tuuLE5tRRMw7gZG
fApSd5kfdZRqYzNsBhQeMF4t8QeS7RB8x+24KwnAPAyRE191kZ+BHVsHdOqoF/phuhe11xz0oqv8
tictJMgC72AU+VZX5kVvU4LM5DKeNXryFbL4Vbdz+5GHnf3Sl9fOweLqYZDqEK/qSP0HnLgImyrj
2fMzlW4WU2PGPtUgyr48RVp6UjSpIkoffY+7aIj+DuVzpF86SkZCO8kMSk+pLfe2s9bdAFnnvEoN
9RoumdDRskuiMep+a0dH/Z+tJK7PqJ98iHGCbbNIZojx2bnVmOqN5rXjtZd0UXOBzfdjNDygwkfD
QT4/7ci5Y9ZDFCXFuxBfAdB1GjloTH+LoqTsZL7HJEyHFBHYwYYLGi0wh+MyRJDBbWgvElBJU8Y7
ly1iyrxCNdq6z1+MGh9AQSCkQ6y1k/itCcb3A0A674A/Vrk3O1yec70JhkcH+JHdRsYbhgxKRLS3
ubi3d8wQOz2LjoL1vW28aoJcBLkKm6sljO3A7Bqjwo4qeZcb2ike4WhbTzikkBg1K6v9jKjWIfDe
eZnWcce6lO8vDpdJg7Wfod7F1T3SXZjdRJoY5LbCq5pzELlhDm8yKt6LWj3ILAPbivY7TZFOWxvy
W7eVAfGcvhRoRrLpPPttIudAh+OgEkJl/1/v+EE4veXGfqjVZpbIv4ajRtruTCFbJ/C5uwjn4WLm
/KB7x/fyHsvLogeEHexjCNUg8zDbnOLs6rokObgxhucQyWF8S5V3yFq/t6Ax/2Vc2zHWmROxy6F+
wFKiH2buCPmijb310LRr7sV1zIzMaclfYuwbsvOiXcw6NNc44Uomu1g13Pilm2hOsYHNZviZ918k
XzApMQ9S5vAKDWQTA1tF+xx6HzX5lAO4ijx3fN34E0a/NVLDefptCWevYeRMSu7G+A52+dEUHIfQ
9AfPvDdQGVVeIkZm2M11hoNpxXnCPpzJgo14FC3fEmuCtHQWO21ZDBtNfzXb9hIl/Qb12KFuy3sC
2kKRU8YyI3N2AjoEsxXvNxHZ5/+/5s2E5AQgj5L6Jgdji8dyMTgnutatsBlUa2grjBFtlwWMVZuo
WzHpjYonFb2Brjk2XkOIDDj0JnXRrTGCDdMXkQUM+tLriMhIyT8BuBXjSVG7m7DZOiKkuINndoYd
sG+XaLX4rehgLJMTIJhAkmO5nB0rE7DwKkOTR9DWih1mmbwMRb/xUnFuzGecpps8e5PJB58gX7b4
p7r5wg4jViy3okM4sps0yu80InK56IAH9gitUYDEbwFAzpJM+BHbmBpJLHKxHYtPRkjMYXm0MQKe
fti4oFY8PkDFUwxGFILhKlDkf6HJZgKd7icnP7JWhNYfrsKQizTdE1+267tqm5PQogPYcSblu/LU
aj8ep2sEfLUT/wqOvDIG79Ra+Mw6SonpI++KVYMowCasy+MzzRLRrVDp5Rj7Qshder3neme4X+4m
RXfdym1ZppRs0NXL6pCbwwVGdsxRmn4H1m6oh0/RsWOcl85Wtftw8J5LZZxrbCUlNvVwJlCG2zPB
f97l3m9oT/sgeEkKUAiCVWduPl80hhLrypYvbeCBsRwfOPG/x543eGTUWweRSWSZ3iVPvR1r5Hpt
Fy+Zyxs1L0PWBwUcsDzX/1DHUEgGZK2t6eA5Bob+ZkXx4Jfovxl09WtW0JBzwvDo1KS2Fz9zon4y
j+g3MYjXOrRvgVdvFO8AV5/2aJQW+a44Iso/94VM6JyH5zBmG9LuIqLy7DA8Zw7ev6xyIfECdnNd
uSfrakO/v4kJbkUL89K7BQPFaPrJQASSmrhUc4ilPO/VTOonqsc9nIFnR49AdcEgZOQxqHHdINli
EnciH7OeYRQCE7LMXySeP10x+E47rvtmOjaj9tOgJJtZcWJf4vxgoTj0p7JS8O3cD3sEh7B4VJhX
XUUl6SaJRiLKZdcmfwWDNY+0SGciUsmt32X60w/W3qpRgJK9brYaEQisuAb+gl75vQDTlJ1sNJd6
3wJERsiLBibKn9T0rS1ulOiOHWIXFNWJ2JtzNahtr1VPRGyRDp1zlaOGZmQ74ORH7yM+A++39Mpz
lZF5TCpOp1+F3h3yCR5TxHvDIZSsaNAVv8WReRr5pRmTWldVew5pPgUtwkaC7NlyOYF1GS00SPwA
2FGQmO7qhFiN8gWQCP4t9eZQHwZOsGUqPEEWQlu+GFMvkYUI/60m7h5lTsxKLsGl2E7jfsbZGOp/
WLj4tgejRnuYbrpHm3cIjGlbdtM+42XMXaabuBTcOntIzo2J91wsvsrCfonKw2xzuhqB3CxD2AI5
K8ncp9x5yUp8jo85JQvAbdCBFusIu5GYbH8gALWJy0dsJ2T8yW1WyjvjRAzudrMdHWjzDPfRR2xq
u/oYiTMNwr98TI9ageJ2RoQz6ovb+j2yurvXUz8E9gHMkDjUefVk6qRlJGb6Lx2hwbrqObcEhiUu
kzhHw6pTxYgJAlRCPp+mET/Xt0567+MJVJZkYlfOHJeJsO2jzLSPobI/XQd4ABf8DbHeSyKZ6y62
2iUutaqzV3dZJTFin/92Nqqp+SlkaFWhUhulubXRa5LcvYo6B8Tgm9VTilJbwz6X6ABLujiKHE8R
co9mb3l2HJ0ITO7CZk09MtfUfor0tXPYz7E6ZdKzndPooLsHmzcvTseVKWzkv+FXh0RhBvAUIscF
lmnWzymz2wHwvGuDhEbfbU8XYZ8T+FhmcfJK9yrrW62T+j2R/ywQ087sjMgtAaPGRoTSJT2okSxW
vb/wbvdLwqdo1zFIMEpMTOghI4LFk4nE17YQMajgtUZwuVDIUma8Li2uSSItsTpPTotheNC3M7rf
/OIStGXy93I6ZwEICxmelP7eyaX4JQkAUPYi9UKJFE/qORQG3KvfkCkqs5qBaqPkUus4LIbiN/ua
+WzG/IBz8lBBuLdQFUbMBhlSbpoC4WoVXEJvk2q0nOawzwjSINV3xW741Ibl2pAa3nkPjebRGa1T
hmZDxuxc3kFRr7PgO4fdT/bx3ijFq87qnKZmY5a/Cb41cpOuuI/g9T1jXoKCxUiNKDXrb8PmyvS+
CuNEGs+OiMeMun87b1Pr4eriluTGqk8OepzSb9764a2iBhPinC5L+abzA/ExhJE/S25sfJ5zx1OF
gdbbrIhYt+ekkGlqpbrHQNmsw2kIOSpa7QWBHiZV+uDKxGOargeNp4sJSc/eZ5bLY+xuDBREofrU
NPSTwxMZdfRm4XZGxGIHHnosuS6JeyKeDac0th4dBbR7yXXvewBlkWTOZipmPyXKkfLKnJb9CHI2
pNsLVfDSF98yZQdt/FhCbjWkvlaL8qzZOXEM+XTczgsaxAsvDTQjF61iWj7HY3+CCiRwN83CY8uG
cHDudnww1nL+cijhzcyAiZ3vJAWWU+Sw09BYMnbvOrqetj1Lj8KQY2c6u8Uz/uF9SvAIbmqkVrem
IbTdtK6GoKjWsqsXeZ/IytAgpVzJiKIoOyaUJFIxXZ6abcpr2Jf9Ye5xIGRvpv3bZPNlygFKpM2u
iqxNbEMgMmNAFEiyx77s/K5MwIw3aGWjYtvUwYIi/BZJfM+0akeOIqR8pGCgYDoGEVrgx7n7MiFO
MCP4LPXw7gjOgponmDkcGQmUirEa76xJiRBJPHMDBu9pgomn6/Xf3HmNC0fbd67HLBQxfxjg3K6p
D/XXIJvgDoodKeC+6vMjARyE1q4oTLcIpe6J190aCk4vcbczI3itAcypsnndlk+KcSl+IpTH22pZ
V7jtLozp70YQRYm2r7H+Mza4T9w+4CN2XUr9PRV35mUrPJrdYWbuAqkDXwiSi5KYK07n0vjrip5b
KjtayIqHomI3xLLVU58jZ6tJTllJj+CJk4FbaZ7/Wpnrz1DQ8atwd34p3hs6z60qTh1tfYjghei7
VWNZV13L3zkTVs10MCP3H6lFu9GuNwLVGnShrYEWZh76NcbuUxQ2fFD6Nc5G5PQJBJ+Z8LfoGkwf
EiMo5iOyHosPHUNL0i1LGhTydkLalyCLbHrMuXuIrMa3mYK74pG5/Q6eGE7aT8/+N2U/k57sgind
t0Lc2UGslA6qv0dzba6BpHAB4eIb65vDNCgsUoA07gVy4Bc0ZHCHFrSjCfXTc6Y7T0jyTFRv2Mji
8Wuke22MZ9dwyOXpxJ5dHxgSIDJsXNlflsO8DuFMaONvUTrhJutquSlY0a+F0UOvNPTTBctR8jt0
fqjph4esXxPnRydUtBwpO9FhNljy8L6WNK4ReWyHyDP2MgQSWVop7pb6n2X/sxKCiu307NBqK+xC
CJT8GOOl2dP3AzagGnFuEolFTY2OseFPXGpv4D+5GUJOdovwSSo7/OPS2PXwDLL2qBbsaw23bDxU
w5UKA9YeKut8QjamH4mVRNk7/EZhRr1tH3rzWDb6JmRxojMMBcAd1/ZLbUFWt1/motwb8gdXL4kv
aP7lTsNix2DGd4dPaaPGIAPE8+5ZGz9LPgfK5pKHpBuGbAQmWV77ouD7YPMq9UeADxzUCwnKpMhN
2OS84IgPEyANNvxk/qFdX6m52GBoeJAGUbc67kysAmetfq+49gPtVwL1yIMPk4URLfb/N6UOxUJr
IaZAWFJ6hgHI4gamghDfJuYKRNFbZyQZCPFP61Al6kSFt/O2t3/VcEEKimdiJF/XMnbU9qQnLANZ
WjRn/sAPCniNbokw96IltYkUp7J9NjPIgiahtwTPyeHWVawvy0h9eWn9GmpI+fG0cElpzmuTNkDz
2y/8Lf9qtkxWQ2c2Yx2vTlbhrkX+x5z9UdsxHtyYQbjOiWfUDXvF1bhAhcDXINXKoW7kR+z9J5TM
5AkSbE7TiyTkvai8iz1VJ/74SSepbqRl1M090qG99GBad2dnYkTdXVQuICibFLRofFFLqzm+EwGR
i/gkqIGj7j31Ue1QTtfslIIcqOMI3xa/70/dtNeheeRsxsWig7Iplx0QYcpmp8o+iI1vFJxMlq2s
e2syaNEKTQsm3KuivRkSceIa6Wurw0nKxS1q8pOZ8opncD0K8U2m2EnLPDgu5WNQ2U/FxEczy5cC
YLONq7K9kJ7bAwrArbbCo781SsZITACKQ4QkdRicnQe1hAex6c3pZGPZN7kbW3QXhkkBKy162Qru
yd1O31pyxLIh2pj1WxkBZS7qhyqB9Ku/ufjTghirsk8eBxLj3VQgzHtNofWUic3g4Ssn9XNCedEj
BzAj3Mu67ptsdUOE/6OnDnTJyDtexpRzAkbvZsSomqLDyExMCbN3dQOHk/NPIu85OlO3+Zsw9Ejm
JRESqplR/4OysrGz48QeckSdJltv2zYuhPYY1yXfs/eM3s6PSSLGzKV5KZagcNNRnKQgo0LpZw6d
FTqIiajQ9G2m54jEH49w68E17oE2IHb9B8Ca6gLzJvB5lNeHwI1ePGw58RgfZNc3B6w/OHINrIKp
JLAzXzzdzq5dtDR9+hZl6jhV5oUa/daaJEJmIYxYJ+Bjb1Xy2BbcvaNJ0nSWYXwILB6V0WbGtoBk
eCTWjC7NuiSudq1D9xHNbCFoxPn0ke3QQCzqyXVB98F2GPv3udfC6pBI7x1nWwmjjpMhLj5yJ37r
+nnkfCluNpybKSYDmLT4McJf2RRHLs3p3ioOeDeJ353OsJFLJpSjnnXIMwdq0aR2lknVTIKP4Xf8
D1wML5STNWOhjLLEuGkQ6S0SYuLpMEbtkZi4VdHEu4LFNX/a15vSLyR3jQqHHXurXegShQCeJ9fD
Y87ECSPEBhwVDajzzrQVdyR4rg6Bbw86j5mek3xMpnawO7NaaUXGuKKZ36tcWysCTk//f2GaGqCX
QGMbePfYwjZsm2fREG0XWoRWSci0FKOhk23RQV+w5OzTIdrW1t+RG581DXm1TbXrI7Id4EU+ebJ6
SE6V5lg5mJjKwv2WDS71SrUr+hDgFuEvuBVGQKcqLz6aWPubdpNfhdQ+THBNRqIhMBw8Hzm3d6Je
lXLfXWIf1+ZACTghiQ2JwSs8hk5du+9dsdX9JY9YFfD7eipSLlYLH6A6Nv0Sx4TgVnIEVYpc+PHM
gz9PiFPi+KNg47YkhkcoyCygdnFf+ESk4Zgr17WObYlzaMDM0/RblSE3EVjHqF2JoyVsLdww4rk0
Tpwc2KGzHK/Ra9EsW/gNIAJGWL+LEGL8cDdqjaBxFDNIDBIQhEFwdoKSLM/OOwe2np16Z3zCvjMj
HesQ0pOahbb9MS2fYgVPmXG/2FTiktlu80hHMFAWmbm6MbB4Sz2K4HA+jIPGjFqRpe7KgE9GNsq9
li9iADLtzByA78TAcMZQgl1Hj7bhWYlA+eQMqx16vxwm9PMc9ts6df5CUCVlmg3TFaxoHdhHNyjO
E8njRjSdVYZSFJcQ8VGoirDQ1A23eY3lZ2zs0/9fdFLoDlpN06dn3bMe695Jzvmrnb6GlZO96M6h
LudqI0JxtyI72eHkcUlrslBE7Mk0+e0QHxOg1h9yI7M2be+Ii1sDFRj7cd9hBlnVHhMjKTIuSm9o
jnPrmdsuZlUxsdhAvHocB7DqrVv4hj4Hx7SshrXj5B02aWs6ogrcDO7IaW9GhNAH3ALIAhXWBx5h
yrtdOYg6I6c+eEN9TlFcn01Ql8jzMGKoWuz41t76roecnQjArDjvEscghjAAOpqT9d1ndLWALoRL
AU4OtuuHKXrBZsJ8NcbIv6Ya1/08EAxd5v2B3KkMYtavS1KvT4oseJtKMnVU5ZfDdjPJi2ozzJDr
XGt8EnnnHoNMiw+oov96IN5wLvEgMPXx9/K2P7kVohPsP2dvGUJlFHxIrSivRqYMBncI2DpwlzNC
pH6+zeAwDhHD8wBCiu+M+ltWWt6mMUx9oxxW04XN+3qIAOU4Ea+c6e28iq2eM2bVQS6f0sYfpd0f
q6QQABeckomz5+26Pr5oS1Z7Mc+nmzUHEXrfeZcs6644jL8lCk88ktbPYH7xUnhvqauWpbS5JhGr
IMfih0xJ74UYv3HhMvR5Q95c9jFY5sUR3ABp9eYOmr3zouQzHgy8sr1sN6bNN5Qi+F8AZDuvjq0b
Zg02gcSp7FOXzSX0wniXXiJaz5whhpc4mLPAeGjdCVG/QrluDDt0lW99yZ8LdG1ct24U+23anBQQ
jr0dGEty3E/Z5i9U+sh+Qmqw0AluoRd9aQYrSU/Bo3bhvvTk+Pm1jX3atiISLliceZF58/J5XAuF
OECV0etgQemRvbiwaQlunQfUp0n6bG8tuMpoZuEWhvlMMVncgrCttp5Xf8WO2/8BHbSqBBbH2gmr
fWdqH5ZDkGspKCmJ2DqrpCd/Mt2a/UDpjv7vUM/yJXXFLYvw6aMiJpUMkngC2WnlhCzfmzwKsO/J
3Bc9kkwNpDJ7n+k3AMIHv6A+ZNW8AXUk91Fv/dqsyKlExxsRMeUWxAdnZwlYdmQc8f8XK3J0HnjN
DNe+jYayT90y60Rt/FcL21+FMNF6QVsZQaoJjk1TU5Ye6B2ivRUpWneywLi3mU6gRpVDR8Syg6q2
La37qDGrCjLGt6ruLjhy+x742IJpWrd5cUtct0XB6ZRnJOY5Ov81xyFtbI8CTYOmlpShdtDSpvU7
2/EDWWi4mhtUfpgUARGfrFw7lqoOMJ+X/1pMGwzlivrZ7fHVJLUG7izkvRYF2hYdegpwoHuzmqBm
ZpQeGx3fV43PTGPXmroOTZkgOFR2jGsxiM2TTi4wJmvwxTgpsOtSqPQZYrZ4w0+V7Eptfi3F8ARP
yeM+qU0wE/ppaE6Zlha4xfCyEcbrM/HKj0NfY1oqPwlqHzeBG36zWaLmIPbRROsdTrazRSfyhbmB
BCS3vgWRASu1j1iozbhhQ1FSLi2oTIsZOpACYhXYUVmIdDZkHHpgQCQpNy0erLxy10ne86Art8Sb
NYpVmglMzGH8oXVg4FNQc03jvqPbQsZquuW+5ybLgz54MhbwEWOITdo5L+HYPod2zmiuGg9Ictez
Q+aN9FIkGaMEjVAupOPcbLZZk9AtKvjXDav0vWNuec7x1U1BGkZTfYrjVvjy/zTMzjIe0gr8JhjN
gx0ONcQT50XTin/akBKP6GD4diasUIgLTJ6L45FhrRUvZhwYz4IGBrcU64HR7CV0ZXPnFYKk8NoD
VeNouynI0c54wzVy21ctcbt9QcInQDSi1jMgCHvFaYtcJxdHB6Skj6yaoJ3C8e7JEPq1YIbOyMF4
NKii6APTp9rUAQi1s/goBB7iQH2aXiv2uYVSZ6jKv8EQhJ9zkv/Ryh9nKKPLNNfTAw0q8IyeVzCN
xVsHRfdhTZzZwRAhrFn+tZo8Rf/Zd75mxy9xjiaUe53SKG6r/WAIvIiK9VzVRh98mogZmSp3m+iy
eMTAuiiKF9DFQupJU3508jaBNdQ1zsuqxELsiW1oGfWNCnkTO9yzpWmDtVJxchE5ITKBFkFBmYqa
2QsDDU+LjOP/X5zln2Ji4A5udBWidI46JmBkuYufOIisrZHr37lZ4ssjzLcaWlYAk0uA3QwpLSW6
Y/Gr3JzEBDyMDD/MOQkaNlt+TBD6KYnC4YRCBxfD6BSX2Q3ri7F8yduJ3GwYOPsg4bYldki7yjbu
HmMUbCPbmx6jjbxGyC9LS6JHYNsstgPN8ePKQu9eNGJTwtVcGRJmOoqEBFOFULtRkCRZlPWNcHNQ
P6xNVLcN0Gwfq4axwNTQOsZzlt6NyNzVXfGjeXVzSdPkWEEvfXGWfHipJecY6SSSmWzf9MNwtenu
dladfs6M14LJJJbMaJFr4Z+7zZX6zasIKl9mck/HRfE2h2RTwz0juIo1wSHE/+jnBAINM5M+BzyV
WanmUdT252iVNG6FwEXBNfImJNYvmXTGQUZsrPW8fG6Qu5+8jumQKwsyZ4bimaUsfhXQD42tN/tE
KOfhci9trV4MfkGSzZY6OjuUsdxUjemGqySqNyi2+m0WN9ZeMoXdlkAFfUtK41hb2e9sJ9Ep6fex
bhdPBOAReDvMuGimaSs9uz5Srt3zcSTSq+X2qXSU5UE5RFf8OtFVDtafmVBwqGA2/Q025rmCD2ks
XzB/AJkx7NeE1gBbaKlubaSDrEkksyc2SbbljQDG+HXXIXO5Goi3KaaeMJ8WZEQjHGZeOnmiED08
lxZfELdjdydeC3WXclB34YYjLhj7bW4x3Fk6l0haed3FLlR/wVmLJirPCT6TpER52rQ38Uedp6r0
znrat6wA+tw3XdFaC4cIezGF9hb/uHX1JDHBVAjmVhbQL1bdZL41VuAxH8v3BXL6mzVp/xwWptxa
mQnSwQMF1CSM84byD66Tse6JKyZQ5hwprzsbdUE/wNSTJVuOfzvFXCn1tr8aMf9hyMJ3NgztdjQn
dLt0s8ncXiubUnYcIRoxeWFzjz4AzlzvV45GLlmbhI++EYiIJkziVK8XHSQ+4VwkxWL+TzaahSrH
bc2DUVFmy74KEN9ZHx053k+ly5wrhONHhVSM50Kw0yA2J482CCDR40f1fK2tft/bNtiRNhmf2iqG
DBR28ZO1AGwriEvRnM9f0Vz6HNzB+xzq6HFSNId8fr/DqKNMG8unNJDjm7Pkr3MD7RML3yWHsXOb
vM65eQGD6jDRGPAlEDlxhkHrI2f9xcww4APACAx7PgmCIx4F9KjUBPNQoP3H5bqWCMTWsh3offuM
YqK0yXDSVUjTjWIeLdqQbiOMBcyEu/o2DWN90AK4kVVksBxiAHS0xqb6aJamzGPdrRBSzmjgb4AG
qV2yctwpd7IuOSyrFpDpMdYbY9dYzZ8osLDfsqHzU9zT7J2S/DWIneZOSf4IY60i5W3WoQCD8zSg
m+2gTLJkJbBvPwXBUzxSkhJNv1J1EfvSSgjeKdRLagb30G2Snehd9rx2an/EsblLCmbwkyDI1a7g
i+pm0LAQHX7ATjofoTde2kA+uVKJVURwMMqAON13UOiBM4kYNldC40io6zyBRbI3qdJJm+ncf01m
P+eiS7b1nEn0iEB3udJXpRK30Zvf84rWVYZO5Y8DMS+WljebRrG36VBQ4OuHJxmN04eOQ/CVPwiF
QX+q4phkTsN5N4Pyqwj0z7if3nhAMWS6QGccb50nF2FIWLIaK4mohG3svUowpGAWYO0PC/cm4NJU
BdNyeDHeXeoO2n4s+n0J7M9uK35+ozqYZMNQj0TbwY1ZbQ/Dp1n287EJiEUjv+EROUMLl2BcyA/y
kvA9atACEaoXYpdpIYtX4+ziO9moWkdL1o6SvojhBSAFKrAAz8xI+1EV9rzuGh1dm6nnJyGwzRaL
8guXOr1CD2qrtcr8bA9et6uoZ21WaEGosV+BjUDv3qyr1Mo3Kq3w5euABnOyV4FT8ctuekiDd8/r
xD0Kv5DSvrXOFOyr3j1Pejm8eDi3p4ibswl11C069NzxhJmsPSYpGp1eKTBv5ksZlvneHhEeOJ1z
QYI0gosru0Pl5ih0+9jCl7aGdyGwWTDwZPTSNIzKQ48pYdqd3Zyzwg3eHdrTte6k1nbCtHBq2cf7
mc6EOx8G65xWNI8DyWFUaPD+zICZr6jrk1Xi+qgIUNCLADAcvSOi4eeobg2mmTTrfZGNfhIRMRS6
9iIFAc6dwB7auNGjaYLyAlA8ZX8EwN7URxRlUQ96LkTDWTlWuhJk/WwmI34imyx56t1rV/MC2IyG
V6qHgzRqFW5bj8SlmH2lyBjXCHu6wshxfTU7J/YUW8E3fI6Nr6m0imtaaV+9LtsteN+Q4DWnISFo
creYOb5V1unHvJsOmad2VcYAuCvO8BmxMgDlWk16WO1gH+cHD8sJBNZBkYCWEj26MepDqaqvWaIC
ddWfcpHNwE3+ZyamQHfEDDNJ0EB2cWfyG5/0NKtgurFFcHG+4NkZyrNT41fNki7xtUw1R081Z33w
nvJS/9fpWuUHE4v8joGlIqcW6pSJDpSLEXkccXIxKyacV/gW8V52dr/QWNzXhJCSdQDRoRwYiaRd
V7D+VZbvAh8GyzBpL4yeAHRjsBKFnaERKBfNQdqemJ8B3quY5o6aMfPeo/xmMvK/TdYBT4jns0/2
7RKMQc9OlvBcs+2R8OI8Ywv0N9lrypLbWravjZp+675XZ49467O2fPFMbVtVkhTecKYVobzfVsTG
Y2ey0rVryH2cxfUml9ZjsMoz5XKzA0Yo2ERVXJ99bV5nw5zJ/P4A6+HHdpBslZ4+szNQC752emrG
jjlB0tq7svU6H+c+KBeGdElhktRXnYIwaPe4aUPeeC3AC3v6tTPNuc+idu9aORIFNir0Opq69m0c
HkYHujM7LuL1Mh1yDUboPIUP7wDiUAw3j9Yj1Gf9DOHIByP9aQ5LZJtrYNn7x0EOJcIFnZsL9ZW4
rNaTyvoR8jUimAGObT8/ze4h6T4iAorZVmCaiVsKkiY2/GwC0SqHOEUe6SVUdwWyRNpjpSOrcAqo
uQlXeF21V45zzNWFOkzs0FNJfTIHf8HilocKBoc0jPQ/6s5kOW4kyrK/0lZ7lMExY1GbmCeSwTmp
DUwURcyjY/76Pg5ad0mZbUrrVVsvMi2V4hARANyfv3fvues5FzoG7VrS1ue8XQXkRVuvuo1oAsfP
p9M5O6PFbmDRwoshhyZdfZs7KCDmdOTM2iCI0mhzNLalUNNackxMMa3pQdLfaIiOyIl4HEv0hjFe
fuJS8vNAQAE6IpEqQCnJfhMHHJHVNHZlFgNOLC2kAskta9egkjaoq7WL79UEIOXOowHZZN/Cs2OG
5+3w8OPNMKv8UmNOZ/wZbCeF6rRDjn9mXF5aL3iq8MYjheeNeGiwHOpILYp0HE82uKYfnbWjn26Q
fzfd07RdA8AZ95o2j8faKV88WkrEjqDQNGvSTBF/82moTZrCvZhRUpZBzLOV2eOlMPLnvrWgBcTt
nTX0Z3MMb1j7v8F5eY9JAjkCL3BA71ykcicISTM3VTPutNQIi6BYdAICHD2CYYsPllmyOLAor7Pe
qQ4c6i8lTYVTT8GC7Jmhm2HOtJM2eAbI2sX4z43UKi1OckasTWwb/SUJHpuYzbTfTDGmOa/4aJD3
zX6zMXOkLBYJUBzm4PS23b6rnP5oZ+EDCFE2LwFRpZSS9BIqxYCjDpSYkgl+DNx5voxzNH66/VvR
CU7GSd7e+OHPsMTG6aoEuDzSVz40xN2AdR29DbHuPvWnOmROXDJ0/S4jhMm364307iOyP6mko+em
UxGaFY+r+jaWSF2WUoVhMh8zg5+xkcN3HwjecwTKnGRXDZDFAfEpoJ/8GMIIxQaJWmS5aBBdZuD1
Mj/GCXm9bYxSScxkqcawQYu2FNvBZdYYMXeCQDST7Cjrm4aaCv8s+gdSMAO8DGsrearjulj7buiv
TM7OIAq5+GAcZ5QqQPIG2T+JmhcYuvBg7Ln61rQ4HlCi2BvdHx88ZmZQupoUT0tXYgcMf/Y4HWDc
xidLxxzr4PoM/aq5kc3j4HHD09SOdnln3+kw/beDjjbI4TyInRb9hdc+BwGqVIovUhUICAHIQ59p
YNvwPnrThbZpgcmc+h9AneQ2qRFeMOng7A0586LPIQghEStR6Wudd96yCHhFonMCUOdZmsUR9HYv
Knf6qRzQ1BD68RSXM9Buj5Yy4othleMUzlN08bICUcJSvII5JBktTFtTzK9B73CN6RJwfnvTIrPa
t+FPoF7NRVMORTvz4BXrvcKSvrfCwdHbJPphejCgFW46ByBr1NLu9WADbmwO4CGzJ3foy1M39AxL
ZUlJGOnA+cgJ8EqTyKjgvm5rRQAMOxoRXG6/DzTmel1+GxCdPhDoevDs+rsOsXZXV5q/NrpZgdrK
J0tjraBtwAfUS3HrItaz7B/oEF5iP2veSjO+sXLX/ukG2tE3H/2klNdRBu4Tjbv3gYXqEuIaGIfs
3iU845CF+clIg44Z5JA+RvVw7XABbNwucvajHN0DXTGgv6jDsaI+dWM83bc2NVDx7DXp9OQETB18
ZrfQQe0HN27KS9F1G9op5buloqqT65gI5R/n6ks1QfdaeBQBR8H1bNkMhnkuuSS07XzySXbkh4Os
GB1xMJrsJQ0q7yxgKO4t343WRjOjvBR8JP8PnZX/P4Uf/tFXuZW4juLfjJUu3/DfvkosU3S5wTfb
wrexTw4/Zftf/2GI/0SC6Lm4XPFH2rb+S/qhj3vSNz0X3ZHp4dQmkvB/GSvd/7SFI/gGd/lp/NX/
hbHS4HdUZTaFZXH8+K//cHVmQ6aLn13YQvctw1XZiL/YKudoTrQU+I0qiMZr3kPrq/rur0SHScBY
kmEEeW9k8yDgqz0e9fHZop9MAwBYreSRBEB5N+GWW9N8JHNPRZdHcD3RPCl0Pgt9jtKNAM/xajnp
Me5i2OtzxnxVCpz+SATQjM9fdyn5muHP8vr16v9H0eVXYBut5F2YKrHx93dl6iiGhStMmxmlhy/1
13c1uG09jF2tb5JRfzEqPO7IBhHORgIfckV+ha3J/uLT1bE6DHHm7N3pgi6fm+z70NM2dfFJf3G/
fGmtAY7HDf2Y0d7c9akLkpUUZpp5PIoJwI+dlxs3k8sZsPLF1iOMljZ6re1CxPKQFWH8WgTb71yD
vhO1Sbtm+Tullmy34PT79fJj7bqg69S2864eefSdQa8OJZrmFnwuqvJRbuwCUTFprqvRhi1L4daw
kQbrXieq10AHueUt6wfdIMYgjhkghBjQcJS/xzGwNwds2zrVfblHLYl4pW4g1UaSoOKeXDJZuA8+
nLtjPdo/Y0GZFhkTJ371u4EEQHnzicOwIPdlE54Lv8PVD4eTL6jmnePQBRiN4mfap2+RjZGiQYwz
ZVq3zaCNIsEZUefhwCyIkoaIS5OgPWi2RIxfdYDFELSZUcONZPeEoEsUBFOV3bIryZNM888+2bqT
9jQ3L/33YnBwnUjvXDYw/shSePEG+mok6oGjVR/bREExwSmP1R0Y2mg1jCZX3VC4sVFJ60gAt1qP
CWMCvzbZ7YL+UZ+1bxHhIQB93J/LZUgYWyFPLPw9+FwwwVV/9lL/vuE5VfKjfq+3mBKWX5gEDH7g
BW7lNBPqA+SE4Lz3oPcI1Y7rebd8hEnYhEdylTaab9KOi0jvoAl0sKniJ50ijSHGj8yZWzWoOtjS
eC1DyjJd5kSe13x4npkcQ6XalBqqRclpsAyi9YR0e4Wugpp98KuTpT7DVkfSXIz5c1wbzcYAgH1M
dOoqYGIgqLh+npG8O/wz2TwIPikHIo22y9eJnMfQaBjV1UOponl9kC5GdZzN/jl3M/wqfenvJWh7
1gnSO7r0JOb6R+yETzEKWX8IxKVvDfXM84PIgW9pqDC9yspdVmnTTpcRNEMP8RTTq22kAqdcs5Xn
BtuISMonut+n5V4mXIdkr1u/xwcTDvzOaIQPmJlcwuXxjRNicZYHs3UOoTAoAIOBN1PVzPsbZjVm
DboeZlO380N7HZuoOhLvY7klWuKlB4FodPn+hPHX/p0ETRKG85qsHay4mDf52w4Vud/xe6KAvyy7
75Jddds4anShPmdVOs9ed/3vr1nu3sQs5QZNgcr844FfLr4XIynRDAAWzjFVf19piK8qM7nPM3zD
6BUsjArZNS5YUVuJJRkCH7NmUtFPjlBJO9GMi7AIzsulX1748l9ZRYBd21RMB2P/ZlmMQM2Z6L94
lcuvXt7Z8mXNMBVroqnXg0lpNw7RF/3unup35U56cCIf9oG4Zc5zOA0cHS9aYuJ07ipE18uXLz/a
TX0Or8TN8Xv9J7RrJb360cGRQPYZUdNh/oFZ8gkYLv87Th+deGqOrnoTSMMkXwlGaPmjztJMsJ1B
QTwO/Z4mxvKqI02/DW1rhiEabivSZPZ+1tHGkt57IBI4XdzdQ/kctszvl2faEXCfQsxvXWSis9DK
0t2G2XuRaRgq8e5PhckUuwHWZtT+jr3O5imP9xPe+GOZl8eBqeR6ijme03iIyBIjI42NCbmBs9Xj
inwZdbVLnRg3YrFQ22LXtwvnBtCA1AqJFMPb9CMUnlQtGdB0Lwy8r7VaOky//5626UOGZscPXp2A
K0sAOEtolz7TfXqKC+7avK3ka17rzRE4ecC9M+1x1ZHC66NcyasLXOQgmqq7tGRFSeSZJG6TLZUn
zBNSXJaXJxqppkifsQPOyDTEpWuZ3UO5enHi56SuAlYERiSI0nfLp1xPuAUGE+diGHIsV7p0xebv
WU56wbGo1tCKt56+6zsJ+hbg4mbZzAGiw26f69dC8zxSNNpk7WInSDMeT4SLtHC1GJujevOo8StF
NF0uEsDTBPMtjdOv27M0V52f+CgaS9YhPt+kD57GmP/t1GUOEu8kubtCycZaxGwTDPl54oA3rnDn
Xis9wgFnWTeNWvBH16U1Y8zXXGJI9Drntmi406qO1dQpJuOhGCjyrfkKynjeNWaIiMzQDsuTsWxc
pFUSCmlvo4CNTf3eccayOKhN1as56KJz8BkFuQ6LgcFTuwtQRM2487dOOHTM/vK1UH7Muh5vqzoG
cjQBKy24N1i15913W0esLyO2tiDN3+G/Avn15Xgr/JmQGja4dccJ+NjUACgxUOeuF6MdiIeN66Cc
mzQue5vh/CCJLga6KI1rZN/w/NY8Gq3c9DnneulEx67ipEHRwd3M4185hEgT5YsQpC6DU+Kb7Taz
nKelMiunnkRAwdOhvtSVMKCTOsdWY4mTkq7qtfuqV/V8Wu6urJ7uygSBbP06mcFwYEYXbzVvPHAG
2dbjdDABMKyankZmIz6X5UmzFNBsCK0VlEHBktQn3LU+tk6UpAg6iH+hs+5j+8yJQdhpaYtPGNJ0
ZXCN1DXQnsh4rre6eZTW7NEJL6F4qO2UQ3BN2fktEuwoIrGH4xhDTeI5Y5vQk3Hdl/lTpzZByVF5
RQcuOUvW/BLN/UWQqSFyVDC05ZkrevmDbiW4tpzX5YMoHRuW/SSel70PfhhJu+Uu9fprUSGwnzI+
4MDqosehxkmwfJJo1Bj0NZzoA9Z339OxxoY6A/lo/KsycEcgBEl1fPjqTXGryz14qXoFNhqFFL2J
GhoFHhVH2UDQ9RY596AruRtIgVup72GJb5GuUoWrP4UJlVYHb8SOQnOpwhzXfYpVBZrWcubk7DIg
VoVEbnZMbYSN4JLv6ysiiEKIVmoxWx7C5b84aNPR8Y3o680MAzusMWQHOusstU5zbDvuDy8Bo1LW
iJq0wex2heH1myrRr27Z9GcIo4X3tOyCLiDGfeya0AoeYwdNJMsAlEzGoiUwriKub6OU3I+icanA
vek5NwlVClIjoj3Fr1n2z0GtNWiRiUcjtSSb3yCmmmtGFQa5q/Vejli8lzvMTokehRomV63xKIfp
tvaa9xraMHdos7U1Bhb1kKJSeNAZvh9i6cCbncRhjEZK+6E5WgJ3RB7HnzEhy+MIs1N9wEaC79JM
4hta1Gpf4HUxY4VX3TmfQ+pPNNr407KU2EX3WpvNg5zZzREnwcFIxmttfUzRyMRDvYc6Mr+30FVg
P9BJVatVkNYEMKt6Q6jSrKTAi9SiXv0IrUxuHLU9mEslwk7cWSonSG0Sy6KPgOlc9TCdk441cVm7
iMmcdwHKpJXXEruqKqTBnd+8OCKEsLRarP4cgGp4l25nnabZe5KqqkDCnKx+wQj9Hw5cxt/PW5y2
DJd2lmsSzEEPlTPur+etvmbVVGPerxpquZHr0XsMvaDbjJr1GhF1u54MEpjnnIwcD7KsTj/3mMTR
0S8xPuhW9KZZkrVKtz/n2nhFv0HbSVrgrsLiEOrNXePiav3z6zatv50TTd0x2JZN9ACmAVtIQYd+
Of2CZrXalJHfVnaWUj3nCN+ZFiK6Uxced8lMvCXSsdA8L/V8FXX3ac3TJ1u4t1Uk572XZnjHBYWG
jUNJatqN4VLrB/aQHzgJrST6LSTYpD0QHqkMCqAi22yfGrMFNlxA3eZB8P2Pnv1mP0Xd21IWz5Hc
/vm9GgqQ9OuZmPdq6pYnTA/+gGNY9u/v1eesYjfwPZEK8phFORU6bS1uL3VDahUGNFTnnGHV6+WM
8HW0tR24gCFGmqXeSXVizWRFVkkhKxP6JFVt2DSIinH+91Balyuvi/ZI9bjuWw/MeOGcnXxs/+Xd
mOrV/uPdQINxLct3LEc1SH69ck5B1UteCYKEgugt+7OzWhJhyQ+dAY5j5Q2vgr72Wpcu6Lqypz2v
nskKJy+KVHdTTtldrA/POQzZr6dsebbB+gzI3updmxlvmNfQFeQT5R5sa2ST60S2Nla9Mj0INF2Q
ZFHUQqffMF5dPtQOXsKqtvaQXf588Uz1AP3t7dquIUyDubXr2JZq4/xyow7egH6WkLgtFEvI6W5P
tu2dCb9DNjmufEkzoYkxDSfBbT4lxJY11BeGwOiybIdLAaeWuOVS5N6wc3Gukyev+BjKT92xUtcT
f1SFwVwHiA7AVJnN0ct83Ki+j4NULTA0ksjl6CUivRJ/i/H55/cp/vE+Be9Q2JbpGb6rww/72/ts
9ZkTcOpsli2KqCgawj0b5MSuvDL1jIZSz5Ey6nejOCErfxzUVL+fipIxnfby51djuqpP9NvHzssx
aJLBGxM+t5paP3792GPd9UNoeLgtxEfnh9Ge3CZOGpWqoYNBTY9mGh1ixGuU1pGztiq0UzXkzq0d
OFdfF1gyA3E7hwF9jVYPDwTNkLabjkeUbc0xsvjGXt4sR88gjb/JhBK40P0Lx1SqJ7WBcvL0GlzL
S3nU1zqBpDN7xT6ZeG6rykM93c2r5WyxVHtaQCeHoKl7y2/YH5Zz8SD3uh0aG0PZ1eaMVoP6ycvj
79FdgTClN0FIzDaH0DCx4WDUI2xpm5xIi3Ng7Pc7Z4R+UasjsKrXCZHGWR9+ymJ84Mk5f511W2QH
sfu+7OOl2maEQe3eAL+SI7KSEOiIhxCH5+l1eV6amGKlHmlp+MJTmTgtKyuw8KBhpLP0GPV5YBDs
XZYPaGkyGOTvBSX1yEh0a5oBaUT7S0BWDztmUBmHpv+UaTr6B+oOej7qsA+nbA54JdrIoqdKonAg
HEpryHyY2tNgcbCppXxZDmJLX6forVtCIzHG5PR1xoBHpBzin2GKe9ey3/C9x8x86JWixTpmET6H
Kg+yXWIDHUtL8i4RFe7CNnoOweJYXMmlBB6ZTGWd9V7QJwZENYkLCVLXJkTCgzTPcKb0YeCHgTab
RiKWlRB9huSiWkuGQ6Ct6DZq3Dc09inKLPxgHvVEoN5TWE2nxBxoLTaR9pRT6jMQewoNKkB1tSi4
CZfhSm+cnr3JzVr0eCRB7CcE1zHJdzhDGEVqw66XI3IbzgPrQJeU4FfQDfR0HJ8qB87NkOBEq/p1
o/aATMkDyogYOyNvYFKZzsuylzhjDGJoTj6WJTcl/5ozZf1VPImAH/czR4QEmC4h4itm45RuQi2o
1/fgKJ/cGB+Dmac1LlDCwiCRPYTT5J4Ec5C6wE4GnZY12G6geMWsv+BReIII2RVADpZdaoB3S5hH
eFzebCt7UBBjAo3EH0+213sX62Mp0GJNsfGJBFCdHrU4VhOjPMnaivnsDEbm4atvrc6fxP/WRxYa
q8GbOALhtQmRWWV4J0QLbK7z3OOygaDfvKsoyzESUL/Y6tjIqtKv8abiERyIzYEEYQBId9H10IZJ
RxwjddAfu7J+9KPU2gVm2K9DvAbbWfWjWku7RdTgrZclXPPwGFew4Ke8CE5D1JwS2+WqifRnXmO6
C8JBXILZ2A1eOp0rtO5Ls0BDeFi4VniDRmBdYpXbLadH0aBL11HULydunQpv44qEricLS1hO1a7D
URl1nGzjMy2sEC04AA0Xjx9kfs5EyzNcBCC3y5qjgDpefHVxIZZtQaC/ihr9wLxgecknJiigwnO7
nFASCiZK3GpXCf+Zs+sxU22EMvHvq9KekTkE6U5W/tuyDXQZK0Qe04JtfW9nVxi44U7lx1ZZ4PJG
ojAclQNT48fZV6OErCeoFZeOpdUMWHyAwdLl9k+F2ig1ziaQSCIefgoh9PX0osDDk/Ti+ydP1Soo
YEHLhQ5DVffOT9qrZRefS5tRV/dvxxaPYE+nhoWjavbH5a0PapVAsl0cvAQ0gB6WR0TkX3fXYILb
k91VvvfB1Uuad2JzmXAO8euYtoflrl0qw+WJAWnFoIAD0soxRmuHGocJpyMuy0HQquK/TCuZ9wbW
5m6GU/vnPU+oqdPf9zyKRJ8aEagQrE1VR/6y5xGa62dGQaLp5OriUlh7kXsxwCUOp22J8X15jYRm
4UbMggtWJrgptJvUxY84h5d42VYWtrxLgJ24KWmzlxZBg2r04k2SL2CRnvEhObF8QfCQckPd1hy8
L2rlbjQ8UVD+L0vrCFcBwFiP9dEXVHYy5ikon5cHrYge0xSfjzqA0jtrIQ7i0lITi87tGxh+Lbwm
DxeUuiquSlPLR2ymteBmV607OFncCV62F+MYgFxmXyswJ7HdE4teV1uRukdjAMVuGa96CnVqaUON
o83WOY8bIVCxieExz+WzH3vPy4HMJDdxW7PWfnWJlzPYSLtnYw8YezxPB9dgYiqK4hvXiA4u8YAd
dnM6PNre4ESxwY45VbSn1RalPg1r0P4CiamyGDka/u+/YtALaWLpaPtZjfaceNCvnnAXmis3xlaq
LgcOftpQDTTTZK+rYpjj7YARyWwf/uWe+UcxLgwPQiwnQMz/wvf8328ZQXB7JjECb0ydSdVywjWy
+BGKztK3X+6dzOu/9fr0Q+sghweEiQy8H05GrJBxQLOl6bPjv7ysf1Zvpq6b9JF1S3iusP42BSyA
EQ2jiw8JXyNg6khDSG49WTbKpq87RV11ylFU9cQOYlUdNqOBoP5fXoajZqi/V5H4a6n1LIcZr8fE
7PePx4dCC9uEBnAjEh+lNGkZOMJ0oiVKKG25apUsVUdIxBxNQSArBZJ+Vg72OQ6XfYjbZgDCoUeM
sVSJtnz1PIqjaXgvGgaBgxV9aFqdEjWWfsuJql9l3B/iOUjdLUSv2hjeAtWg0Sb6CQoeTgDsg9MZ
zxxcaSnhPqSp0GLo2E7gbkzoba3H7iSS8NznoroN+0OctNNtSCs1jhs4IYw240k/9B1N/FFDqDfb
sQ1canrusKdAA/LdTeJqfAedjeWJnVSLN6k5BA/czLVgtBCbTFT94X1yW2cn7OllzM1nL3wr8M5+
PUN9iTirLJKHUSvCw9BgQFUvjNbmS9uZHAlK822k8/J1TnWLPWAUdCJqpiy0cV2MFlOKZWYmWrLj
I4jiWTw91ANdOY5AT0nKp7KsaB3eYLX5WjypLuNitu/JJGferPWd0PWfVByXOE0wshOhRm2kLCfU
eCIJdstoLQmol6jVvtZHx4O2716MkT7+sjZUcfhkR/ItK6z75ZT89YhW/TtZB99Vc4ZW9U8NppJ6
dJcKcBn7+tHJD0dWWYIxiEB37bXmfrXNl6cKmnBYXRDgIe5U53h1wJWYBugfU+AvRzZdrXlDea4C
5JY9hQrZmqzV6rclziWxmmKdNIeWzlQ7xLfLA7lMQJeXjSJqmzRKdFsyvJG1dbu8vs4N3wGL0d1g
pVJjWunhiPzzc/PPppIwhe+7qCZs3XZ4fn5/bMjFgvCXlwTwqqkGHpm/5vSb0JrXRN02prpCy6Vd
toplhax8NQRWTbrlVYZz9NMY7UvZSu/FM9e/1yu9j/MayNPrv7zsf+6fpouewzBsUrRNx/hbTyko
3Bh/am9umEZx2lBbkiFtzudOdfab8EDYFAfIZbpldw9TqxoUanM11FnJUBLDrpq3kRs8LU9MRb6x
bwc475aWKu1hF+cxuk9WCTUyb/3hrrKK5wDJ1DKoZT77b90W8c8F3lIru2OYTDMsy/5bt4XQMgSW
du5+jbDTjBI9Es4V0PC8swdCGFOr0TZLW14itR9Gij2wC9c0gGa3zIu0yXiWFFybP3/apvo0f19b
LUf3DcHt4Vl08f6mX3GzsuijFBlyGJTPaP2e5olnnwh4NSHHljvP423L5D/pafQs580kYRCTKr0E
V2YeWGiLMgeRb4pjzjx5n32q89OyQSzt12WKievlfogSczupbvxSCi4jAGHrlIJw4SQilMuf3xut
hn+0Q2j50AyhC68aXSRt/v4IhFk4dSF6C/QFmXMTJA0jvhKgDzxpSqLp01DefJeRlO7jfMWz38bu
vSOJWk/TE9DP/HEYnx23fCbQzD+X3dg+NEZzQFzYHTtbBwyg/hUOvcunteFwJndlEn3LS4FBFKx4
1UykP8DDqgAMFPZJP7Vh5966Driz2vF/aFm/66LAIdyM4bUYQXSn09a6mZhJ7fioErjGPGVIew+x
Ih4EoA96dlteMzQEdCXkYipCgqVYCZIWwSygJ4SKo5AAVEgVWaG0b5jHMz1VzAUSIDaZojDo6Y2v
qAxS8RlaQA2+IjbAMPQvDhP3QNEcSsV18BXhQQf1IEA+WIr9ENTxudF5Eks3QWLbbxoDCxreoeQ4
aekN6cUh8DaEqpbiSnAi1zfgK5jTbax0o6Ua6Rr+iWP3PtW1E7DdQ2O45FO+5N60b+mexv5DbDWn
mFSeCTSk0Oa7VKY3LY00gaLXId0eWX9YfJjhuPOs7pNQnK01dpvcp9UcRYRzGeGwTvRPT9Oe0Azf
RR0MAG5Ns7d2bCgQv7WN6TK4LCNE5NyBCInRHQFjb+8LzdVQMcCGHpG6UxhjiL4Uk3kn4+wQ1/7e
2cyNQe+GEOYkOUzZdMq1H20Oy7FguCGzb17t6KuKPSf27L8Yvu9wcrwinPCjzfSMxX/l0DBb6XH+
KAnySpCaZ/rr2LYhaMBoK/DyVpW9j0r3pjkbnx2eOn1EoSOrK5xv0keI3WsOvNSVLm7SYVNT1hfO
BzixGxNFI2m8WE8ZZqbW6mZKbnyIlHQn13Fn3gYapKGQPM+RrHt0w+FLT87V4JTHgnp/9nII2P2n
OyCpFhfXJRlldkkRBpXuGwcrBbYYgcebUeWSnsun2b/zG5vS5/YtnqHO5WetRHQ8AKVSlfNty0Qf
J9jt1PIxwoVjwgeJSzvwEUdbF11VgKO94EcKZ7qdW+ZppLpt/RG8a+36N2GdX0TcnRlcMUcHoWvC
auSHl7X1bkMb1zr3e9ZF26D86OVEwm16nMAv9al/nfWKA6jBiNUeHkeroWlWWYgn+mNlgFBxghu3
yXdtNN45Rovf2X4JmPPocXbmZb1N2Ktt3m0G1qVMr1kyrYvafpns6C9NWjSjvEM5oFKfDWMflv25
GGFS5RXAsZwonDSwtokodqm0DiO4p9lowcQmmOLmU5QPO+HoBrN2Y6+X02awi4MOjAuUOF2sYDgx
EwaKRLfWTqkta9hPZSDWXRNvfCCZU7lDBIRpYtzJzL8PDWJwvKumTXdKkFzJv1CJrS27fEiJ5hyN
9E23tEtShWCvhlWA7s31OchFt4Ymr9Vc3QVa8WabihAOpWtUiJy8OI1OCSy2uDMy5q+lvCHfAEnJ
fRwEtyowofLEnhTzMtbBr5l3Ma7guYxeR9DmPpbMGIqsA0JUDfEt78xCsmGTpzAOdmkM64xpe+Sz
mWiNtQ3b62QctPTeb+JvaSXeffJlVpbePgyVfx59vC800QwHjOUjrn7MuFvRv5rRTxE9n2Gtr+JO
bg3ApnVmbfTH2HPui3BzZ/TfeemKsInpeRc9d9ZzUEyrzP0srWFT0G7MwsOMHbhCdu6ZmDnovFYX
mvubmdQj76aNJZGFj7jH3BIA34PR/NCrqw7YSTNuYc8tjicmNruKLITCNgh/y+5hEsFgUOtnuAYn
Xvu05yhVgq7c+jMQxbZ5VOSrosMrP7qrUAc3PuxxGJ0D/2w0JwlgPciIGlXI3iqmMZCuPOy/oq3u
RnlqeKArDQE/qF5lmEuRiIcooef2LAElb3DLrjoYi1whzzW3Q+seogqZn3U/mz9GrTuMffNgO+NB
ugaxq8NqsFDGg8sK1XANbZ4GC9rTyn0RfpJ7Sif6Mtf+RkBRyZt248fNznPfLIJUvRCJj9FtfdtA
QZZusZhJoGgqPEBwTJ4NF7IA+gg3h6lQkP1+jYIbelCHGjfACoZHAgsUi1TgVdfOyo+m0HcS2lk9
v/eVcRmL5mjS8DSBTTbYeJB/nwhYq20TwxZ0/sEl3Nund0Bvm13c2ifBWO44yh0bctlq5tT4rzaJ
R5RB1HJ6kC4OT3putnZ0C/3BsF8Thi8ao9Ghh2wagsf9LOuzr1YSPJqz2a5d72M02jXAf/gyBEgC
dUJ/BQWxbZlK2s6PznSO0ivPHJ5XevMigJMweFllKVwIOuJoLR1SVqbXNt72WkqKoLaOY/3ojp82
zS84hlt7psMivNfYpxi1oTyU8qnjJQpoDuC4wUXoNFYg5VkM3TWUHaOyWQfzdhLFc6hPj42OutLX
GCjazcnu59OgjVs0hDxjtAyztTK5azXGeM+sQNrpd2WK1z2t96KJib7GgwA7M9cOnejf2plkKQNn
LBS4AYtMdqebxg+Hdr1uVodmstic4dzjbOXQuM79c1DyHJlucuqsKxnpP0aZkmpXtsh5CvcldYMI
XozQVyPt2/LD0iP8gERNWAbvp3NfCZB4dtPuRE7LWjPSxzmmHd0ixxUiuRoveZJvHO1hJpPJCMzb
PljB64ubR0uE10aH4DD41kcpIE1GwUQZz808y/TS6+4Bb+VDN9x0wgQn9dw7H1Vf4HOvEfsKeMCK
NKuawtQ1DsLJCuDaa1dAdunp2xawaPOdpNE2peV3ExB+MDlvjedskjw1uV21g5Gm92F/R0rt2WOg
aeTpgXH1NbIsJrzZrkRGkpv+VfCt3psLmjNlPfP1bh2dUdTdxGa6d/jo06C+hjoTJEYg9Vw+p1gx
SoMKBGX0e91673XQnZy5jM/4tE+wcxmwRN7ZyKh0qJpmmrQ2GQiheGAAT6pbpr/h3iQDBTjGBT5+
d4/pW7AHDX4KbEgQUNYYOmtLIt7bbGTuGcKLsYqGOiAyEQ1iYnb07ygDEWh1wWn0s+AUuvxXMvUu
+axFcxlar2ftGIpz5XCqjqJ8OqaFiBH9hPXB0ALtsfGARGtzN56qugmfCELo9rBSq83yt+Cphzuv
nU49xlRsxi35Bm1WsBfxrYHtB5u5GBHRqj9GZamfKxOk+dcXJ9NPJy4JKEHys6vzOX1ySK8FAztm
J78ODRQGgog2SpmLhAlDqMa5mcLiZQLaceLh5UQ75PmLPnTtwWtga0Jsq46B3QKM6yEAN1Vrb5cv
aYTstlEri/3yA0Z6uSwQs3sYxjl/cRMWNOLGxGn5W1ONfMuB4/Xytz4Z3pNG9HiLd4n0CxOncglG
dKiZBxPljroI+vAKjnliUlEEb1MwvUudV49RSUntqzI+mvIxc/KHJJ4NHgdtU0xI9zp3OjA3GkLa
OVNPwU90qxiyH8lFiPo+SpCMJ061d/osY8vqsV7ZBLy1u8JrNlZvPnrubK52gEVjkkvtvxJUZ0y2
4tdBftA6PukjaWNeUKOOYSUdB6Wk/ZySwd0geICCqM17S5t/euy06h/RAAGqmE0MXr+DyY25oYJ5
CXOVAOoGvRcarYYXmx2iwRhg3hiERRGf6sGt8yZxJ51pQ3IsVGqdcVwUPvumJORbbgtIB6QcP9SQ
JFdTMp/68i7oSGfXkEqQ8QGTIwz37Qw61si/Rfou6GZnp9RpZK0ShYMF2ivBfMM8Rdm8ditUmtEc
oXoV976nrEPFDTQkEGJ4BTHlQ7t9cyOIDCHOUaSr8aYYWgCe+HOnNHljzTn5Q3FvKv4lPX+ytAnI
hHB7NQqGCnOza9FBQRygTCyjq41eXgdqHfeSLnjl3DDFRLLHqLsbPLqkWpcA1HmF7sPOz0wKJd34
o9MZ2po4GEfvjsSfs6vV19JvuS3Ked+CpLVw28rGQC1buc0+m8ddzYh58z+pO4/kSJLtim6Fxnl8
hhZmJAepJZBAIiFqEgYZWuvYFpfAjfG4o0ka/4BmHHLS3dWFzKqMjHD3996993CEb4mDbIuCKOfJ
/c45Hngg53H5N2H6GGfuWRW018R6TnBbVPjEA4D3g26fastY4Q1e4rZfOGp7NatL6HyVvGlQmt9M
lwmd9hdRJCxZ7S0H56MT4rUhDWk7BjQkhpRQKCXa6To5pi19rWTKRv4m87MV0qRVq2+9brnYTky+
Pmc7yEKLcGK/NQSjILCEnTdkZMWGZnYAQiLUB5ZPtlNhlK8FG+EaLe5FmVboXNe+i9HPxmKZ2Zxs
fME2Ar6tz83jPAUnQ0GSOlbhjfg0GvzNwYw7OK1xrG3LZyNVTLxrUK9z0i87PPNRuCZowzsrNmtE
hY7wjFrk0lUPcKXivTWRVdri/jhRZMi5nq3bM32AFLuwbh81pYxwBCtYbLU22mo5yeFlFu4dHf2O
nqfTjumKTiVJWP/8WLQgwfeEdUDMmoatS+IpkX3TWepXZzGmUGwcgVGWHVMX3KgfGGBOc3c4B4N/
mIyY+qOv/ZWT6OodklibbPrGf6vQGZIgqABsSw1SlKsEx6To8oINqM5Dl9WL2k35J3YLyAtKqRxg
PFYrSPLUkJN/nRGzb3F0VzuwqMdpqvxjBdNWY4JCzcb4G3mysW0r1Tjqncu+3ZHiT3ONEENtgm2N
4W7XuybW8sJ5yawivnhgEoZAbS+u4X0noXbsDBP8ccf5vI8i4wTueSZ/xHwYNM5BXQ/eVAqX+7Q3
tnUeHOU17fRNDJCjzAix7kyTmKERq2OSQhZQ6TIvynbW16xjDwUxBaVXLH9F67KP6TbdTundeUnZ
QDKxobzDpXvIJ/9Lw+/AZBLlIzEr33OQXzmbWCSwcClLxNnriU5LwRTAxm9lTAWJ2e5wk3YU2QiV
AgbHW6kRLJwIhB50KREcyk+7iX2Xpr5C1BoFokEv4fcVBQ9DZZMZYJv4xGngZ6s48d6GHg/4PDf7
XmjY+s5q1p+ZdDQkhraai6z/naypEX0EsCRo5XviZ6I0E87I/th7BHMZ6EpVUsRRGROr3vAnuajz
paejqRG7IgpoT6gcPTGeM0NvR8wB2GcF6iyW10rBvaxk7k2KmmSDOgtJyZl0F+OvGEl7dJgWnHYI
C0N7Z+F5Za1m/C4+r9P633qe5MdRM3/FzXI+byvjtxOT/CLSpZOIt5N/uBRpSLnCfzcK5Scnnn3p
hgge5GxLvrM+qwqTSKgMKtrjWM+VJzUYz1ZrceMJzb/rMXahvJIXGKVaRisd4w3jom2k1w/sT8zE
fgUX8kdCDXPH7KJydYXMWxHyLIwlFQvcuHSEVQGALrshrlCPmRHBljD67PQFLi1WqKx56EWPX076
SW7bwTipN9Gwt7qAGM3xsxUTAo2Zw687hGh5sYQlmrWXnU0xUy01xF86DreEPJo1QvwHxRw4P4ux
QqAHb3pGErwQYDg41RiQqjTromXt5TyEY3JwkAzDUicBIXbUi5+5Ugqr1FO6Ys45skwpMUko4lDr
cEAZmlepSGg67Xlu5mPsVdmvRgHmBrpibFYL3W5epM1lnh9tO57PYkQrP6Ls1eo1qSC6rZLGi75e
TgKCsbrSiYCijAZmAOXax6z+8ooFxBEBrKrWUsArFSCy2x7gfTB6gBhSoSsVBHJaM2Grn0hVHZmN
kebEtywlJATZURBDGds4iGGWikaZVnrKyh2sZ0WhRS+VxPJyS08BCSo7YiOJ6CQiPXNVGw0lGc9i
IK0IUNSI2HRlWyEzqVSfFk2vUPt12WnsdBh/Yrwshx1yBvbry1HmH5vwMRpeylPvNb9uiLzG+Wwp
tL1zjndIHePS1FdK5fHcVuZebFGrUmWWHwRM9n3kT6ADaR+i5B/D1AEzz003FGJM5HKnFETAbDI4
OFJeIm2fvtDM5Hm471X2T1JnOEGId20t42ZFNSug6K7TiUZCzchJigypiZeGUUz3tPPBZjE5khPt
kWKpsihhw5IhSVeapBYU3VLeD2G5drgBkbb3Gi0cZfs72bP1EoIgAagvIkRvJWeJcvxlqwULQbYd
yGedBVAjSHZRDQhK3rc1NcZWfg9jh6Kmjp7k4mB74lhHwPiiVrjr1Hw3hfVX01ITmxE9Pb25l/6e
umeyLwZs5ZgdZ9J2CFkKjqQh4ZfD0UNmg7eTXw9QEMpHH13v7yZs6M2Czcz7ffytkjP76DQbUrfI
OUa5EiQBxBoN/77VlA91yVqkN4H+OBO3sEhZpn+VNnKmlYx4KsOdHAZ5Y/PVzRmMGK5l4XlPamc9
uZGzCZqMo7DQpyUOBF8lGTH7TIivhXGFqO4GIRfvyaCEqTvKTqG9yQn3o6xO+o3JgiK0nr+LpnDy
KezEblvU6zjtOBtrERywgrFhy2IrF3mTmFD4J05DfoSYMJMNsprDe/nuPulyK6tP+gXzRgbMPR1k
Pe6/goIcvAAkTJp4ZzlMiePpsTYH+CFN8aEZ812ZlW8w0dehV78WIerwSEcoYGmkYCTG1eizcKea
VbBognKlqGW5rxCu/RoIqiyk4G028vmWD5jKCWqvc+SU95AaUNKL40yfEpBXc/brAv3s5AbTBt38
0wV2Qss5YzhQ4sL/3apbzEJLHAwkJ4kPKST9cpmQt3msc+bysc2qrkY2HjK7EL3FqhN5MS00TrZb
OGZRdfYzJEIkAnOIE5uSPd6bdg/pC0tLn9pYnZA2E0dhuRu3Ag4ul7wkz0yUaTa2Nm5h9LfzrqpD
ppww7RkYJKuJSGRp7RA6hC1TxLdSHOQTF1eqMFGNvfYzOLeKQMqdUVufptKSUTl0f2oSSQgyh5zE
E70wUXnSVWasGLpE6GuTnS9NTy9WVggJ1xZ025lSggkdLbdktLauljI6ER9EPv7yIVQVTIOJfi/l
Vcq0ZZi984hG/DW4ZPB7Cau3VKYX86oV4sY44havTW7LUVj8IJJk3byt2yT6NToYWpSQWbdJhLeF
gCTa7jxuXM8POaCTQ2C5XMglT34vOi6PtVFXB/n9Z0nwpWi69Xv4ldorw0Znq7/l9kAApjg1tmSN
3um4wVBmOXfyg8ixrNgMbUvfl0hNUGBE37ZtoYoiap4M61snVJSVCKjoguLcNCAOxdoZk+m6jHJa
eBic5PIvNyQ1sXclUHX5kIQ6CSk1PiquNk51V/MXZPkwmhBDbDmjT2z8ecoDE5XHqIheOkX1NyaS
TnlESBKL3QuwjRIxahaz/99FykA2Mkxk4vQKD7tTlNzwGYeaAH30Ql4leXNKFVOaN8FCpStz6Oqd
PFJK1e6QB6+R1f3IbUauOnHrPagoN353HwRaxNNGCZw8tqlfGZ2rfcZxQJuLRPnZs4kxpM4V+prI
INCdVVTuavIblFIGOw0/8oCWo9x71dFikbfvOKU//vdm3BJANzVRv41ruq1OPeykeccQUjI7+YNH
cenkGO3nzqMVL7zaQlJpReZpomSiykfe2ORzvDELkwgW78lpAgz29YgOK+a1UgONrmGRB/Ehof3g
2+lbj+lum/EcV9pEdqF4kOOyn1Bq+nv5oPf00Fg3Efni2oP6FJqMxXMiSaXYQ6ob65G6fQyIS5TS
kpZM7+UwdTf5K6lBTInuWtq1da+FFknowlY/RJ0HYgr/YDBFG60kRpSAgpVrKMch1h8nnP1yabOE
HlW6C+Xuklotjd57wuG8rZS+uSVfNFrgLyeOw7XqZCjtsNrAaifZOYWYG1gbuTvPdUenWCU1H1d3
67DWmBmkCnkOQtbecP4HNiwcSGg5y7X+2ZXIlwI/eiaada/1Md211IWLYJj5Ut4ZUiPnaFj+QsNj
nRIX2E6ZWKrOcImbcC1dzkJ3MwPvXRAv+dgk4c0sVgQb06IR0heDeFmOBLA3MXEQ6O/fV0Il/l/H
BRcFxIwwfWy8ddSnNz6pf7BMe29Z4xOwOiB2QmVl+80LKKeF3gmbEee/TFfQrwZbU6/0bU+kIR6p
T6OFaOcMvnCosUoGLrr63A3uCE5YexoOiUGPWm6CLym1kC4JeUGc3j/RrKHPBPlb5N/rPbKAUpQa
qHlPcPa4/YR8V3r25I0mYx6kAsXT8f5lTjCDB0v9t2DGjVIDzjU9Zlt19y11nsRB45+Fp4zrIQ+3
laFebIfuaWyFjApqG1aCc6587tVC1bdNWZySSY3WcQwWUCikxEc22hKnTg9jWSycbYtVLaicJ4vI
jK3jt0t5vU2ve+4beyf3NPGQSNmiPCXlwZM5F6xhWq0QbkC4KSdCeTSQF0EetFtRtcknbSqsR9e3
bakJklsCXT06038pk3Qr/LHL4lX+jj/RhZ8AEIZ9pe3YoUj2ErKdWnQ6Z5JISTujbIEQTtj5oXLa
q6qF21hzLalgqnMVfUnd/SgFx9DJEhJQv9sSb07imh8DPyDqWdgjpLbudwUTDm2XOLCiS2eYo/qp
6iZC2sSZrq8Zi+viYmVcrN+DPVlwdA7g70TxdJF1gJeYgNErIOfyCZRreOxk0bpqf499TdSdlcZv
sC9gySTX5ESBd7JjkoqEz0pKTUw9fvYtRlKwQ/DXd6Cwpct/0OwHJFSvBeGM9AF+NWuMG8l9tbY+
oN8UZNFKrg4wWj7kN6dn8KxGbUf8s8NzyllMSkKF/cqbCxPzg/Etz1Vy2ZHniLi1PfgY7V3RMHiY
GJALFZXU5s5TQ5zGgF9eGEqlucTCDYzWiNQ58SBLFXZLFJnXqNVR1rXyhpcbWF4EFzcgsdBSSVca
yuX8LF80zJQ2YzDqyzE1fxeEAbmt3+brWzUSr1uL+ycpKXfpwG5Jzdz6vYHcLEZOEzXqy+C7P3LX
wJJGBKHGHMOFhiQrdylU99UMuGr+ZyablwZH610YgwTICKWQW4X06pdkGtvtI7d8CYr3pxZecJXi
UX6PU2Ljn8CT2E9HTirKUhb5fu9wokZ2Lq9dNGxA1T04Qo7cdQp2xZwWlpaDKqc6FUtTqdU+6VCI
CsLpdQ5AjQZ4THedET7koi7S00YFuwPfW3zUQXGfjDR+tsMmXKol0zP5ZxVxqh46IFnLWnhGx4a3
kd9036o/teJROtOzlku//N/wNji5ApO3i50llkFFIQBN6c1XJT4qg1odZIFljSnmZ7KQZ1Xf+CYN
x65ALiF9zCYLp1gq5Jcl/iMWtcAoCvsyg4/GzKs2g2s2zvPvcqHquCeYdfzaduXC0k1pQR8i+aEh
eUbNk+9VWzv87nziKDl1JFj4KrSMlIxgMa2SnzZQFHrimByQ9rP2+qNBVGXFxC4ztVOixzhQLK5/
wJZtoZlwWS/9Ypw2Sn/tKZ/o4uaka1q9sjH78inoy+rou9qjO6vdX6ZiKkrqlo6su0gOYjhqynVc
3vTy70f2cMAxkQLFTUiMdsPm1S/XmTfRDM/B+sat+Q2p/q1KiaSPhm0wev1vFWXZxcM4x4fUBYqS
iWSgAZUSZR7Gx6Q2GzbWFOAZBwcb4RRjed9YVp0erZ05azfEyM5h+za3KaoGey6ZcrcrNUTcOQYM
NtzyUeYQUCoMRyuluSq/LFtBLkMUPJU6t5xUnXaxWL889z4xnbPcb3EuUvZLUwZ28MFMCcsznioz
uoWN/hOq1lEu47JmdqYI0XyEtEAuH4WjZ2snnI9pzIE+cfkUWHIDponKpbbo8yhJ+WCZfCFprjIP
KNknbehk4ogwgjYTOy/wUyTXELPYY4x1m2N1dcrnEJ7UOtOibdjzzkFHyydjrinPY47bH1yP1r6F
hmPkXL5TDEgEWHMe49a50qbi0lCvpoJa0ArJV5WUO8/ocTkzoMqqvNnHtMZm9uIm96EfpMiT9AQ7
ZG7MsBESb+mT+EyvOey2GglXG4eQp5VNCpOFroCFrUs3dcZjOTAyNdweXAUCY6athJ7rTnNJBamB
wfG7MsJuaATFIXd2ucs5LBviD98n2Q8z9ptj1YDndAgQaGA6wYRIBB2iE5QI9UjJxXLnxv6KSel9
UCC+VsJkK7J+4yxbqnVMjmXQBluisn1qKqtbaSYJcRX0trgbEARArfCx9EwVHIsKqZidJwddEC7S
rmdmjQmqU5KA5i6Sa8MNju4Uk/RBZMejG9jOPp7r72EgbLi2yC8Zmghko7tIpoYEI5LXLQcoZDQy
xDIKZa9zJy79HCdbS7SHTq7JkoZUNCflCfYBRrOkvDQZCONOL911HKy7QW3PPoGBheVb6D6ACHmE
3VoiNWQUrJCWAmOlgQ/RwYi44RjutH0l6CLTrBzsgru6BzzC8wCEpAVGEtY8Jb3gkxiDeWkBlsw+
wLVegEzkP0o6MIXgmyg6pJM8HC50mGhYA0GZBQ0lAYtiCD6K76ibrNHQ2aFUtQVDBatmtgZxQmaI
IKwkgrUyBVBXRgStmeCwpK51sU332lilg3d4AtLEfLzth5eqyYhNpzmkC65LA+ClFKSXQjBfanyJ
oaDAuOBgvAAuTA0gBgQsZz3BjNEFPaYSHBnYSB0TQtgyFpCZzkB3MoCd8SYirlxBonFD/ZIINo1h
hAh8odW0glvjALBxBckmFvUc46f3wAkeGImjBpzww+QAcLCufeE6XaUe4QfgB4+1YOV4qJJx8MDP
cQHpVGPXUy/E48Jvj6Fg7Vidx7gZFnfabuNzK4g8MXX22hCUnrAWrxPkHmYk2ziG5cOLiYnUFPwb
Ht48chLfKDas7dzVzwp91nkgpKUuXk1GOht0ehtkdzS6vKsRfDmIKU5lDFcIj8bRGRrvudPfPcBD
xOkbmxAUUaSOMIkw2OmCUvSM0ng++pgjG6xDxHHR2gJAsWpdam/08YgMKFwSxu2ojfbhSP02O7q3
zZ3wKpIvCdTBdyDISZUGQwl1mUd4yvTcabWzbtE75oQz7U2YsJcGh/NQa5ArBZdJIxpCcJqSWFu4
ktwkGE5Oab6OguqUC75T2zAiIbBvglQB/ElQoEzBg3KM4R5OnbOJBCvKBhqlDAXcFz1Y6hVtPDVh
sBwWP4kgTeUgp+iNxcexgovRCx5VJchUiljbqDbJ7xDcKniuvqgKCkG04vnF/Jiop0LQriAVccjv
9HVjdc/+SPxzYxOthKl8TZqTf3LpEZmCnzUA0qIVtzUEWcsWjK2MYFIMxnC3OndozjE9eqWByWU7
0LliwelSBbGrBt3VC4YXixsai+TYRILuxb28yQTxi6T0bFUKClgjeGCFqIwcEGFSF/1P/yPfr5Gh
hp8FnssIZMDf/fJfnwhyKbJ/Fq/5r5/5n6/413P0ycmq+Gn/15/6fxRCqTuI3//pP8MeV+/t+z98
58SHT3fv2fe//ONyfq85Zv/7v9XvZE/K3xARj/JVf0VRqn8zXGIeVc3GEMXw7j+TKDX3b2j6cSep
WPo81USGntNpC//lH03jb5apoqr0DF5EWgbOgL+CKE3tb67p4CxxkMYbpmPb/5cgSs3R/07srmuu
YRAN5HjCJ4WX7O9cZD6La0r6IGqDJL4qTXEqx+So5uTNqC89HkD247OmODvbx2hsdjs3LB+8lDNT
tol0YrZ6uzxXBr1p5Jr3peWZUKEE59UEDaLmN7WstpYNsDqIi13gQgRLupubKBZtBMy5PLXQDBnh
sU/jfo1vdK9IzG5D3MhTfjcrgDyr2bx2Wk+iVwXbjFYrhFFlgBZX3sjy2Wd2hR/a0eFcxK+tgDN1
vYpCNrnY+fjQN9m359H8HHxGRQMe/2QuUNwSuhzZxXsaUA7jDlq4bnZwxi4kKAoyQeQWb3nzRpza
I9ROYSXhecqxx7tBNiyqxH3z/e7drJtj0tevdp9fm3QXR9kbE9ingpMuC3NfHVM/Rr6Sxf1biH6B
pW1aBVUfnWK7wDptpeER8NVL0Ob+s4odmS5RN9KbGi3ESi0KWt8pd/Chr5NGnljZPIVR8oeT/q3y
VHog9VsAWGBJg5JAW9L7FnSOtnP1ZE4E43Q4SwiMhnbWxNqDiQ9kGksovYDyMG438T0GUsp8Y+93
HtI/zSeQKBvxvim9YFsb5N337ht7m/Aj+49aSY92Np4N+8OxY1xcZmowP0IuXaDb8SqT0POwcQmD
flT4Ka13F9FoIc9JCqT5s+rQwSgmaBEbbXQJfpv8R2t23qMWxIbVnEOhow/gsOQupzAmwah8LBRU
k20TRJ1+hvOLTQN5GVSXKIF+DU4FPnoyfhmDf2zaOaHKEwuv1W10sBh8Qs3bG8V9jD5tlZrfswIq
ihCcl7Fpz3mIDDrrGPeExKUb8yuivgOlAMaB9CVjb+ZNcREzHyIp4sfSEvzJCaH2s46YooWZBciR
fdh756R6nux0lQf+M1LGeqna7Rcj3HvKexFnhpfB8796G1kFYuoUQUJL+c28EU3aok/LYFUZ+evc
6MyWxqciwZRre3fJWL0g/9kRgrILp/nsjf67kSKHr+abbZZnL9aqgxHD9o5NdReb3bHLSQNvJn0/
tcaxJOBCn4N7IyV/ldy0z54o1FHL3xSbGC+gdQBthoFhVXCuW0H2Sl9dPRKxW9m7aZ8rr6eL01AY
BY1jLlANCi3Srk/naxnGB5MvCJkxKWl57sAAsP+onJjqhKsZmaWxa0v3Y+D+X7MjvsQk5ddNui69
4aiRXI6wYtS8TWSOkRj5Y6Uqxm/XpCcc3ubKPfkV+AOyPo9h0R2Za2v1/KB30cbj2Rkz/cUAVokI
8q3WlZ9AvElUoa8N023fDPC/IUOo/sqiikI2UmkrBiwXzcbwOOvc2E1ifyXA3M2ceVDbXJWsv3On
/krqAxlJ8zuK5c9+Gq8m1RPhk+2BYHqGUS9cvJZ5OeMEdVmk/V4bnQ9PjYlZzd8z9LobpdbfCXol
u7LsNc4wyIwG+GMhstSBuzrxuMdpAx8sYORLr7mnjH5BsaV6xTnrTp5WLVVdOVgqrpSeMZCTHwBw
MkKoFtpQYAXwtq4X3JnJXTFV29IYdmlqEmMfbEzC112ycycjWCuogORIw2PgxwCkmUWEE/4FbxXo
024oLwRdrMjNuEUDovWoJzAfyTwkIEqOfe/n+14EWD/7LoqtsT3xWO9CQz2M4OPFK7XBXLsWGsXe
WpFntNanmBAWhKbaQzwzreqjZQuFKrnZxptpTrskr7cOYiX+fDNHCVu+jmp+mEL1UpEhj1lN74oa
o2101zG+CPN5lUfAnsgs6YHmkmVuEnbnx9NhyItj3NsbNcVuW7K+5eamJT5VXJMOK3MQ2isHf2k5
tncd5iXK1WWt1SCDvYPjGVS92Pa0Nj/MJJPwxNx3TX3sFOuU0h6pcmqdLDt7/Y8fHysbnk9yKYNw
bU7BI4/5irC7XacXGERQ4xsO7diJYEpG9f0htHLuAXVXE9NXo6JDc0/WZSqvFvzQfVaRZMy/eyV8
74rhTgnWbfNKkswxQO6qBsEN0taSUKC1wpl/tP3rWDLI7Ww4iC9DHp+SaqDHAs2n4beJWRLXGQH+
euws2hEE19Mo8GC1q2GN9eO+IAud/tmuLMp7GwvNItF06tUW6WT5GRaUb05SXGInuKMtcCRJfkvp
u9aUrxmOG84WLC9IepT0HCSvpMBRe9TnipVIZ4N0LUqfouhuhZG+GsNwM9L2j/h1nRSvQB4uimrc
+7bxUhbKlW9laWGZq9uMeia7mGNySdTgsW2yS52imG+W7JCnwrXvgi58mm1Qcx52lnK6wdm4K3Xj
4OExJo/4UvdQYhgZhpDfxrG/TW7wRP7ALYVPULQtUFP/TY/4ubm/KY5+0ebwFBAMSfjbeRa0+4S8
CmjEyDRfVM0/6+NHbXOLterWjZo/7ZR+eH67GvVxRXTsw7jp9fg1z5UHygTH6R87W6NpjafRGB8N
3kPp/avBsLtJlDvrM8LZO3fEC45kYGnqIaafVubuwtBMzjMPucfknhlNB0reTND0lequmgcECJg9
0uE8ZQfTjYkg6B57I6qWBY90baxVM91iZ9+S4vwQl95hjnuQUiaLaPDsBfnaboe1FxCJqalrMymO
WT2sJ6xoPYI0vnp1zr/VN7ckAzV270iv3tvV9G6aNK3bu6hs35UkfNFNBOoNioAhUi+Z+gpPr03a
YwUG3KkAA0P7O4twG7bqx8wZXyY3fhDPjK0RgleY3z63XRYUx1DVLpUx7mYwgMnSjoyr8KM1OCNd
R/9Iq/GHPPCVH8+nsqQ1XYcvCcLqzOz+pKZ2GdG4B8ppMPIzszCm71g1/Igw6QLQIDc3Go+t00y7
mm6hWSmrum/u6Ka+FsMx8t71FkXv2UfzkSALR1sOTmpfVMO64qK0k/I4ldO5VueDWbnbVNgjLKzp
QVYcK9CIncNt7UTB/Wh2z06C1R+Aw0+S+n+q9MM1+k2toVmGCD4tVaBNk9ldGyV+gD3zig10P+gx
cTizs1ecFJ3Xrk4hD9fGhzkG2yTWn9pQ4TPxzKE85WSMq3LB5jib3WMUUn1X1I1jQOxbQDKFWXMa
MGCiLxQn+ajK20DfQivyg20P9yzjs41A2OLY4SAa9pPXAH0ePY57zzXWTdmgXH80s3djINo91Lsb
Po3HqEsuU23vGJSwQHL1Qm+vNtpxToxj4tV3iubeTXNyGQp7r7RXtrET2LVbWLl3rsnXjQ2rsa5s
gLe0UW7Ej9zMkYciZ+RS/DD9vg4aKdqpsqtDB7Kyc2MBuaYBp21n3NuYj2zdv8azew296QWV4KXT
040Zzntf58gWZ5dxYO0QUXxTcJcOwrDa5DUGxk+KFXVPjvb7EHGEtNrSXs5VypEj2WrNEywsQBkZ
M+ciLkhUCE+0wvk996E2IdvlnXMCwnJuuocBLHsRfsFGzdeo1eylYZcugkomUT7bcFNZm3bUSVAe
SdEy/L3W4JscRq7UDLEF0y82GEa2DyTP4Nos7HRZ+fNmFi1iqyZ5OUTRwhOI3xPYSVxmqAMApHQ1
0SVeRPsnr3SC0jjrKGNEPV9zkzrLlB4iZx0nWQT0U1aK4LV6LWn1SnUaUcTgLqkV1A61gzbbX/RW
hQ04ARc40L/yy5HGWonoU+VWqpGHM8w9+b510oqoXxUDctrZui+D6q2zgscmA6hoxa1PGPttnOC4
UIJ6jJkMLJSev7TUdGdaaFbt/ExuPuLkPLvLCzdkn7GJ+wnjXQHPpsxq4TGaVqri16e2p8oyojs8
Dfi5kKhuTK0+5pqTLym81r3Dhox+mQFjhH8EV/G7b1cbwsCPjWpzzmlRDWkesWEwOqGy2esCi5+a
N5+NZQmb7Xb2CSFvEx7WsO/e6hkv1wxVA4MzrTfVnXZu4aaLWaXNN6QcK7z0PHYu+b9g67OGHDQ2
9bTKESg5WB4d6CZRVzEE5GlLP3SDvjvMYW3Td3hVTWZO1XPsGz8E9n2rvhqvcFgzSyChfWRbDgU2
kamwuiDsM90o9FVPEKHyU1zXsG5cVql4nhkjjzRq2vYnMpl/1mE13w+o2egZAxLE4o2kHFfvxnGC
gu93WJv03fbxiKOO+KQEGq4f7YYqAxYJDYjzech261PnZpVp428jXdVgDa3HUr83IaSWtcW0wM84
zzjD2mb+tjKLnqBpwWquDP0p7dFQGXzWVV3gggRdApHt0S6r5FY0Medne+x31tyYxBZq9cbKJvJL
YFeunCpC5OLTEs3ySSXHB6tZ5n0oJbeiYdjfftMhOW+aA1qATCQludzqyKRtk3tRgRKwtjgOYJfE
PBYH00PhpGRrG6SnpEHESHloMQ8me74Ef6MOzQBbNiNTMUlPZeQPa6NIvgKMRysLnaqrze0+mVxm
eYm7r3RI2Zb24GFuW1mukCUhuwNYSaGXBLe5p5tg0EvNhgxenudRPOpYSd2WOAKEdFuVqe+SitC4
0ErE4IUJobXMZu/X+0SfqapYgDIPfGqQseCi7CXbpdmazjbPcBp3pLMvmiF/7yDmOHMyAENCkx3P
dN2qvjxzrvyBDa75Wgm2L+pf6s55tkvju+/j8J3AuNT1vX3o1+NSskBjnwK10tjtHXitpyGJpi1x
j9+sqRPwPZTSZuRtqm4PTsHFMGQ7h7pu/vqv0nW7PTNQToAuMMtZpTvu5/1VpIK03aBjYijwcil0
A7xYmY7ZlF9oZeMHKUZSdkVfxUeD92xh4vLCUucmCbRN2CT9NU4vdubqe+7jiYlQ8VHCFbk63p2l
wgv1MvYxO/lUCrd4DhpoXXp9H3JvMnYxWdAm1UIuhR7RzQL1PvFmbPCegTDfs+JHOlrzzp1swmuM
+tSEyEWnTv0k+NBeKTGHj0LPdlmRY4cOY+84MaVD2GxuMAgbZ1tLhkcqrsNUZ/5egZe78fLqdfTM
bAcx/KZEXfng6gg4ZuWBt0Z9xJqxa8dBiA6pbGyD6U2SP4bhC9Qxe5s64ScGL+/NsrRnox3H70oH
x9HPz8BB99OMOMDGD917KemymCryKtlhbDxGoedyEqD9XjR/bDaHIlI4pW8ZCv0Jy+ybsw7N5exP
k6XPpRkdeLyFtY/orZZQBU97GEyTsTWqrCY9J31/RvAaL9AF7hyg6w5hFwvz4NrMzr3Ge2qUCRR3
FmwyBzSRYbnTUhlQuuHh2xU1b4A33GoPARXDwvYxZ6Bw/fQdBbp0+Yil7FuDNLpUhb4v6dJVmWHl
HqErQh5DI4wnFN29MUccZjlygsTNphPgVwWvQc54KXQ3w+zt7D/VALGxiH4Ur/jjjsZLw1R/XlVp
/+Wl0Vdd1q9sHEDnrH1gOkyW0ms67mhW/5l8xKzIlZZaRt9BmQAkdnrw5M/jveLnpxAcTRB35coq
hieF9sJybOlqp2hve206Z2P2kVn6VrfmtWAlsqps7Q3sKJpRa58UPtVSmQmBF41/ate4M50ar552
IDHlqzPjsxrne0dB8Kz5wSOryU6J0z8BZjmSnlxuXnoiXh3+DCl5b2yqD9jHnsS/DV9fdG3wmKYP
ZhF92AbHN84959pHSdtCBkXZI6xLkX3nO+mpsdA7UZQC/GRGnlF7Wiq9zvKjLPkpJ69fswiNYX0b
1PzUds4TjZirpwA5w4Bct97Zte6zgafGi62GgXbw4zM5X8XxZzGY2xRK2cKcMUhNTPLyiLunSP+k
RbvDB0CSv0UzNcYVEtThhz5b+6ihEA785E8wkjjm6ndMcSNwjCiqcLyu6zDbZyqyCE+9pRWNnTl3
UeJzTfKMoOg6758UldGGqqPhgcMYQnDTGfNMOJFndK9RVW1rQhZ9lVkNZcoVBSBK9OgaRs5tIvS2
qhlg1HwZQ2RDDUs/jNRfi0/qePklieprndWvQ4rBOPC+ULm+4QMalkmu/Ad7Z9Icp9Nv6U/EDUhI
hm3Nc6k0WfaGkPy3mGcSEj59P/i93fe93dGL3vemwlZYtlwFSebvnPOck0IxKRMGncJ/1a1xGnir
VMPd4VfuzqsY7VXDlxUbcLGcQ2oNj4G2BsE1B2HCbYytOzKR6grKYbkJgor/0lTHX+Motxj6vz3+
xDDy3pRkNpMuPlYWHgh+7eMsLnwaFe4TDtxmOtFj8DD9goUHN3Dcl/hypDxAN+Ak539u/G68zsCw
EpOwdc1OUaXPY4wvJsi2nauupbIfoXRvBF/palkY+lQ0mkSrNT9rKaJbangJ4+NH5tsHq3e3QfFq
cz/7/rxSJJZ8ftDSoVfP5l/GBfLUS37qkHnHqq6Hg5FHr8TtUBOvje9Bgi0kLl69mCbjQ1ySl/OY
BwcFIfOSKzVnlbQJY5rZDwLoL6GTM+7W97ltPiKTq6w0ihfSBo+sctjM9sus3w9eFNl8trZGvu5N
77VNOZxoKPzMeN3DZGFKp0NGa36+WtOt4nIGq+oT1QRfXsL+oad2sa75nqS2YEM4v5HAdzVpS8a5
KGv+Dgzkxbaw8IWkQSmru/UuJMsEIyeXKREAwVRIy1tb9x9Tl327xoBVxC7fNely5mmk9omonUYr
+xae2kD3vja88WQXv+0eZ4CN08oM02OPAryaFOuMIQ+N2TobK/hj4xVZvGRPnh9/dV8UvqJsUAnJ
gDc2kq9I+7fEzreAad8tUSNp0zAufpp0ElY8HMAxnRBST9hPfyWReNg+1kYmdY3kOp3c7IvSajip
8XA94wGDjJnYpzyllJi6FFql+UDl9My4YQ094TIM7k2F5UsrnAfPw5cgApFNn2juxxu8s9+tWX36
SzaCa1rPyCxp33yEpkr2psq+viuCTz28udAxTlMmHgUXc05TKe2yvPdRJx4+pnKS6tjvZuDm/nvz
wyqDY1Fx5BgLuobYrtBzlSX/5ErvB0k4wpfHPIxIHdYf6Ty+O61304jdXcg5XftwbyjaebI5SbrJ
+O4xUGho6VzejJ5BqKZTsUXCx0Ta1uzl5Lbt55e5K18cZR+SyuMhwi1e4rmqjN9Dz9U7YZCym6UJ
HC6dl1z7tDglg6FXMkm+mPIWNucVxNx3uN6uarOd17EY26P7GhbQBiwicVAuGZxhzjIaLOA2zzUJ
jcJ4nSbnVo3VyxC7u4b+pjxx95/QXdcAfA/40N79bH6vqhzCgntcLtlKRF8TIaQ0WEyQcmFmUhvd
eLcaYkMd+a9J6+yXx3cSUnafSBrExYM1nv2Az4ppDMciUBsZVU8UMTV41GnTjMqnKbb3k99f3XHp
hlnSGjqafrAd5p6ENjqq7kOjvpdmhJyGf9cGvD1QC5bQrTIY5KEGAAqoQnJXLuR7mBOaKwCozEEa
/KDSXxZqJ0m2GXPElcN8h0kWByxry6V/NyIz2wxDdmlTl6Yngi5qDj02T2QwurxcY7EKVo7uikOX
ZntZhd0TXKsEYhQxbTxcxlya+HjsTRcw1Rm4N0mijPFmFKXYsiv78/8F5r96MIEqhOLflSr7dnr+
EyVV+d+k4oWQ+X8XmCEgfSblfxeXl+/4l7jsmP8hTAdp1XZxFPikKf6nuizEf1i2Ry8EBAdBN8RC
MftPeVmK/yDJYkNYF0ivfzXk/yUvO4jVUgAVNTnTgUGx/l/k5QVa+++YOMnf4pgBRy7XCWzb+t8w
ceReQs4NU7lg4vahIX43VfuU2mxF4IT825vy9K+/9N/bBy0Io7wL//7PLcFNCzqGhBoPNe//IH46
QA3yXDIMcZfkZE7br+iF//BiIMZ+HHWHEqrwyjcnYFZdPnt7XxrvweyENDxNCkTS0K/a0mkfLY4Y
xlIM5BhMY0+Mn8LlhcZcd+Pa6kij87Cq5769Eha/i2Q07yVpvF1ZD+KgSgtkRHqiuSnloBvQYgV8
90JI+D9fAp/UguuNB7s2xXtdduvIN9NjSY3IJq0s/xQWU7U41IJNJ8PPPjV+trGbPllt/+3NjsbT
3AIEca3owODXYt9rvjkesOkxjOe1pcz6qjIPHqfM4lOqUr1z3Pwsm8F6xervwg2qg3VMk92h8YDq
DobVH/QkeVxXjfWcdaH57PX7oQae0DpDdzSttHtkOcqAV82Xeaigd2UpsRCnyh4mDBMrS8SZLY65
6SLoPeU8iqfOFYTC5GRvRAYBfPYhnlnLSzzo8dRvstyoH7ZxxPPf3R2zzIm9gitLaH7dS/rVThnt
A2F28WaM9p4wXlxROpfSUgFGuvINH1VyzFIUKZLex4KE694axWtJlPOlaB25MV4CSxhvXdVaL1QF
GH1FDdHb4GGsh0+rwC2F05FNt3eYiIuNkwvOW8uXcnYlu6i53xum+Yq9uDma24YOggu6n3npTOBO
ckE6eFmktqJIDvjy5qcaQ+BaOmI8+Jo5ZUpJdu0OL0YYnmuFepkue3y3MdV715U/aYYazuwP1dky
wUk0gXsYh3F87sasfh5Ruw4QCOKurE+qwYGGHUQe8ZB8VDJzLph/yv2kpHdranlqzLk+TJoAW5XO
wyvCLJqnk+1FeR5J8967KPDufTp59zrLKK2TY7wb2xwRitqSc1CFxgHf7LHLnfHp74vqmtPiTb38
15eSgaGjXFhIY5b/bReY3uqU8KT0wGLzLzA6sqtDmAP0qZKLLabu5kftwe/7YwGPjCO+DFbAjl66
pPrtZGxxgjwbeIRUwV32VnrIB8Wtl5EiUbbt3ZRExx9m/5f0jKus6+kjbIw/aQNKL80nufEq9iW0
nleXIcPlyy1GBrpy5GXIs2s6h8HB77R77tUrj7gEBI2dXNiGQJTV6RvAkhc20uN7wlgndHjiOpOJ
1zWpFvFumuwd90eLNC0txvzAtWw/mB5JN02PIp63FUhASMC9uGIQo3KCAb3qR/PEviuj2QVja+wP
DEUgjnMo0aewTGa2N1CwZvZR8BmOGMNfsE3qNXPmn1PiJExknD01ttPKmhO6mpfN2JQNhCyz77ZX
Bye3mHqrrH+KAjPb0SHzXHRk1yK9iTWbdepRmH378Hoqxlwp5LRCiXMbd1+NQVCiykZyHO60CgRR
XmIOuyqbGOon+ic8CO76AbwWvrX5yW6618KzG+Lz9t/Unn6ZG+OQuF36kfkbNENjMzdRf0osu/u3
l79fS1uCdXjKEEAMxzyWZj9tTbOonnWgH4ZNXWGWqPxSemEKIjL5w//3kQ9mdh4GmWxSxE63yZgs
ZFW+G4JgqSKf2kedsyMt7eSoM+slNeIYaaXYs/J0e5vUCl2Atv3UOuZFuOW+Y9C6ilkcYYtW/cXL
rO4yirC7kKfxzrW574BPnMvCcP/1Am+D4otOb6mpSLdicMXbUq5DTPnHMDAAB5T5EVV+es74FiKQ
vvdZ+hMwxTxs1/6IL8jw6+ZYjw0TLp3ePGW55D/CaBcjCD3D54pAzg7U3A3BOfLG5sVy0nunwgRj
kxdt81ZdxskLkHj1p0OkeF8Sc6PhhrS719BHOY1Oe8mL/l35FUTgKA3Y5TbDufcSuWlIJq2TjnNV
nIr4rRro/4m74GcW1Tz4ZmdHVLM6VB0USWmpw+jYxWkcQDLRzMG82hsv1aDnq2Fmj9ACr0fB+HyN
Evk6xWo8GRI9NfBkDLRadPtqWdNjl69h8s0wS8tdkQjqC+VvfN/ME9VYnBcU4NryODwUPbgPMeHw
z/MY6TzLrWNsGp+5EDndaW1/cLhp9jbn0DchK4bWU/IbAy4iHgH4l0oias40B6gw1JdG9AElcGnx
CrGGbS49hL91j1Mr1Po70QzgmPmlmal/o+D84rkmX/MZkJqTz9ahsMrkxYwYNVcISkGY++9+6lDt
R17vZUIE23pDQNkDeMrDRFvDqe4QysoO1Zdc3s/CS7IfQ6U583LP3QZNI2ajmXLLGZxSKRXpB6A0
Rp+ntBdN1eeoNpkqrF9Db+OaCJsL8Ot0V0nE8kKXBjwI8Ad/f2tWLrn41AX/N/lbZQBE/PsyMgnf
jiaalcfm380E0O9MqQa3CC+zk81rd7Ra+pMjtIW+eEziKqQmsmxHV6CV1aZqg/rqsrwVloLdLPKK
ZYHJgGtNvz2ZelfLPUgxOdcgKOT176+SQedXkRxNFpjMHsKzmJRza+w6JK5NIe3ounCosHOfioZr
j6wpFnmrM54COtJNr5QvNm76ToPTSuC2gYtR1jVNy6eu4hjZBMmzm5vZUQbtD6+Is3/qcD6FVua+
FzH+5M74GIklbZlJVldSfLhfk8w8RDrptjwn15Ps7KPGoYVnfkh2+XIiwpY7nJiZMqFi5Uw0IBRK
73DhWDbhB1m3wLtRSSuJVBLgO44A3uFXStcCcxm1xJuECsRkVXRHmQimRzLtkMrd+ODomJltgghL
GMJ6MYep29WdZZ4JNvcXMTp00hpzi7kjF5vGQLRhUCH/VEe7nskToCGo2NRPf1+8NHsfbJiAiWWR
OZqj4DooASlSt90102f0XGvTAvxF7B2aH1RLr0qnsH/mxfir8sqPpLSp/uUhuuOCrM5GmMDNWV4S
hV6KDFHyyMrcnUpVw53X5A+7r9Qpdt3ff39XOFA2Ux0yQ2hADlLd/UsktNAgg0zlKN9VSVFmNRXN
LQ2YgkjyKQz92lNeB4qTu3ZWzlCi5Ju0MBa19a2ckRJxL98TRQbx3uC1KKKieQXBAbsqiMs7CXai
2VSsnwKfeYTqXVgXML0eDdk1Rq2z/dXV4y1NU59tWwMZCSgHTU3lp90O894cBtCJ5OiuYWfaVy8f
qq1nWzdznKkFHe2YMUyCQ1pirGgnhAHLz45Llm9TSc++O3ZJNNss+tOcuebFNv1qZ3T1dHPj4kN1
7nViR/tcFnwjkV+kYW30sAbstcU1+up2tnea65DVxGUm07Uk3aP8njei2kN0o2yFd/i+vLF33TAl
9+06Y3OoNMBRR1/mdvrFXVzvZ8/H1T57lzwifJGUetyOy3NqTM2rh1BN3iHW178vOEuwusCR2sao
DAUUSCMGLW4BeXq0Ubbtp6W+0ZHZuzNxkQ7FeIoqi5LlGamysEiSBECRrjXPK8bi5QCSOo7PVInQ
zOVFvywJNEwgM9yzRt78oKBNsQqcu7Tl1i9VfeLDTI7w9sAisqH3W/ibEQgax+q/Bt+e7popRjLL
4EX0lGyzLW87dDHdZjCs6+mbP4KM1CZf1sCl6w/CA+oLYC3GSX+OJSSd2CLKbboLnLMGShjAejuF
uDCOuYIWWkSBXiP+RkxmmuJHLTp7FxVg19O8SK523H9T4l7eORAxkuTx5GdRSdNPU97L5aWQ+i60
P53+60txkLesuRh6ZOucSrS209y2xbE0OCgJErx/X2pBrw45JkrLQV+cC5Mlp8rz6KN0O3Odp/9E
8F+ece0RBjGSD+RUSZKGT4cSdiMW9rVNI80RLcPlVEW7rhT1boLdxkOG/UHfxvK5QLqZBLbA0nGs
l7qhcqyemvHPR9LNX23c5w9QfvGpsNOGGFzSftTYd9axmqNLkRvd3q0Lkg0OROLY7LLniI9slxCJ
QrlBLHF00723BsE+LFk/q2lmEmb34lBiW6iT6e4Ptr7zrAmY9gXpYawaBJYpmvfjcgPEuhue2/qV
DS0A1xbBNO4885bRPL22nXrcq44UTyRe3UT5e22O7rWGZkScsA3xFDZNunUHhQG4ZCtg6ux18hlw
4Sh014morWPpuGqNCBSc60x9Dd70SrrU3YQsZCurO7mEQf4Ueby3nHz8cqocL80AfT/j6tgR8kEy
CXvjOS5za1OjzT3GXNZbI3HUPQKTbB6UbyZEfUVy90Tlwdqh3sz3y/lgpa260TlKkottCBxZ8st5
qLds2x7cU869wDbrpLV3sdG3D3bifNRjJtAluZMJCCdn3NIGciz9D6pMz0pY59abXvJupIB+Zgzm
jrV9okeG54XpPKFjV8+MBZy9kVGplfoL/Jq+OmNukImHaUsxRglETmWPqpU8IjwHo+xiLFD0dqje
p/HKFTF70/CnTMPic3ZhmErnHx5W/J2+OmH90kehyp0AksS+qszXWZXU+9jHKFAS+t/iTzpaic1W
p04UWck2v7VRMJzQApo3x3cPnG5TDDFY8uo6JyIX4+8J+nh6o60VnF9ezkfLK5a5d7Ko+c14qDR9
5PPn6LYztXjyHSfwC9IIXNWRZSfO1TmdrWBlDq2/DqvKIiKae2sVGR+D7CmVMrH0Tj7soxRoFvNV
TJPf2m5/EDSFyZ1xkqxsYp4KGYVsxT+GUg+OME4WtSwG1Q2nWdGheDtXXGkFwIKYDrQAu/FQUD05
jg0uDfAxsrWuSY347OBs39bC+WE58mQzAoJpwMGmhTa88VipD4xS3moSkufcgZZozuAR3kXvsn+v
LbE4e2je4hdu771hYtOrsu7aPeV3j9AfL9ZMaLvISNaE2bivXOseslatKut1tlyWjfEirQCebjqw
T4unn4p85vhaNfm1gOQKaeoeZBMItCTcBTkhHfoaNpHZ+0dKBsZN22AMap1P8hLZuqGQFR0UStWS
SUa3R+sU2U27dX6MKtAwFFk3k11gyzFbZrgroJ3DJm4LAvh8VOmo6Ssf8cowCudBn23sxJgPU/vV
SZN3cAZrZVEGMblFyiHGxMqWvyQzPKRuaRm0NbMRD09A1916CucB+Ym7qyvw1rO62NGEWyAGV2MJ
e1pRixGt8jEkwsHubl3wpEH4cYeVuXwW4BbrrgZ0SaKYMFVNvfjfFydI6lM1tsFRtmRypSYxSge1
UROB7TzqDrrgbTJzluDB+xxr99kPxE9D8WHW+BsLZ0lvRHqdm+0JcPpEEDl8SrR4F0NwtIh9HqHp
bzN0klPI+ZaurGbY1QYWpNKvNlOdGusKa2b/T9snn7SGDniU2rc0ATCrvdcgUxjbQOQ4QfOiDdTo
YcOx59OVExNFD9r/VLHgI7RqbSRrJ4XbytT+mEZmerB7C+qCPkycj4AlYZDwMv/DY5yyivLvvvHJ
Z1NSbemXfGx2jMjgWY3PY9P8mhP/DnryQeP8S8Dm7tL2DihJIMm9cc76Gj4GmF88MGvAFC+SAKHu
vE9Zj/+IWbw7Sy6zjf/oPvpTcsWsVDresBK1azqmDyqMcCrFRLxlgfvZ/ttbFa48awYa2VavbsWK
FfsyWwv8T2fEYb3DXvZG++cMw9Rrt5bJB+jm6MjC6ZYJh+BIp+At6fQc2eKe1wlkJlYFE3sGriDc
Db6riFX2Fdb6L69Eg29zhdiR8KhHRGhAbvDWFvb8MkocTGmNYVuH5Trs2nkDGwfEdPOV+phOuhb0
uhFfgyY/eX7wyoyCwkN4qCtqx2G70JOx4lnkQADmDGV/BvQA0CER/55hkJyIvH+PmqR0ibdyzVZ/
TgF0dkvGIM6Y0LT5TygyrCz4Qnwzf3gpgAiFKXtF25yFxegxxMFnFgaUVHWLvcBw9tOUfZvzAm6l
enmVJv7HPLtwqNU1NhYG2uT8GhV4i3jYqBopi/ziZ10m1W0sHcR1RyzdRGKNAsT8yps2cSfxRqQQ
LyfcH3AaYbU57VPG6J5LM7Fx+DovngiTzUgIeCWSxt8uub11G8AIF7nzc3DEh1MW5WZOCcK7XgIO
0whXjWtge667A1Q0dWVFoIsr39ktsnYGmrlRySEvic8qk8x8azOhb9Uzmtq1KacEiFFFTa37JkeI
OlS0/8ns+k9rP8EMu2RaBwc7OstJ/FN7XsEowfBX3iQPaioudgFZQKhGPcyO9K6cXFzK3sSigTqd
aY9VfyBmmzkM45JErQ1aAUymgasyN/o97XuQJrV3LAsTzJJXwEYtlpwtMaY8VuUmzXE++Xl1b/xw
M8GbPQqzEediaAD6N0GwxoeEM2t4VUMsTjPyxFJjZeDJ3bPT5QQkTlUwXKvOm1+SUolVDyhFG039
i4jYxrXIUAPcjnmk80aR2gNiIPB2SWf0j+7IhpSuK2Mpc6j7UK1J1DFI0O0vZV+ZSHGIk+SmqsZ0
16HT7/2iEZtggOZJMRGyGYM2zILIhRTXRxsynBybaHbOBhLXehJ0mxbvQ9QEu7D1H0Ys5WpQEyao
eOx2k5WbB0MCaYuG39jzBQ0ZjXxqkx82Os6Rm+gAAATrkx3M5yDBdNZV4UZTh4veASSDBoOfoW1y
ROd/jcG71ruqIF3ecyywlaT1Ie6Ge2sOCJAypzCVidmeIu6dFS05Bw+PTx9lNxMFv/Y9THFmdR/a
XZHmp6SjIMKhkYYg4cqy2+9eDK9ZTwmZx5OFXf6fOB//UCoI9qgmQoVmQTi4ONUtldGm15L7Iz6z
YjO8s3JA+ZakJ9nlrm41RFEHHxQe0M827MNLMz5Pgfkn6J1v13cetaaLJyHCTrRJrhq7v7ReTWeV
UTIvosl1k2oDApxu3U0wiTM1nBUbMvXoiAo3ksqG0fBobmbwtfZNbfE0cT51Hpc7j83qKMCk6rkE
yK84gpUMlLVrWDvUHiLAWMkBgtdEzlKf1H9XrMwS912YFXtl0QkhmRJzEgZ6HUUglGfaLKjrW1Gf
vXdmWgEGmCvkknC8YS+ka02ktGjm5dZJnc8wNVsKh+LPkP0wxWndwelUcOoDcmQ1w+E4JaaIldbY
96kYV9Ew4rsmZDC2Yl0w/Tq4PaNsxXGvXqeZYDXXqU9S3wWEbHmvXIquxUdPATzeEBKWcKQlxKK2
OHBRhweLMlWKQMlueQpMrz2CqKLkyNz964tREYnbgiilXG81B2w/YBjv0MNpc50LfZ6V3e1FaAT3
xqE4psziM0d59JxQUGXqdZde40Hz2+IEMAoz0WjzEBDjjyEalzDB8NP0s73ZSOdHXaSwWwVjy8hS
7Q+Dg8x9nsND7HaKmx+3lzP30zWYzONfDhx72OgML7lapV17z31wlYXovlBqwo0o+50p3WxLRdVX
mocPV6cTluLkvZ/K8xSNJ1+b7U8MpL+rvPCOwfKhM/5akc4LaJ97wckeH6dOM/AABfJww5TKEutd
po1HvLvutnL8tswfGayRlsHsBn/gAreJNoN2P4ts2s89U/GeMCN1FAQ2MXr3qhG3hFkSfbzDcyLr
YDNbHVSuDvKKHJhwMoUyca/yb3WYyTdGfMnssD8RIl7iaQSyErhTnskILBf+Ns8W4JtXHIEksSa2
xTluJNWGVehtK1JMq7IHegEVaKUAM6/8RNztIrrGQiR/GliAbKimQ08U+GAz412FMjHPuTfwsLE1
vpl57F47mgvXIwaaoh+vSRoUZ1nqA510sNZLM99DOg4X1sO4ZUtMfhXcmvTi8jJjswb/BgPOcfR7
SksRYJG6OjtF53O+hQfP9lIuJyMOrFlYnnxaGoBJXmer0chsASV/1fJMtAnAeN6OP6c2UGW8e8eU
++7gI6Xdm4+ka8Ojtt7ochuYgY+so6E7ko2xkXUs76VD/vj0LMbU6aTsE4DUdwJONBAWBEoG4rOj
t/BAMPrtW9v7x+nmfjc4fJSylObdoqJEyKLDFDt1L/aEVDgl2jr+/W1lEVpK05H+BpIMvSeXrT37
N+0/OMPRg2x8JoiZj850PjKGQRoAgPDK/Io1P6tdcfOBqekQltFgX/1cuSfLHM01YySQvuVOmmrC
fsQ653dEbzufp6hBOcNRFv2mxvExZ6J8qQSBUZpOMD8vn1ja3oowwzDWjEe3DehKWaiVXWWLy+85
9tStSQQwByavQH8gP4N0eKeEe0/017gQTb5Gfl2cXD7HlRf41lUyqI1znPPov6Db7RrIPYRx20Wg
qdoU66aMC059/Uzqb9pnQeO9xLamycG20hNJTxY/imvGmRhExiGCOuWchpPk5jgD52souSyA8L+Z
ufpnsyFekcJY3laI6wCGxw8lXQWfFdamOSIYRkDMDe0SYhXJfB+ysb757MIR9R7ws/Iz/BZOjwGB
QzBeKQZHsrfFaCAhsCcmUKbjJyuCgTxU3lbUZKiQw7aWrQfo/tNTwsGYZbilBNsQ9D8O3c70nuIS
Jowa33tF0NwwxD0p8l+Dx6Ijm9C7ySYzMFlSXDTy+Ej7W28gSJvcB+7vtKKgXo3t9Bp3LTUzrlmC
yE7JC3gZ6rf53lWuzWES73FfD92hjxlr6pPUHclkI1mN3T3gs796c8ix3K6NnUkn6DxCaDdA0Gxs
YpSEDSRmMspflli8R9QdTHSOUOP/EojiUAVOHRoKaEq8wSazrjqCBzWQtN0lOgRYNNVnRX3NkTuZ
VRUXFAwjQaFCeG8TOWxbCz+DjrJjL0GYlT7lzzQAZnaLDJmg1UCUtJ7NALdjQ4eCW1TXxISKmehy
2up+uFOrB3xjltOuwXV/60KbYFBJ9h8j2cJPu80B0EfL+xoiA+bYqJ3NZOz0jGztj+o7asoCK8cQ
Hirbxb+mg+JmA9xhiXISjN0msaQWhThnzjDSMn/mat1MJvxylxM8YfWYMa1HOJLih1/VxJONyZu3
NtNqIl4LHpmtD20EZGhNir/cRYJL0uzRGG10G9KeedDsrqR/IJPNoZIW0dA7gR/8ZZQEqE3Dx4cc
VHflmFvbhWPAAGtFFG3cxT6usH4FMc2/L7axvWdzXC6yz6DmEm1wfWxVJ24lMyDClhyG2uUzFv6U
4QUOzkWpQpzMhWZPXFLyvRqRO29RS23anDtcW+5gn5KeOsDJg76LO/kHT74l6M9DyW+nPZgvhseZ
8Y9M45YOqEBu3CQ7e5P75tU1rXaDuJcs4i6x2j2lC/26EfrQjPgUvGWSOAR0nvWMulGi1skcDbse
rmvYOTjeq+zHnN8rBt+b0UVYyFLj1JlYxwq8ggOPm29curuCgoKEiFJqmRMxy3YTaMd+clJc09nW
pHOew0JdYCXBLWEWHHRJnbEPg7tDcwFOWml5AOzGbGcBiQKa4tabKouexoJrJ9R1/jrlVvewZ3Qd
L2R2stjb52Tyb5BWzHVat8UmNhkjLzD0fyoGTXPOUjUh3F0wNdDnJSf/miqbNMoYFtuhTK1tGiPn
z7XYF4wjjyyKv8M6+oiFyZmBh9Ymo3ljU1uTg+KGSOc28tPy4TKOANeSTLONlWCeqqSMN4UFFiwd
ylOwIIpqzoe5SP7xRwfnThgfMUe8MVWajxmS8aSl8+R4Lvs+US7nU9fa/X2pCmGtJny+wMRGDJR5
ChFaDWKHwne1S8faeU38x+XWYfATlwePHL42C5+dqP6Zq+ks/HpaV8xHtwY9lk/pgv/iOBCOWtEB
UW7FyEM4VVx6frdMyZK52clQfXlD1u8MVyeEWVuXbSdmoyiu8G12MeZQkghJHfQPepNHwj5s0Xo+
xICFd+Vir3oyCuNXE9n9ya6xP7ilPnW/Yy28c8TmjpwV7hU7TGjHC0o6E8MWHdCmdaMYrNPfF/gK
JX1B6lfjAYSvOOCuEMbVKV3GDswyjg3fODt5z+kI/9FEe8YTj5C/293smAS5MjheDGLjKDSfVvcu
M0wDrlxlGffQ45jtKyp+0UWxrGC3UZInce08VXb5Tabt1SkKym9K1nTZPtze5UxchSYzQavZapGr
rZnSbca4KrtwsGIP5s5i5fEe2KTy0FL0zxqSq93RuWIb6oluSQOfUERfibmRdDusxrGj6ynKigs4
VXf3m7x39J142bnpnOksQxsGRx+/QhJo+Pyd5txyVb5YvxJpTIeqMt+IbU3vdmnteSqNz2Luf5mt
l1+CJgZQBcCaLGSwSXHM72I7yiGq1L9SyuZm17VBJPCCaLOg2mjbnAS1FAZbrm07ze4t65iFFXm1
N9QAN38ml9wUDKTNXy0DpE1Z9Ol6wBYKcG8JFBAAw5pFM22OtOssn6Ix0PpUFeYjN+2eHsn5LeIT
AE7m0tFctcY285amtCKgWqoxLGLtpn8hcVisK8v02OgMBcY260UOyKgDdzpF1t54RhjV57+/Uuin
gJCML8erXUCRuI3nDkvHQCXfwMIa5k6w7noNsJid8mKoFZPxJe12B1A5XqZsm54KX0qBYOz6EyRC
OjPAbvURoLlSyuegJ/hXtDEu9/mP7UHtHr1wnxUiupgNqrFjJG+qbeKdmVqEg/yt7zIlDYW0fzsu
NBqje4aI52IkDO4x99Q+7X8EWokNkFOOKBHnydRiwqrwDnB0SzEQZMmugb53N3gAJMVk3HpzAhly
HsbK/phkcswthIApre09wrL7WkbRhJEnOLscOXZlhHshBdK8LrXh7Oiaxm6B+9kbGLwxh2fhz0iN
DruIZjBIMdghRsvcVxUxhCbX7WtEz+pKNQExSq4Sk2DOBjvW5X9wdF47smJZEP0iJPyB1wTSkKa8
fUFlbuG9O/D1veiXkXo0o763KhP23hGxQuijPJtqzfiQqby2nIWqed1HtcS4PpIvU3uQcM5Yn+wE
K3ZJjBPb8gK0OPlYahCDXd6oVzfWXifG6H0jAA5tJeYJ7Zl8QSsK5uoyv5n6W6np+hNUt7yMWq9J
k6+aCjoM2WV/lLP4VwDeZmyzOVQ5+1zMyrGq59fFHopwSvlXz5iwT11J080gCFveFRjaH6xJ7fg9
ElJI0uq0dXYWPe8xsxFkawEYImoqp45v3Y4+sB8bjw+faWYxfpgwL9Sh5tNHOFlM5nX6cVmsEaNC
LEtVYDQcZgaHv+64LKPvcgjDIlah2xiCGGzuNhsCiQdA1oTY1UMLZM5UhyCP8+NqR36juyUrg42F
K7Ry/PhFv8uHtrpxmCWR2d1l6UjmuFmyoy4zP12qB4o5IT+Yog7Ao9FEmUhODQbRWtCUZGbraryl
bX4fLwUxQzXl9+ryq9Ob4gDKYXM4ApjkgLFHm/7idRWCSqP6zlU6uvr4/y8U28ky+bMa3k0WA3/S
q93NMMU/Ma/5nfpi85iHZ8RLtiIm4w3o63jvsUNCeQINEk8pEFGHa5G0+/lCR+wGORyOWnmM0tS5
mF17rUx1J+Y4dAy+yBSg0rTS0UkJB3XFn7iqUrlsNamkBvLhYzE19Zkf0aFaeaSRaV8vkyTuU2H7
srXyq7YH58z5ew4Qes+6yjO6U+cYUW3+k300nYZ07Yjf1Lt16uRV3fpr8snkKBCNGt4BJnzwLGNQ
bRAiRRrKkaaxAMebux8IX1CQFox4pinGyjDpWpNfjcnqa3Hy2Kw1uKbVvq/oB7y06H56zQOn08yG
FwZdBYaWe65GR28bxbySymja2+j2xTQZlzF5oScpmGJEx0yiz9iJJKtXCJjONXufM78WPXcmxJn+
kVgNGVsDIcpxnaszFB+AlcxAd5ygWar8bRz4yfZjFgAeuFf1tzwxnFOqdEz8mOdKd34sB9yGWS1i
fzFUn/1HnECAGzRBEe1fsu0OPfR3jkbnRDEpTYADcXqTmvxKawAoEb7jwOEXpPB92nUZ/0K8c50s
WrQleSCwzIGWwHIia+cYZxTQCFVCKioz35yMzhvm/mnM4O+qJd82Y5gODXBCl9QE5H40mMmdXuNo
ercYZH2WXziodo7ROc8Vrxrd/bTcNFyoTIUtLhX6ndHtONGJv7mHC+Rqc+tXNpU4UWuXN2eyXwmw
vynzLB42Ea3h9QAY3g0s06hx5RK3S1fnjJnrLTNeYprhj1nestVKjFsZKdHSjG95KbabXMw5pw3m
xkQTs2b2VrPD4ejiTywUY8+yngZzC3dpGRiuKXqlznupET7jZYeMn3FIxWf1/3/wRbWuSe38M6AK
7Qtr7sIOJPJO77v8Rpf3rhaZdWMk0vD5mK+iB19UFdYNhCUV2nF7h2HMCHGTEI/WEduQ/8M6G14i
O8tuzdCFY9bcmsQ5OupESKNKrkWGLYadsKksHmr9h0vHatO3yYGQbFi4xAftvAGlQvTFY4blycFL
KKXQSqnDVLH+0rZ0Tr0h3ZteU3zidPdWq08c1FBx4yzncQfNzOt1larhYiwxxUm28wdrgYoC8AzK
hsmIULT5neyzPa05DWSamq6puEi8WeeWnEC+1ou4vGbl9DZFyEgyTTimJekZfyERfsaOvn6wXeWU
i67nwaR/rq45BWIhCLeF9JDReJY46XQViFvpqO2m1UUTbRnaFJ4M+ymOnywqyfYwwhUMVfOhk5Ko
+aTTbuJoxKbe6RQx7xyjfgQtcYtQjkmn/kqDEmW+G51VRLulqxls1Oh71fit4Er9XHjJwteJ/ll9
d6yd0rhj29gDZS4DupSqbeM4iCq9V43eukIwQn8Gg8pzXOERNjL6Lr2yK7rKY8Xvj4K+M3VQ3A34
u8Ui+awK3ulBakDW1ZJ5p5W6cU6A9Mk3mUKAqRTFJ7NFHwvfhjQgCdjTwuUs9/0iwrGfiTCKsg9Q
lGDDLanCntuSBh4gL40CpK9W1k/SinUGF2T2Rn3gLpwe+sEmyB5vfpnVNII2OVYG5/+1TGefGER2
bHL9sDTsYyhxkgFPyXa9KEiLVrXOqV4wk1txOBlE6aaBcwHkv11nF9mlynhpFbkT8Tycmx3Rdm6Y
uKndmEhFpCK8mW0dosA9ro4K+cvkpbBKpLgh4XGOoSAYC+wT3Clf8KzcWRk+/2os1V1qlB86A6U3
wY1Bfd3nOqDkwgoYIxpfLblmWolN6kJZSq4EUPvUCaYthUIkot2TnlGqSmH7o4lTPGQ974PZIho6
GuldYiLMOJJehi6JioPeYINRN3kRWOGbpg2tbwrEgGH701HnDjxiCgszOTiyjPxBN1aeVPGXu1Lp
3GkqGmw0Rbh86t8SJd6ju4dhzIHE17KApDms2KhyVaChE9O5NtJEnsQuDxf2wE641q0Eq5jNPc9t
hz6/mgtSJbW7XkfGcu0W7VXd7rUuROWiJrDB1SURymePMQvdjNrSKkneRQQa0dGeJvLRNOV+quT6
uY5Omk+K1nhuwA8zGc37ddvxyzRVQJy5P3CQtMMwo//qYGZ148KPrrlPmcrxp2V0yqfsz7hNVFd2
YVzUxpMgP3Y0+BzypB1hcceQlkTPAX1Z322DcOPIhSrreQxWzE89dxcPSysNWIbweUsfhLO+VR2V
Uehd0JhBmMnzhGGeO+Ug6XvTP+yW6gFT6UoYWvQFWVucGBXqa7Ap4aIV7UdhSlajZDxMqWbvcjCu
U89YLPg2+URY7tME75ubE8NbGHLiIe5ebJcf/dBtyI5Iw4MvsiCRDTueVtVPmYv+0i2gmQmN+sMq
4nuRdsGqWeWhB6mh8dX2SgELRXJmlJrTeJGe0YFeRWw81WeOmAd/2OHUbZrZMdarlw4eyHV1EQoI
E4SY5jFEDqdVgfioq9mj7Xw3vU7jXIoiWnx2y4Kx2p4ZHPlvMaEkDls7r50B8k42i1c+Eg4n/ySi
HwfvwYid6qi4wHFINqY8WPW/Va+BG0QcVXTm233d2hplatgQtbjZq5jA94t03quiQ24uDjb0jwy4
CNE/uz+ImZy4zG/s0feaV1v2E5kDY9+PSbovW4xbCo2tfma+r7bkV4TBnL68ZzmkIIEW66LzJCGg
gcK/Vie9zTB4S3U8tiQ7dpTxFR5vh/Roxyucsh6voMrg0+FWh/SLGBOrh3EqX7VYAFVX46OLyweC
kPkXV9zIAbBvaRh/NRZg3pAjdmqmf60I4fvVXVF1mvwwJcV10SvraqyNtSf+BmIy7V64UAPMnJqW
EGxuHIWTPYHZtfyUcsA9o1Gyq4GA3pKkOxuq8WBZfXU3KvM9bWSfdZNzYy44x5QynAfYcWtR63jT
Bd5HDqiH4Qys7SkhuRQS9tEP0PQTLHRIPG4yWNz3kfBqK8sDDWT3smTxJama/WQT3uFOVIfc/x40
xmTN7bEbjxuulAc672i8nGuGe5jZK+w5Tl4wK51GY3SOejIrZ2KBmWdZxlY5GFlnTiT2udDnd9NU
LN+18gB4jRVatfW9DuDAReW8rHhXnhsSwtD/Y2by8Wy7QiXPZb5Fsttx+LduUDaYMTX3brT+VSPL
zwLJ1Yq5UYplF8vJuHN2s2o/Zakwuet186HttGeNM+p+GlitKiRPpzMeJJFxDw8RUJxUKb3ZqOBQ
aNWDOUjt0lSaZ01z5vfdgmGHDud7ClgqVXDY31gm+Fu8JiPQodUhYx8DDhyeEsztPh1V8jRlod+6
AU6Ozq2pLSzj0r5bGkaBtBDiTPzqZ85pZbDHlJqVsUr2pqJ803a0gkPhRpDrFKYPdpnypUHXQoRV
9MY8qNaM3Wt51ZyZpzEnEghhsAwwXD80xIdYh5K9FUecpYFcQNK3eH/bUc1PiJBQ59gXmEy8g5OB
mFuVPhtTMu4KM36hkZtLmhP/lsOpz350FQXEyaqvaoTyPM5sdwtTjxk573lifWiaRVTKSdQgGV+l
QosyazibMpUDrpsAJyhrl1YP1IwZoDwY2cOQ8PWjYk5chi4OMqeN/aTd6tVaAUZvRhmxk3tX5+aR
aNm3bvI/jMqJIThRbtE4f0M5L3i7iEAd4h87tcRBw/C6Wwc38Ws7s3brTUhBJY6lXMuY+RCfdd3E
3CvcyAqLzSIRYwqiJ0fobR0omXuPtkTPzkjtjG4M52yxGMGoDSsqdzg6AiZ5JgNhkN5hNioV43le
gBNOHMF2ZbkyKMlnQ6W8CXCuuzVqnkezesRF+AaKJdkZNjUJUSIH/2uRHfdq1X3G7I/Pu+s9inn6
4H5oG3lG6N1hA8CA0xjtoaa/u20vFiimYEqGrX/6fkL53MyA97gn71RJ2lAfhz9VFgFEL4cwvdeX
LCTYDua/aHrVdXBW83qu2/FTSbDqjlBgqPjmFkLAFIFI/GlZdJya+o0CNCBM2E1WfMXkA9XKpIi4
oLc7t//lNXv8yssLNqiRLSGCVxOQNwrn3KDuMt4IMip7cSsCBp1Lw2d+T/TtVSzLXhbzBqyBr9MD
LJkhhU1UO+nUXHl97YYUngPJgrFbyCZYMS4EWcpPNebvbG9jc/VNMuG+sbIXO+t++6RpoSPi45vT
QGLYbKKDKdMDept+7Hq4mCZyQvOQi+lXH+0xKNGi9PgTa+xduyw4uFpgqlM5tDhwsd+UnfWa8BQw
qNLeO1r/JiYuHAWii+2ADMH4gGxDTJGsDUg43YiwZXLVXVoq/TrGkWCV4omaQkgZKC9+WeMZmleW
xRHyS/k9GPTYLZbyzXbLoXwosdrghsd4wJFrU1AMZ/KE+5ij3Pp9NMCBUJ6238iarOK8GtPT8Ac2
f9izqHO+WPDkUrvHWq3TzcH4aPWpdsit/CwR1jw1ZeiqZn5PUfUgVOjSZEPiI1V90DQkHv7c4XtA
O5MWy+DDXies7S1owhicXTP9cGDn5rBY9bFcDnHSRXsyB7fZaeh0H9IzRB9vsHIdtiiqC3a3MHFJ
55fNBKoSMoCxsr+gRv0Zdn8axjUFm9FcOGjjRBFIJ2iHV3et+JJb12mOX+uVgd/liCHnt9JagfrA
lBRm0u+jCT+DhmbQStRww7w5KDmxNRyGXjlVPS9kI0tk0PYTF7g8+WPx4yKCh4ZOnEGgt2VfalU+
jYNmvqCnAJg6GYpiPZObvM9RJvaF20LCXNNbYgzNx5KdoWVg1KMxEOorB86agog7p8ValiAaG1YH
Adq1fg3RMZvJHJ/dOtNSjqtpB1IMwAE5eK/SUuAl4o4UuOSFwGeUFfO7MbhIja5i7Fr9icDovuxI
D488qs3GgTObrITtMlPjg5oAlqTQdmeMc3Y26Yo7ZFNyxQMI7Nga9qUNBTcVBJ/ipypanaONMLtP
lIbLDB/gZcJx0GISG9Wp9spF/rL+zUc34wZLr8VptRm5WoPFo4Br5ZXG/GooFJ+nnbYcW4WvvMM3
Mh1j464u049qdJadribFic+JxnJYdV5d1lxxy6uxFfKlYnR2sTqw1y2a35p0z6iGfBos/ri4bj/J
wZ5EzQAwOWOAKAbrVN045jGPYR1gopfZGEjkCN5IcOHf4RxqCXbSRuAsL1xZPwwDtEnNTq+WmOFi
TBN6D6tm0Pv2MvB5azk4E0pMTF8Y+msfRZz9AZlwIR//JstOw27YyhCIqhyZhZz0XKsK2J5q/k3b
SMe+AAKtHDD3UGxKuSwf1e554aE8mdaIGRhnfZ67um+VFrONcE7ce03PcM04jJYHiSR3qdL4w1lp
aVjnJr0nUsl+VcO/qVABXRqYQHsXO1Bvc5DHe/d/btyUfHKMo9TW5PoA+9IodHXX9jk/IgU3VBur
J2Jk/L0VGCKcJp46lTdARb4PN/YjRx6cbflAf5utvDCH7pKE46giJ5yYqvJhW3ikHSc6ZzK9JuCu
LnptP+s2LgabEy3fjv5sqzHhvNLY7D/eivvkWqzrr0FDi6DgpWsq+1oUb3onv8B9GJ9J7AjOFgIp
uAKxaY9K7SkjZgFCgURn++uscdayaXxV2f63XA2taws4qZwcecQVIujQjMFa5rBylRFXjbi5SGS3
SY0ph8f+rjTmU92rr4k76AdlLtsQqIyNWkVOi82IgKr8cIpPaNf/t6Cx/IiOBHdHhUfbmC9QePLY
Bv0PeGvHcJnuNFJid2YXpHOre0JG7mEu7cR3UrBHxTD2HkH/lOYe7WQNlfANjellqJNDaWmXasXh
oMCi4tKuAkKWUF6dkVOhmcbw+TOGKqalUKcpJ5DxcBr4Zj5iZyC746R8mkc6cCyuDLYFZH7AmmTE
hPsmLgKtPXeURy7HeGIn0FwChnr/bTTmTc1X7gMNG0eydjGvKduDXVjsMyd7xcGx/fCW4Wipenxo
lSHy8gQCJy7Ux5Jg2HnIqHJf8WgaifswbFE+hhuxY/dTTzRofZvNVO8552eeusWJzVS71kh+CmZz
Ojcj2DZw9OrsMDS5dU1z/XkeOb6l+Xzfl1p7GzkOrLk4wM4vf6INbdO5ogn4EUKrLDEU6zK2AIBj
zqM2BLJF+8triDhqIZBlEyjCKZwQb97g/zM1uquzVZTTNCUlUG7D4QeqE4/o3IVRWTNEIDT+ezdS
+FjjtpfFOp87631xbA5NOV/7SHUzCA66c4gi7nWbnkZg4U2DB2k6dsy40eAyI2VOLw04WjywXCwZ
NdZb3Fg6+zDKjl71R21dXL8ZNQDna/tnxN2nMVM3PWnrV0q/nh9tnx4X0tden+IPjiyUEym24tcm
nlWHZLtvOpyXO4dnlyKaW9Rx/7PqKhgbYV7Hz9I1+5B7MxnomO5VDQ3yQKQMtLTJPpx2AP0l4anA
RhKvYkoeF/4PBw4cDwXQ08CSJuXp7ptL9DOFiVfOSXteSiq1WmdGKVruXIQVrv9KfgWG43JJYxEu
nY8pdaKL6RwqNV/22yGnUww200dcYsAvET8312EFJ8rObykpiAx85OJITttUrNMfrOd+kwHvKly0
1Nh296UU3lCrQJxadQqlsEjhutq4A28QDEDe/BHMtIcFmpXJoiO6oYlnbOubqxGoBaOBV8xSg8Za
QiZrPhNjyXAhlXMHEFQBFx7kuO59g2MCdhJ0cAmpaprRfdTYNu/XWD9G7WdObeCDUJbHAgu0jwed
agog9rn1VETJp0pPjdvbzcmMaRWMGy10VPOn1dZf19S8VUJJtL5xBjhcEY314Aw52OW+OUXVAqfS
2Z7vp2UpUT9a41yUeNMkF7Q5mzCHcwQ4rgYGndodjWC1GsYaLockoXxd5uhtq7gfm9bmXl07YVX8
/e/8NKVeXbmo//IJEJ7RFvTsZQkY0Q5PojuONDXUZ+A43D1wLwNpTVEJzJoAHZ86kx2XmD7bchZd
Kd48AO7mbIHD7Wrk6gH764tZw2rTYYPtbFX+Ku6MBKVoqRcX6ovs+C5NGt+gmk6xOEYVzkNucdTd
4mtgnutOpb6KwC6U98IyzZBJlwB1y5tINSxa3PXZQnRvFZJYym/kgIKMdGPEcy3wlLlrilF7mnYa
RiYz1zh42hVCK3jjCfZ8MWHWNMdfuDd2IFPxumJxsaZEeq1iPGLM5aaKYucXOJFbKCsvumYd+3ho
dzWiUNBD7+MTa+EDVsnizAWzvUnZcsuxidXvmXyfypMuo4W6VuY3WyS0yG/W3wQ5nfqSHWGjbG/k
+WufZ88Y87Dn1OBfHfR0r8yInMgCtlWRaOBbYucc1c4P0zSG2pXaLm7TfJE60gqdU9xnSpqdnfS7
4sTnV7gy/Tau9CsOfhTaDHJ0+5Phm7nj+DFy8GRpF1gGRi2XO6GX9Y0PMbNWOuJfmTi/pW23ERJ9
TMEpOJWoe6NtnJbi2fIWTYvwmeCR01sAfYXZ13sV24YY4y/0P9VbzYo4yio5/owc7pIYl5t01C9U
LOG3m5+oHNWFTmnz2tUEPJohaAocgIlTTAchmZydklRy9cL9wbzEjaSORilGLy+hdgOP2SOcvhBY
Nw620saBRWcLjxdzN7KA+pX4cHQk1YRl4aiZd/ilohvWnrWmNqABB1i6ZFdNmHCgbiXIDT5KniE3
Ykp6GgefBh5k9xl7rlFhzu+KU+PUkqoCZfUjhHZOwPMhN6mnaHvjrBEr3BFpavdzbdKLUAUIotGx
BxQyLm7A0EedolUvPnYazNpG9FqhIh9niM/phLU7VQUlawrdzGPeXOaaPYAgfkYM+kDunbMHSj0H
JKgAeVEHtqJsNe4MXC5RS5wvYdyROIjT8p+cQfVXi3tczLS6rlbxmZqY6WHUzqGOgLSojbwUWvQz
DivGx/smWsRVFQIzpu4czSgW/mAR+UpX5X7SoHjTYPGBZLRw3v2TCW7k0iqwgJAbl2wn3tTXhyVN
u5OGFQyKxlkdH7QWCo5LssCz4rTzRBZVPm2WYZROPUZnHINrDhvS5gZcx1y22/bURytHdy0dvCQd
wf47GKgKU4IGGq3szJLASbxhQ3+151U743QtVT3hgIasjcaUwhbF/U9noRN2tTHdtTPI0yqhkwzO
olcwCt2P3XxaImmdF3AhO0iIuaPZZwYKPykq+1gOiw5YqV+CFEbeLktieakAo6DY1bzipweoEUpY
9YYSwrVBYIZ/7gNCzPEQ0f+AzMFLvls8Hf/uaa15TuiK5e7lBBMn4SR65hJ6v5BiOQIRH71VX/tj
3zicLBJXHvuFC9q2ngUT0pE3jGqJLc/AUF2Pf4zg65k4qnomZfKdaxkF3itWol1BiM9zOET5atcp
Z/QmFGwX1AREnE97aMQZY+dPGi0WixkdQ8uwOgfDrjWfzbXCy0O5uJqRMdTMyLrrUxF+EWbPTxOh
6oFq0KuhNe1h0shZqFyDA9i3Nh5hU94RwiQ/m0TxTytmFBX0Nqd4lmVpPKZmd8z0NH5bqli/5PVG
HN/+Meo05+C6TY3iwD9arJpMVHlxGnjsYLNW6mvSTBaQf3M6p4YdJjjjwjFxroqS4Hio2QvKOoop
NzH8iVDxda2ULyUx/uBfpPvBOhkaaPkmqt8lxjEIuP1Xqpipz2GQl+9kL8vdosW3gQNKqHesLfo6
DnutObTDoL4IlE6vXI0w6nmQYpQj1++5hlmfi9jq/UHDkbUslDw3DFAE3zYuqEjdoKSqgBJSOpmS
0fanKVYfqolwPTWuviE1hUK84jmvkUAGkwTUCHzRkyPrWq5cCXkJNqTzOhXDqyMQ85HabCSQesZ4
VLpRudUIgYpPiOqNS6eHPTv2Iit4jiRYnWbLm1lVfNOh7MfZ59B2/Z1aKxHOQvslb99S52NJIB9v
DdMgh7iNiIoJoSaAx6Jo2g9xV14m4VAvnx5NLd039Yesy6M6UamglmfmkUOMJbd1niFAY3lIydu5
i9eSpOqZBwW/zTQHJ3OPcnYo5eyVJXQrzBFzvxVnZy8NJoBVOr6d4AnRw4Fnr6q5zxoSXz9CDaDf
UnYktsAHT7Ij/Y1GIN+0ftmNPTWdTvxKwaM1YZmKT8oqcGqnoVbctGH2BwRX0RKLLFEsqDM89xOJ
AqwCHKAuFRm2eqUAmr+RnlE62b65XMBaABwYzcMWE7eUPtclI8Pv1Nzm9NsZqAPSlWNL0U2E/KmA
tNKWD4WiJsiVyEr9UVKSSHXunvvxcVZXDoXdR0If0W5JmoDOv9LWEYjRJUZWKMxzKhyVEd5F1fWX
xnXPrB7EMr4oY3vkd+9bgwgm802Va6hSF1LMI/mp5R7BHojd8KIB1BzMmL/znfIaZzpI2RfLqg5w
sQLI8ZHy3UDdOxI9qNI3fXmPwfsI6JRWyxqhsC+0aP3sVAatCC0yYU3B9fBXEtXE5QwGwVu6GVeV
9POcqt22xqz5LZynogXWQDAn8vsJfpervAgN91Z+BXRQZETxs08HbcOk9iQe8Dasjsd6H+Opwnvs
tuOOWvP9yjmkcFgvxpDfsTfAd581ec66zgdJ46FAvAEO3E3YtxW1OwwGToLqHjWHxPYNe+0+JxvP
BCTVj62UxdzsYEx6rvvUEJ9oyjPtbvxJftGTOL0n+D7mXUUrQGtcCH2NFqZvs+YKgiA7AL6+K83y
KtfPcd7jQvQUC5O71OgZ22pB9krZnDJhhZJbmIgYlQmmcgC7YrA8rAAZVizotGd4Wf8TcWpxeQ3T
VEf1ym7AFlji9jOjg8i7TxwcAamyfSKjl0afDhMoL2j9SsTCSQsB0LJV+zKRnhvuofn6L63tsw4/
NrauKPrKYmGSKH19IlzaJXzv+bMs89OIAkRfHvPbdrLzcifeyUgPjCq6JLDQaMfEVlbDEDb3TRI2
6ZmU2dE2mL/kO67zY8z0DzyDWcc41Vg2Jvs7bp9y7Wuw1sNQPqoceXP3WR/+9Vb6a/CZrbIfiyCT
2oTA3ixWNHv4atSzMhf4ibrjyI/KfmL59UFheMVV4iipAcxA7NppBEdQGNEWTh0fODW6VS1YhEvK
Zym3BeI9hVcE2+IsUMiY6u7D2I8fRcVmxJEAOfu4zAvlBq9D8YPje0fCV0UQTmnkKa/NAJqZeEGi
o+qnt3wDIkx80a3Pvnou8awo1gCp667oXsGHHXF93FQrVLGoRtW9UzcHrViQWq4tpGzAzHl+IQLh
TTr06mezQVtfumBKay8qqDaxT05xV8XHajuMyhzH/vsmg8f5RUGhxL2pWtc+OqAkY3kNc5mHAid8
6fK+6zmD8WdLCEu3RCzTCYvpFzbUNB2uFHGxFu8nJO1pVT1NueD+g+jb73SKnCNufe2bXihecSix
OVTkKmlgy47w7I8Zj0WFoDFlsxaR5Kxzg3b52eTAYfpoh/F1IIHkzouvcRcVFAa5jOx4hDFv+gQ6
94ibPj3GRyt7I4vcmsPO4GYux/Yw6xN9WGxSQKnN7l+KGuFylI3d2wgz2amBEM5bw+BZIV7dwNST
gKZN8zp3AtiutQPajbmCQJxLGNQOipkwJ8bn/Aa8JBTjXRfxpSuSq2hPSn4ZSNPqyx1cHrIKlFAy
QU5Z0EFDsrpwKDgm6uDWQbXXbrofSxThmHWcEkQgmqQqecDv+4meNoyiVR5U/5iAPBs1QE2oc3QE
Eg+/735fqGLrNIS8tTlsoG5FECUAjmBZbOfhsUrqhxTsH29qb05xEhjYr/K7UfIkifqQMddzScTE
RsepkqUEYXUpktODXLIH0swHleUGCwJG/Q7i2V2DsRUziW/hV4pdLnUEoSP7Y5GGR/gVUj4cbTL5
dfJQduyzUxSY2EwzrNk68xWBCfSGwevSf5p83tATGb5sxDUUEMocSQV1TH8i4JMmEZkaLKWF9qNG
/HuqN4rL91VT7Mye1MhA4LdFAyW3nkWSdeIBqM/ONiCa8tyqkgcYBiwl/hpH+6KPPEwgvlptHhju
Fws3e9p58Zb1pgY3RQGL9btlEwiGX2ujPzm4nYdcOznYR2btTSUls+rnKX5SROYpXUMS3766zlOZ
UsPE9/xxC4dTbNZVvBsM5QWSBKoUL5Gt3osEJMHQzZcVUhIDGj65dpuqtdmsxvko8fpg2ZuB7tUp
LpCyPAIh2XGiP3QAu/LcLCHuP8XFGLIje5l+LYkdsBLzK74z7q36qm7SfQamYY+SwQpuPUw8xiVf
6qUPEW3HsicTVfiKXuNSmZhbWdBod0+oPEOFflOVd8xagij0WB3a5VRU6GOAY9H/uYA9x1TltT9R
/2PMb2nH/e5FSPUJsxoV0Fv7Jt/LJPLHmjB8snybi8s/Hzv3z5owk/M1raeOKNX83Nnfs4rFseb2
oT7SuwNah62h555+1tf6SbPuqzmcey7OVnnujTs8cxuNKiij+67JHpwq3dXROaXJBOKXXyXNJY/E
gdE+rNJjY6nvqf2b2qY3eJHz4PQ3G0NSJVzcaxLWJ23dehtmGt8aJJZ8afnjMuyP7dEYOFDnHiC7
sKlf9OGMq/IYOwWmek5mMDadH7O6atV4EtBX7IJW0pESQwYgl9IKUAadeesbIqhpBhGWggW+brmI
7nUe90kpoNMbH4kOnSN3ia98jwV36I1qumC6uZYcnImiK06yz/PloTf1UOGAY8mwk6eIy3Bj4K2K
br1J+0/9p6yGh7Z0Lrp3vf9ngvaJuW9OiYJ5473Qq7005of7kjwVUFih5xzCt7wvCeH6ZmXYywmJ
LrzG+0fh2r42iZNhxYFwOIhgAeCp7szJYbEOqp6z/ry3HXMT9gMObMNdb3LXkBjm5Fuc85zCD7ap
k9BDriybgebwEC77Mmgzwojdvh46jfcY3aiZGfB5+nE7cAyxcWL/2avLH6v4uRrrB71N2UHcYV/N
W6iEciLTPOd8Oa3oz1FfUi5PbWaE3fo+28+F+TtHmBQVYDtw78C90RibiPWhqpyHmfZ2SuiCOFJ+
zbg9lyvaqvKCR/1563NAWPlVFIxdVsntBxPwzEENcMKLTbDRJQ5sokYQwWLP4R25XEtFDBw6zb2d
apc2Ua4QoQpHnhNhfq5sY0xM8Il4rtvqpa51kobzDioM8zAjPnMXob886e6cLD7LJX/HTcV0CrHT
ZOY3xbP5uGBZXBbmnf84Oo8lR7Etin4REXgzFQIhr5TST4g0lXjPxX19L3rwXvSgqytTgnuP2Xtt
0H7IR6T0lbdiq9rNqUIPpZnt0xJHDD9zZN1MEkiLdyz676Z7hAsxTE31AIWLLFRDXYBYT5XIfIlP
tr4cGrPd4cg0jFNrEGAxzYSdvvQaFohF4t0/0ajs5koJJIiF6bWNcz8PGuiqc22c4Jh6UUFBGNrR
d5LKV4tJASuqPfDRXau/987FickP4l6y6PYrSgynlrgDWeEMtuHnfbUT/JtGFjg9Ij6nCXoWlE3n
bONo3U4T5jRKP8sqlEqZGQsWc0cii7e5Fu+MOViMzqtVpsJrYSF17NurV9Ou3LRiBqT4IToMHhat
CPJBg8T5LeGCrnWirMryAeqUhDAKHR2HJY+7DNXIHECXqYdJ38uVg96TnyXNksAiHsyAiSQJzwFx
pVnP6TA8h0CB1n5Thv5K8qRsMi6HcqIjWmOavIJAxV4nP5NBPkXguB3L62BpvkFkdI+wus/f0/VH
7W/gzFgrx9D7GmBvhNwZ4kWTsVe0hNIJ87qI+6oIIfTMtLSjse4Wo89Zo/sU07a2nowFr/aMVw2d
83tZpJzls2szwUtMRCC0S925xmobpuZBSyhIl/3SX3Iwj5l5G2ZItaz2HemthpWBvcbn+FmqoyNV
O9Vu3zoWUTpOvg5YE1aDsi72jNy9UDYCFXpwyjk8S+dFGh7jVN6TjNxXyih7KX0dXG7cdEFljb4g
8sJmip2Eny02EqsgeVBFPW/xXQPf+G2hAEPI2Y5gvbuGhKMOdNS4W5LWV7D/2MkHwMpTxHyvW/Zi
ZK2o37ru3rZPK/4FwrCk3yztstAgoVrIobAT4ivHppdOkOMinEAs+htZupoVjHXbK0M6YIBM2Qps
VVlEocKW0+XV0dHfCCRZOVhjGZUuMUcgiRDQpZYdcEJ7E9UEZVxJJV0TuTGvpDh2eQm/m6rsi1nZ
xLwDNWcDwyBfVaPtmL5WirGLNMT48UtoUJQrEEae6NTddpeab4OysyMCMsmJNnHt26eMUsWpn7Cw
juKLezRdvQU4HvF2RuhQG045Ps8etU4k/rW1QaHEWjA2MXj+ytKEsQsEKL26wiBaTF5E+nX7U6B3
HkS8UbLa6+on5Ld7W1t3qKjaSB4vNkCLNznUBIRZY3qgY/QcBrKiuiZ9DawNBfxMhFqBKI+Eh7a9
KaSOOj5U+gO2lmPDTdYlhU+JA5TOZQvzTsGPXlnR0Jr5EEr3ZnhKVt+rPF6QGACNsA9UXokRQqfA
kk36dqd/mAyHZemi4FiYooqS0Lmx2V3zNyqkWUdNko8DeZUlCXfyco+UgwZxSmaTkzBYYUzo9/GN
xZu+aTuvA2usxtLW4jdDvcaiufTbMBihAUeAK+f+TpugNiZgr/2sEiImz25bZ89qdAMSkbVsWy4V
mIjQ/MS7gUwQ0kVev4kJBchdVNHRZAPFqsctm2NnYz3EVZ9nfpPghXgLNbLaWRrphJUXayGjA/Il
iBX5a9EXXyBiPyf9aNLR5WUYqDh/rEYPxgiyN6PPurK+Flq9oSwDhz2sVUERY85SHSqcUzWzNNg7
vXlzoKrxvMVOjLGGF4VoewNetPxXS1EgFYBC92hgykLxO4cyiTPXNu9R98gKnNg1w2XLZweZFv9M
MmiUnyz+rJz92FZXYCrbkIF/uzCgGpnyiOugcOh7tf0VKfIeuNCmAOqZd3gttlW0zSRBrva6brNd
hlMgl/YZwY59YCUnhXJyACtYVROKV2Bw7DOhrMRmELMkYDXlG0O7XToFxPywa4QNxtX5ypP5eVF7
X+C5q7NQnLNyOOkSNZhptKcKiKc76gMQJSE/tPbXGIbUhwxwCFW4Udo4NZ4jK4M/1JA3nNHoLqAW
Nmztez9bxyzGIQEqQWCC85IZugA/y7oYmh7DmZCEdqMeg6HnCzZnTaeRicEqdvglhJbK23q1ZBVW
nJ3gWTHdv5DGik4x1rLdFOmPrG6SfYMlOkGA4c1pUW6SzNaDLlYfU9uNV3SXpYeeK2IGCdsq1SNO
VDScCHkIacXDUlay1xXFL1wFMmOm4itpKiZDGiMWjQ1ayvY2RK5wjZr0YmvpJRomfacIJnTFQKAb
gBmgcdsaBmggEKzuF9ZNeqHZW4fg1Jxf8MzY7rVb9QRFuy0yKTlkLGJY4q+9II7qxml+RIWMJ8F1
rUdzfIaA9VqOmBd7uxFHKWVoDNt1r5udby20fVae2C8pU8qd0FNQQOSBmSY9g9NrHrby65SYUwBO
Bs/6MJRBwpNjdA7mBueNfcN9KIH6yIr8wjj/lcAJpFCkQUDWEhUi0b54Vkzacb7uarExM0xo30qr
/66bkelbWMPJt17oEoQHpNqvGYF6SUJsek3M0I4QoFiXh53aJ+K6uhnqXMaFAVkdLoJ55yC/Z9MA
7LkCHixkzsRi1P8UROkXoPGaGcLG5+wPgUX01jJfWOQrKYmg+Nv/of8WB/SLsVuGmthNEwYtJVe0
J0bc32HcPvWmVf/kIJwhbO0NoRT7Iae2IcORfZIRezN3ePVbAdQNRofGtpjTmw3Ma1Q04iEJpTcA
Fu3mhp+qHZlyV+u6xgyjwAQZv+m2cxL/UyyJxdSCnVaNl5rUHtcZpX9E1DEq4TcFlYscQC0ODuPX
CkKifk0NqMmLVNK9phB8WpEypFVL10yidPsVaxQvo057bg0AXkk4WczqVmRobhewFj9V1jmBMkj/
kHrTn7Kt2Vhh+F6PKXcS3BmA6+a7TLoc+YhwyyXxZBoRh46WMI5BTDaqMjFIC9uNLuv+xbGzFj4D
18o0e7WsSqQD2ex/5sTPbInvUBt4hCRQksvDRsu2PhfN4OhkrQKoKxSH/DgzfBklWFxGlB/s2Dwm
kQSqmrGEYiSvaMKtg46nl6AuxpdN8mOp78pEye+WXEJSeyY1btppS65uZmRUA3pOsNRAMdtsr1eM
oMO1Ip4Ac2mG+aw7Y3GZFeuc191BdTJOP/y4Va0wN4RCvhkSVDmgEBHq9pnw01pZ8ONzb06xqTBy
yIaNWWL8Q4kw9vEXOHAOrGmsTmr/PkAQD7XxO9eawE64+Ro14maXjmhPN1rW7heGik5n+WLRzsRT
7TRgIpqRH2axoBGGsGYigdWuWtwwNH0qsm6L9e5QJS99ah8UVXgZotdoyP3W0uBXfLemBmlSQdSU
egqyLdgBlirx1/4zAM62an2wS2yltG7ppYQv48YViEIu6ADbkUe97usMfNPowegGl/Ts19xrDbnV
Do5oo3rBOOIjIAeFS8AMa3FJLu9Gcq8S55v+uABTYsoVfqzvSf8h/YEp6me5Ti94sJx0xFezy9Bp
LzX2hS/Lviot0lXnQMIDSwlSqEvxZsbZDpIUvp5maw1v0TIHagcyOfxhmvachVXQJNaxVQgO8WbS
4TASkdYX8tGy2YIJmmX4r0yNHE5553SZPxASYDo3s+93qvrSLH+Z+jWh9xzBUtU0kSHz45CBtdLM
Lobni/JR1FQPF8mxPU151THNTODe14+pZM5S26+dTFEmzu3OwASp7WTxlTF3gcbIGJx9a0YsQza4
sEFuC0MGLaazADmYtl7M4bdg/pe1P9AQyNG5nSakXPQXCY1f0qI7zrqDoj9nMSAc5FQEQq62Oxx+
zn1Yk+rJ2RoQiQtSg6FtHrR0o9qfVrEr071JjKHjJuGT1r5O9olEPRGv2O3f0l72NSQxsmxoVtJT
zrRKonFLCi+iaiihN9rJdMuV0yKuIFncqC7deiQOVQNSL55U3biN2ovtbBP7+f+prxXAymAWw4q5
pdhc9RS2IFMwvA/4VIyM3HIOl3SezlmxbJModC3zYVcXtWgQRRC23kO9ycpzCe5+VuC/8ERN2kME
JSPGLCbqD5xorCGcLtV9g7iD1iwPR2xo7OB4DeT0TKNNywMYnveSIQoaMvKG4oQhh+XWsbRfHNQ3
yMB0zeJpR34u7YF5XOdqCbDHsHkqtplOa0KJX/yk+hvRIvSCYM56+Ce+OTpIJDxeJmF07pB9puiU
cu0Nt/xOo8XoEClvWrK8e/TazgJklPni0O8qthfLjK/TYMxKGVDQ3CinSVQbimwv0k9iZqJhK/cl
s31nFP9qmvgSMVOOM+AgYPYOzJOgcLoTu+YMgeR07IoPGAvLiCLJPiC5wFS3KvSQwbvMpjCJuFWF
oA76pyMYfvt6jqOz/gJWs46OxF0R1wq159gDJyHeZUThRZiuzeKuyM+onmwDf0HMOxIR/xss4S1O
SHtIeZBbYlBHdkU7Mleg+DLkuVT2U2KSEYELi0iBDZ9WEu2ooa2JkESmLsvjwn7gXjVvVn1XkVkC
oXQl7YNk6m2rYX9CYGaHiKj3UtqdAN+z+X1N2dQBqvJYVUMM/k05QKcOgnTCG4XYVf6SqPBy0XNR
fkronfqcixP55jTgzGeZ4aBkr5SLqXw1+WfBKyKHO2RGrqpWRJ8obgPkgwQWaeRnP4v8o1EM36F+
mSqQIgyFUhVVVwN0Jqfisn/kCK8LMwk5iz3Wt5swb6ER8zoZGGGgRbTpGmKhPDJb5sup6ELaYxN3
12XWaQecc59al55+aZGjk1484P753DPMnUEYJfjlahl968ugDr9K09yABROsfEis6bnNlV0K24nu
YtP24fuQlq6RTRezjn8HNX6z0jVthvkOH+LoUFLFGnqi2RJ/EzjipCCxCCxJeLQmQLyhRYx6pSkb
c+q2ZAc9hRhsZRIDCUAXpf4J2fypX6mYVHTxxYps3yIQkFBbW+CgCx237FREKrjt0o3JfH5optPs
EA0+jOX/q6KhlfAjcQ3aNbUpPoK8fxGIGwG9vGUIcxT1a1Cq7wEuct7nF1KyDzZ3ahGJlTHPfik5
xNqnqryZdXQzv5T+qcV8Fna/uXQMtfhb7+RDpyZYju2PUZp8dVmPyuwjnQj74ZPhAP/oBMMmalqL
p3m1+bIOGYDKh0WL+C27lbi42d8y9G9paIbYxiZUHaIk2YoIwY7DML2uHR5hk4xYfSeAfTpyvW9a
NjL6uij5kJUchfH8NubZs+iquzRagcxbV2pfHTQKQxV0LPZxmb4UAapHgxpVjfsE7nYJnsC0FyqW
Ddnwv+OpM+H0urmnDq4IC4S39UaxbHbLyX6JQVnX9xZ7ntqi4BfxtXBi/kS/r2NQUc2RLFz4tcpW
TadnNHkHpxZuc3oeCQ5vaXLkQbqZyoJfTnNr2eMjkCxiw64FC0N2WhgujlVtPIczO6L5m8KQ5El5
24Mcshmqw5djBa4vlOZsWO320koDUUkJBWu/4RmCOxevZMYa5RD/0znPTfTwCre9jLsl0v+hIiix
0qPAU5Zr7Lha6EXNWUsPcveRO/aTnOyc+Y4EnHo2UY5La8LTVYIUGH9FyDPzFY7Zpfq58b75c/xC
7tAWJfFRmNZOKv76UgnWl2JI3uL6YeDYKYFaRYXGcX9FqArfwpg9wEYGFMVzUVzbhth0ptR4eAMr
g/y8xTxuNnid4EQK7k6S9HoZqw1pnARfQwNwWbtxNIJEZZ2Fm5XcAg0AzVP6yuGNY10Cso4VxmB2
iQKSW8y15B2VK1mlJlkFDxbD5olHoDU20qv66zQ+cAOPIAhZuCp1XvZwEIFukhOCEzbS6h45RPuX
aupLrhqAthj6q3BHHIzwNlgSobBXrm+pWQYmt53VAsprC5aUnfXUF7r7k7MJjG15ryp8M5huPXzr
crO349olPWCfV5ipxMgQlLte5PsiQ04J6dVQoq3CqMRh8cONwqBgrAPi/fI+2Sb40QM+D+VMq4Am
dHrJUM9vUZPmrRuGm+Km/ZVfM3r8a4UaE8AIMeL7ed89Ty8YTpdsa1MK19vmg6mAg5x5cD+i9+qZ
121VHN+cfXMDvbvB0jJjUrwjJ8aTrefPEbqFkZuc7/GawxkYCiREw0zqW87sBM8S20RqyZnF2aR8
J2HF6Nwa/qRhq32OLG+b7eI6B4QC4lk/KdxCKpZngs5c5x8NhwOhHYkpkw+WI0BIfosbkjrMczR+
pfQG+5zVrjJ7enM2H+TiUnbxtfXZYaq5WTetV2MRxVmOOmA5T8iBZ6Dtm/JvfodKgE4Z3wVl6IId
vvQc7aNYnSsBc1+0w9EGN25p24jfeHYpgjbUCjz3/GjDQjAPPyA/Cp5zsfgNK8L8QEZdn/MzoTrE
eOeH9VaqHnhqkAfg4RyjUy57jhLQknrjcNCjo2Qfi/jI7VfPe4riqGduHEj1EZUQOhgB3+hQQavj
C4QMz7X5Xvn9GZOEGm466xeTr/WPPDgUsxWUsTFgc8IYhf0eJLxmIRqcB+LcWN+tzeR0OpoCHtG2
gYezR+2qGJdZe2GrHOXPcvfQat9oXog5Rhi9RI/6s9IDwz4J45pV+yi7dg0/woRmHWaOuIYdt8f5
xYh4E97k1C+MoEcVABiDqi3kFzUfgn+q1Ls0nQto9SYyYOUnzH3pr+59VQbG53XRJr5zEiGQZsyG
gY9iMHFRrKNiY9uS/SgoFYEA2d4LyoJOf6EZ6JlMW2cKPxQnncGBtTOgKu/YHtjFWUePjwcZWtPi
4r/RGYMh1VR2YUYgIh2qn+U+7u1GPRlsOZMXJfTSLEDTqfe7JvfVbg/VZmyeOSh4vEMMETxnJAWx
uGBiFn2DyQ5jFDw89qSp+KX2bAu3T/eWspsfY+HOy3F8UxnJxyhTLobkjTqJTQNC7K3zSRBvhNcA
D5r2zCNS1ke+3a7nD5/DYddWcCxZdnHSBmZ9XnhdovBsoKDeFe2ehxgVGuPwp/wtRp2Q7tt2/ZU0
EhDfFqLubNfYNQanavxlyGdzOlrVsesCWTrYRKLmB051xXbTLbXPvGob17lESRrL/OAXkmPauMtC
blYBZF/fNdHPYrlKxWVRPy3W1q5xZ23NGdPLTiUeKNuX1V+uHTT1AGYnhGK6XJve00GW/PFR8B1y
TzaenbmTsdXMC9wWvp5+P13Q/tYokuKd7lCZgYONd8wQS/U6qrfp4spgDdot7RdrXKncKYtXt79M
si0Icv2+jQBDeikoDE4hIux7b8DojVLuTMnJQjbE1l+6Gt8Xm4PujcCPlDIUBApivYptpFsPj45y
xvmlHNQ71m6stLfAch3SnKmGMpxRm+aK8TC65vCxhzP2LRbePAHhz/C5kP+RQcFyScwiqLlGpadC
SmNxgUAXV5y7Mo50WJ7MVQ4DQnXC1BQf1FtLO4SYwSiJ8MKGfc0e+KrU7sifCxFbUtBvWpN5yhb1
jfkm/SXcKMseVAQFvNcPAFl2OTdi9eCt4Vcnl2bYMdcv4YbmfIOvteannyvG712DJEd4eU9F4Yre
RW9X8A/QL9MNcbB8zYAH+XTJuWnxwrKxQqnw3I/kYzPC47Aj5ctoUDc9pom+UKbtZioEQF99WgUl
g3S3CIRAP4SPBbbAzhoCtT03iI4wH8komF9KdcfKLREHmzOYFySHU0DsJsmV21Y5z4zSEvnSc8jo
80NnmWl4EyN5HdNNkFa7tuP42AI+yG7j9kOjK9xk0THiw3ovJp+DWA33RbTNkRhONzBnbFMaGRzA
08JWhq1Ve2Ce6DQu84FyfnHUnWnC14ZyEPN2nwia5T2ckeFOW2vxmgKHGIOJzXhaPVuLpwDcJc6p
kqGzcmL7eOfy+CmmhQCIg8Rmq6KYGnbJx+S4s3MeEyq8AClnSEqnvkWp0suuVuP+3EZWAJKnBj9C
gEXmq2ITPTNfa34UouteeMco4PhkQSg2NifpVmtPWnzteHAYbBd356ucXVEjkcEtdyVTKlvPA9ds
GfGTbhegVpPSIEYW71x6kMsYAslkX70UX0Q5mgSdqYdaDvjVqtjLdK+CRcAu/9+obPn5ZhhwrGo+
I2SSD6m96DcD+xg4FBaVxEwa3O3b9itLWE3saaEQs+Li0d+JnqFe4s4EF9Tr72X1Izfbob0TNTPw
r7Te+NuReUN94vE68VrwtXV7Hp6Euc5XfFmQn7GJIOuvW09buCbyeMz4qpcbtIhZZwhFCuFGnKTs
YfJrCpfFCuu4qt1n4YFFhkkPwaMf2lfdOQCVZ27be4UVcFAbBBdIbwzspwLlrZ+ywa83PX7ZDbu6
6cJpMDF0Edi678AFWYJi7TqpSAb6gwFZSgrfZitAiKfPfqf9W0grSLB0X4c/fHnQA36qdmv3u9n5
sq19B5pdh/DQBl1DMNL40Mpj3J8YY6Uyk0sQSkjLggxBQWs9mLxpLxwX45WbucD3kQTVVXutjJ/C
+p7bYMQR3NWMuPmPCtBfyD+AuEBEtfcVii4L7b3fwsZpAzM8NPZuYMFNrY5SYzljx2TpOXItFLmr
Ix/HvrFRGWd4vENcsdjLOmgM2JnQhS8beoGKdwUFjLFWiepyxI/FkYY+tQG+whGJ9ZX6WHWzd0pq
ca0v1tOKgdyb79qhJ1YpHd18QRgJo+EuWTzwHiQwOijqEguA1y2yqT/Q/21z+UqBKgbmP1jCN8yK
y/ofRUli/WCt4NbhzZeKLVlnmbPP6uvSgb6lYfAtk8wpsCreyA4x/MJ66woyOa5EXbA95/rKGLST
Me5zb1PRI27snUeWvsCAil31HRKcOTIVPIL3aLnvlDN2hYiBybBt861RHlrEC+V40snSQMhBnNrY
n+v4qkx3KUX3W3OuEyOCa9SiRlJPKZqU5wUZ/AKzN7J8HjPqqooWEghzNR2x9hBjy3vBccdLV194
/KyRzjIAHQagBp0Y3Ktd1J5jmYzKlSfBQ2e98GQdqqlkFQBNai1feazickdBSwWQ3Eym/++6sxkO
2YnkSA4O/p9xC6UML7mqsUp7GccDWRosZPYmZkGc25anretD5suuhocngsJE3i6nzwmmKFAfJfMq
FgLJjyO24AVIRYp+pwu3Q3Nbisc8wpyVb1JNXAKyGji0NLesmGVpk5DJ1IbTPnbkfVQnB7GIIIJO
O9WEKtOcog1EYotupPFM1qpmL9/XNI/Z+MelPaYjUgVCYcQ7KeFUZRZx4c+JjQZrvEojMrx8rzN2
YUqiKYG7TrTBdNJKJmdoKysojcGWxEiUDDzGYcgJJ3J3eeYqudksuoSs+rmriccwcAQ75Va2CO2W
0GjTIYjhBuNz29zm5jpPgj7jXFbfBNJwvKOzi59aTvaq/NTaxSvnrxz7NlrP8rPj5J3Jn0pJeZAU
G/ULAhnl0+h6cNa1b1d8zoPiycgLxr3BUKwGlZCJlK8+p86AvYb9KLM4VnhZmsvC6a8P773VQybS
9x3xUUbDLmtUzlM+Y2dBuGE8RcQCpguTJg3XY2vc7BxqEA+CNTFzzq3NKAgwXE45Ex9WvO3AJFsC
iB75QkcBt9WbayLYZf3yIfcZZ/nykqg/ZUvqRES4dfOlQ3Dp6swthpHZFzQ+6ji+u47ZZ3Tr5DdN
xYr1/VLmN90AVsCC8afTz0zsw+FzqI1N7zDau03ApvLmXdY+ycZC735f4ldEHz6BiPcc1THESTOY
hrdcbxh3RgYwkDUmXKfdialQRU/42EyWglEtxl40JEgZNhEK+ngXymTuWLi1Co4fW3eo9/HSD7Hw
I53GQE05nRW7DCKHjYs0dQW7r7Ek32yiDrQ5E3uBlGV6b/Ayb6Vs4pjB1ofoiqR6di1e07C5axnQ
snv860p2Q/2gBlbBqWQuYK6oPVC5ZRLbKTgfWgMpoGFF2biR0lLGhTZjMdTvBHIvUsp1FUo04zPL
0QUJV2bsYjPPDhJEVFb/9WkyefSiU2KL1wSqS+QYISoQ4ymc8SsY4YOEiwghsMR23oSz1qDuNh0b
fZVqvXX/M3juM5Ik6V+oa+fKzILQ5juI5BGTIy1E0r1VSCkqUbCStRVYWspNL3uMhpoXToy3enPw
iqR+MTiViE/Cx7wXlf6B622gGxp8Q3P2+dxeaqH/tFL0RBKs55jhTukZGCQL3c9qsFpmLfYAoWD1
eK163Ohh1R9lO3oulCx19TuFtt5AwV0kcng7i8HYLDs34RR/Zmd9D2SapqXmD3N+xIy9V5r+Xx8a
mMlpI2pWX2VpueMcY09QaTXVQ5enH7Ucaaxe1lDB6hQOGiqb2ibIdzqpCiSB9nfizDTqakEplEGd
VJ3fppC+05rBfUWKF/oN/D1OX4HrilC72CZhf1V/CMmuZb+wxrTdJ2s+GTh2t/m5nLK7HI4pC/D0
CGYDz2dH0dCTMKDWDPxApuv+YEm+kICHKYZuMm9lYEMQNNr4tRaaOJ1zTbRApPCHN/Gq8d61WXvM
IKeV1K547VlD4tfdInGU0Z/PxJnppFwNwwQkiM9RUZ9lPX7KK+stm6AICnwEIB+OoijumiyOqzqY
IrmxFRLU0wiLe3t0ZNYRjRJMUfyLJh1WOYBARoQQ1loib3DWnNgAXsgmwWzN4QJWlHRkWxv28Xg2
GLI1xFAZIZ9+ZZk8/cVRKs2L6oh/Zsv7b0nvU3hv5rXO7W9qClY8YtQP53wx0gMp9YfcRro9CX6/
3DMYg5ap+Te1xrGH8ytZ41MHxXljT5wq5XBUSNzIkBNnfHmC1W3JaHdZrjXLoVTRdl1rfQMUxMJC
YA2kLhROVYadhrF+FubfwgrfMk7dTYyAix/Rh+L6DDj/rCwS741Z7iECsD+sDloX+YaS7GuHlJYY
JC2DwehuCGSs4o+R5znUp7OY7Qc+Uq3vnwCnk3UhgXgL6S1Venweo8DTaOgoPQKb7aYM/FZjzKzl
W9qPxblCs33YCuPrVt+1PVfsOh1LyDeomTP2d1EfmoqtplWc29jYZcOxnYcgK7qrpuGkNJyXRAnP
TfqurSjIde2voTbG/FX0SZBoz62GDbtnQlHQrg0MytJThmzShhY3U4yZBJKvIbcp+jNB4iNZURXl
zNNQFMwccxRC71P6nY2fSzrAGz+V2g/cTThRy6Zj5QvlKRh7gpIW5lpsCPFpoUgtWacXk+HVFCBJ
h2iUSnzALqXWE+FENv6S0E0xpDWrLIErRW++arRjHZ+LkkjbeorxLLHdyVkzAkIjJhOdVsp8fOlM
V8ipG0qlK88HhTS35NeKPtoO2xOdMoeZLyE1gzrIVqYDZIK8WqlcwTEbZZU3je+t/anZn6DPiBr3
7PhRZx+EHjDqGemzUGQOxanrEoSG+rYT0alNOGD6fJ+D1476q7rGWurAicJulxaGX4IgqwSzSpkk
s9aEGAsZgGQHZXBYBZPSRnAroWi+CsVaB9rDC9DXcFDmH5hcG+OlE/2l0iI/MT7LEjVy5zD6/QOD
SeZOvINr6BF1goZT89Sw5lVDyA4aawIQ1M2nenqXbees5CyXcxfn8CldwkOmLQd1GohFEaS9lXR1
7OTUgz6GXwpwaVYQp6pf2J2WxIXN6DZkEHPSxJ4SkHkcEqesnFin7FJiZCO8hKNgET+OjJHAGgrN
eNepxTASkMiiT+1D5gRmN7wdoxkHBdiB0vJoIhm0gEBxI6dzVerdCn+gm+ZMVw152/Cnifyqi/ky
hDqYHOumsmjve6zZI2OQsaPXEMjQQ7Hn1LwhQgqiLN7VZclGgk4W1NRNZ7iZ2PzXmS3P5XRLmosB
YG7jJPIuEtg/QvnSEqbNGX1TF3IoDenYsP4wCvtfgyRIWuw7BUiIcV9WLSBfYNfOOKIJ6qsCBMd5
Hf5J5vhGGNFRWdSHGS8HLKgnC6UlcSdQ3UlpkQDAW8qthEGqVpCF7SmI5O8uPodN5I+hdCl3zsAt
XAUQS5/Uqbg4hbbLlva6mIy02dk4inOfkxb+KbzvwTzFmP2nCUgPJM+XEuNKhDQnQaaskXQDWG1v
QdMuaXonB7N/ddKWDPRLeRFjiwb54SxQJfrxG6sfUwyFzxZrA47CrI/32mgzV/4VTHXN0Wc/fFHj
fi+V+tYIqz+5RzacRM9zn/tUpVd6vJ5OpJfQ6TOnMy35RTMV8C56wN/JQEr+kzv7Miez2zcaEDU5
MACUGKDW0k59a8f6XYjuYozNkTxMQoLfpwwNs6qeoF0SqD5yRYpn07CIswKZFaOsRv7VLsM7iyJK
851p3btYC5JJIn0iOy9soCH7gKGzHgXLyWYI7y1zWaNAtWThPnbq93r46If5vGTNoxyWd1lNzoI0
Jvz3sDazHzHdehJOo+lVoo1LG6ZIePnBMRdndeEJSh8pH+4UUaUXydaK6zs8M9Y40cD+qDvBvQKi
S558n3k5ELJOeeJ99VFDnQVuh5zX0Ii1H3sKGTnW8GKSb7nvNk3S+VGUPPWqQy4tSY+GOV5zxOus
kWmGRmxv5Am/qEQxoBS8TFL+6BfntZSjh8EYXGFQB+1nXyjWnyzwkFoZVVUJRJgREnTuGouyDDHI
eRRCe1ZBK8EShqLRX7qKRX9KFiJ7+So3geQn5wFZcRGKHyvhkYfjumXFY9FP8LeuQyFAA8Z0n1Yh
8/KAtnwfW+vVaZO31m78OtJ+2w5lTlpV7zGSAcLJ/altzxAuySc2nYvhtLfZUN2EHbxco62ylmOz
LhEs7vCw/UAEIctWYBjKR9zbV5owTnT71FbVydJXnUUbYcLrr7bu91iSi9x0NobAX4OYZB+zviDM
K8Nd0FfdK3TZVy6vXY5hQ59eYEC91cTSVSJ/kU7T2F7sJnvpaiUoqpGnFDVZq/zUuRvHU5BVOmKQ
vnvU4T0MxS8FEorGwdPXr5sUdczTE9q26oGy6XvWz4gSb2PVHAwle1f5kMC0IiTcNWvHBp0qCJfw
mM08bLP8Cz42kKIEff9lJHWkAeyUDezQ0uSorikRBkrZelBoC+JHkyuXSihuNord2E6XuOv/zaK8
6rnkl2bzv5QS6Rjz0ahn9pxPGmlKWzOk/W+tLwguN22dLTiEURvTh2J111Ip/+PoPJYbR7Io+kWI
gEdiK3onkhIpUbVByMLbRMJ9fR/0oma6e2paKhHIfObec0/2iHgTjt84olwvP4iaO5sgHdZTindK
5EfqitC03t2pIvZKMLPUuo0o56ojOJShOsJHggORLVr/SLriumSy2WscQBAZwszYNihfGvapVZzO
NiLevNnelP7LE7hA5l+J3Q8KDzysH9WtpXboqSJk9Q5uHmjkW5oxqcEVFyLFkAgGeGWN7IvwBcK6
IUBsWm7BmbWcgyGnAXzqK7lusNfojFNzVAwyZkMl3momUxp2utHqsNrAMIFZ4mbLcMa3tFAa5R/B
sJQKn2JgBksRNgYdeDCYBy1KCAe0ZQVBE7sjcwkNiEs6DuSLISPTo20PYikivG/AYI63ZlvBjDQN
9AglEt33OEWywDcnwg+oguTLjps8qUgyCreq+6macdkzLa8AkbXoszqf2PmabSDbJssXi2nMIOiT
DGlf0nOQUDX2zQGsx66XIT1ZANutxmLCutkr0LfZqwlxTI2CzkDw4JEHl5beTiuvCitW2t2H8qxB
5WkSgLbaP4+pXoM+1pEOyii8pHNIyIBle2w3CdfLiPO3tRGDs1ZGYhZYYIhhCGCb7AYdeSqh8HNu
KYQrEeM1o0HUizdbeguN5VhttkuyKtgGDig5xcoNw3OSdFutZoTWt3vK3lXwrNB6phwr8xsQwEKW
cFJ1jJRcI8vJzX+s8M6cCmneiup8GNl/M9dNqqvXvVbVsCcfZN02W844+ip+CB1TxlmiSLBAg8U/
Ide2koyHzXbl1ojK4EbE7DU8WJ7G74g7dyLkiiPRdq7IJSzfZV/ibCp2OBjIGspc/qtXb1a9i033
GNrdHl23+YGzbW2XP/OX6edxKbaSBgF/fh5gAplgEAMGuARwP0XMoQpkOfAOm2+uxKdeHtE3PuXY
mpuvEcGTHjI8dr5VQaHXZWxArkHOA/Ke+q+oNabqBPoAwuOwm9GuZrrv3G+pXVq14XdayR3yv9+9
28XW7H6xi9TGF/7YNP5Q2ODS5ExerikBfb0AZ+JMXJcVOXXccLmMT4SVnSJMFdg5m50fsoqs1XMq
hjsAJ2Qs1YnhMdPF0DMO5CWj2kGi8KJrcgvWnBr2U5Y/EnFSvveYiznqXajzJKb/y+4s++Qdt1X+
GJHQGvZLHXcA130kXx6uhJWnFu50dnklfXSeLvIDJpAU0z0CiiIelzqS/WZ8l+yfqBVYFt3Lmead
/YFOZyl0r4BEIawlVZbZOL0qkmUICpBMKW4MZqFOvQWYwvjVQJRtPcO/S+GkmbMiSvlLhZQMdyei
ym2XoZSt3nwMdrHz0FDtY3tm/Q6xhqukQZOUTscIh8mEk19BcJNYrmVkgMbgocETANeF3+osw0is
5wOFmNWVhc6j1vuNQFzCfFVBGrD0cxT4TEfZ+nGgRQ2e8t7b0oaTRdTQjx4DRIpdH+w70OyKCXaJ
xW+CpqCA+zgoQrVopNxCaW4e6Xxs3d3JmgEC424JCE8Mw0Jn0qTQ4E0lW58QqmWN+wqZ52huM5gw
Luocm69XEKBVsu/o63QvYKEJBfACO2zIZBRU1qKMMONgSg60txpZ6MCS+urCfI1HGkhctJyPjMEA
taXrSWcpiijXQEDhc1dHjAmR2yLnXEcRMIWYsSCmCKK9SngGI5isDleKm6DLTQHLVawHwrud4v8N
oKDLmEmbv40lU4N0KyWRUT0RJzEKgt74GEV24sZY0TRuCowlgV2szQMDNNZkNCPrimXMFE5LQO/E
CFfwce1njdxamBUWvptxhNYHqKaP0l2WWpuKP0LqsBtDvMSldSUF9ERKV80WIoigk2X9ctaUxlVy
gNa0dvz5n80ETzhalbXpsU35vX2YHbukX+9bAzNiSJRFmZMb0kNB0cnOQh6LpBgmJjG17NrgSWJq
WU0gp41tgcZVGd2SnPOljbYBfcSW8BS81vUTv8kZ9VUb1TBGtSXt5AZ86AtkkHXUoi/ipo/6eAcr
e171Jt6bVL9Zys6gu3qzFJgz1Hb/SWbMvPlldpNYupp8xj8vmP8h6h+Xdo7/Pf5TYDL7Wq01/bdO
6b6828jYCDDguvhuYOTwkrWkGTjFR1dfQRn+7zxCHeMCutRt+nBqUWLIkedjk4HvjP9FK9jFPhKG
deikW/lPo8eKpluoXfUJsS83MIKlw4hhKEyvhXhL24uj/YQBEFMkMI5HPtmbyvl9wEc0duUtu70J
t6l5zeVbHF/76GE2v0SGZ82H1z4q621iYGuxdm00opTid1CQQv8o6ck7NFUDK5Uc+XevLo46GfFm
oJ7y468RjTbwRtvDw7HRh3MYXMCOYyB/itFDu6gNzSdA7/0rwioru+jqdTIfWfLr2lDDc9h5MEqv
is5vuEUR6bJrkopH424QJtvDJvGQnlaQHww2tp34pWmz822Yl1jh2oWf8AQhjI273zbcc8ptbRLx
iGPjFn4kRv7jUO3nOIBblkYC3ofX3eIOisxYr63RRAAAAC/LNwG5HCP7hhFhQT5x5WENi0DBeCnm
Eas6+ZeBXBdHA+jjQ5TmUQpLFxFxSgnWL+560CywEK51n5VtyiaRSQedtOJj8BkxmunVnr5mhTDA
cDAOvFem89TEb9346CRAO5gsOd2ch4Wz6Jh0Z7dc0MieJ2Zhxh3DnNAOfrl261Xd/8XuPwbKnWRR
O9d3HtMbgbAX0QzIbKSYqMsRHU6qQneqFnlJ9dE5SF+d5Wy2TtLnCXRRb64ARIppnerM2ylOckKI
uDICIlX7E1BNvpljEd6G6osrV3PfSXDjUf+XhUAgXoz4Z7JedRTxdvfrWJDh7Vc+Tmu65fLalX/V
CFH8LMQuE0vJ+CW4D124Th3MxFy9cssfJBuvqjmGc3xq5IOZAdTPrEJ7lKzQpH5LordyFSavov3M
EccAKOoxb7Z9ChKK6mLveTYf1Klyt5Xx5rC4b8trQU2SUYL66r2kHoisRamNaFe+BEtsFyk2AUZP
rnPldezlhahPdBQgcZLXFBjJpL+VJaU2CibcP2GPmtu/lP2/3mCPnR/85uyU1wlFmwjhfzALlzkl
p8kWF4cC2JCwnKWMvCWX1GVVXSO0cT8cxOGl35FLi0zS+SKSfgEsouXdzTLmkdFNyE++IYzhbvAo
tI2ff9ao0BrrffB/YlAUJSuRKP5mIrVsk4vdPjdz91gelboo7xraO996jpIL/5lG67Dcp/YZbf6g
IcDRAIUjK7Tp0jFc8/CgifdmW5RdsdijakyQeibDDiMQM75pJfVxZ6vgLBStaNtvE7SmXo9rstSe
Z5PfJHeDl9/nv9VUepiimh036kk6UXr1bR81nLrjCQgDkHSyJ6KXvuIlnbC8QloykvFoxmJvJmgz
bHc/pMdwIHZu/OeaxqYGCUEw1lr1tFqGRcyoQXKicQTxDPxPJ5zAAAMGpgWgumOAUEztjQgUm2K6
nVIgz0wuUPOfAYV/h2hAg4hJt9e+xLFxZdfzaWfNZpgtWfhhVeuuuWGrTO1iZps6AyehgL355SF+
lo0NeSk+ez0pHJFEMTp8mI3xglQfF8TwrocmmSXjGv7vtkvvsWWypoQoVCYMOIuN1ScvRHXux17b
W3O4aDgcUsqqQnSrdAa0N+VxzOZmjeNmzosZxEfJpebGmO7UePRUTa4Sdo0+eUg7vJFueu3Ir+6x
mUkXnZgZbMj43OaMrzLzW0PI1pPGCxdhnq8Zk7P1gh63lbsvAGYFSb6ZUmcXUOK4MCcBZKBH9/aA
77VI7JKm3VlMLT0z2oYBKS5gByNKPpOokZKhNogcq8Vhqdmsnvppm4jg1XFx4ln53TQH7cl0Og/r
8y5sWZAWfX+fajaTIVt/UsSuncWXNAvz7s482KhicBfwBCA8Yt/JDncWc3E4Dqt+MfYKqUiDzJbI
Juoy46ciidMx5x6lfsgeSpZ5La22O8y5rnnAVCUL61dLs4+uajdGXLOF0yCjWM98k7sEpUzJynDR
6TDYp/Jk59Wn1LvtBDZ9dlzm88Jo5mv1Du3w6H8piHojUVJPoSSq2HIvKbWuR8YDl8B0biwKiwBe
Iy04UP0lyPQj9sZrb/Swqf66tHtOLdaMQ6T/dVDqKHkrsJm6lv+bCh5SW3xqlG7ajwvOYyI/qgb0
MZgkEc9WIgyO/fAl6kP6lgvt5iDOC1CvNU11xsv0mWMbKXPSu8m/YhXIWgCnhCON78GH1OV2fNN1
zGKBWUQwPDeG8WzzvcP1ee69/iJd/RKxJ+wS6CLVq6mmr1pFFwwfn9XDi0dqUdb9xaySAOnpBu0N
6v5x4ByzcuiidNbsew62GF8klH3Pufci3gbtbwotrBLau9TFxa6zF4c+EKXAynWzg+NjsXQ3zsSc
vuyuk2ud4UoeXSs5jiz/JBxYqcgK1fc1U/4ino5BM23KLn+ByuMShpsTcK5rIcMaY3iNk+gRCNam
SmGyN5kZF+Dac1o5rzBXuFFW1dCsLGIvfG9jwZjOENFkiTi1aHljLdwMpOkSOQxkPCB6AiJ1X7IW
xWXAwQ5i46K3RIGSS6+4eMjUAhbePlX6n5GufeabOLQn67sIAD8VTKYUC4PSaLdJSCHs3RS4kSb9
irtxN6HSSWywnLG7ssp2PfeGEdAXMd1dpqwO21y+kDMaRz2qLlZhvIt0WkzJ3e20fcJ2XUC2GkPE
+NbTMtWvlveZAAkDA05uQIzLiX0omE4QFFs398+ImLzXyrdxNjMAJ/Ab49HSiaGK2EwXAAy5+am3
5n3ck4L5ICQPeP8vcMc9sF10kMYqatV2kqgIbYPp4ac9nQf0o4QSIc+OYJxKv786QXyFE/oMVmVL
xKWOGKmbAjSsCKDbmDjICEtGrtZCo4yikBi6R5L5SEPI/EsyDDRAPS0qrQQ0O4LnImfIBA/FhbTY
bLm1zW0BGTTipa+EeUn4ZbnuJXDEJWtR74PeMlMNATsL5IfrhdeQEhf25B5o3b+EnLu2inc5Gwal
7K2pVccRmoA5o1+1YpdZtGfeOO2C2DuW9U+LlFdWDnaNbC99Hy8CVnLdPYnBOjqP6OKG1bPJL5Bs
V9ISoLdbVxHhlKjMzxpVcwnub8ict2k03mNd+xcO2SWU0wqEnPcox/TZkekmUyggSeVyXAZ0GMtz
I9wXTvNOI2lHMIt2MXIvmv4OIph3M8sV3RD/lL8ApAKgjKwZXEIIlorL5O0m8RlwIBXhxm5fSAAu
zRPek6+ShMH6KPut0ezjGGAaj+PR7m9TwaG9BWEap3NVFHCkgCYIXsL6PUm+I0BqDr/afJ7Gx8jH
ULiMx2hf0iL49sXMdw1SV9rXfFXKF1BRE7F+9rfC/ljdDOtvrOKnuLkkyWczvDJ6HR5GcZ7yD1Yg
A8W9/dJ6W2Zv9HxV9/D8TW7slLHTxF5rdyWontpfeMFJH//1+DdZr3rFh2TcINo3y3xXDZhDCjx8
Iq32A6aJ4+wHwxWy15+UyIN+/nZHInfs36z+bivEZx8moKfS/BH2i8FjiwJ9tpatka3XyDXy65QA
s7o16oMq245vpHXjLqO4wl3o6b9IEFiXdjJbTfPIAuVgihexzygrqzf+8F18hETHbYYmaW9rB694
cT38l6eWxLziktZYazHdNHRLpR9gc/rDK7Gamh0M+WcC5RYWlPBU8ubyCzU2ZS8UvPbhQIvUirOp
HWFsyOlLyUPTfXj9PqTwkxwRDP40Vtj9IQv2w/gMOqNGyMUmMj21WGHxpJp/g+JHNb2a2Tuo6Qkp
YXz02lPZPht+iDU2frLEbyzEPsPNRP0bgOAJbIfN6sxyXZBhyHqe9B5k6TVM1CF6gfQyf7w83qW5
i0L0pKAjU7RYVQ79/kh9p2Nctb8dwb773Wh2fGe9f1DNoQI87YEmeQuLn1Z8TpCJu/5dZ5bXFkSO
PWzt2Ch2Axck0ckvvQUszXY4ef0299caOfRkZqtdZL2E4pmCPsPC7XjAHr698p9B2wfOwpZfKYRh
4xLUz/a0wrZZRSSbcILfyoqRd/vriD9L3ar8hUynqLwzsDeCn8x8bamiWS/yDggmr17wkmkslczP
3DmFtM1NAM5v/Crt09CemQ1nDsyWBQzSxsGUeeelmRLcGzdDnaQJ5R5T78y+e+lHJO77YPoXOcdc
HBBeFS1TVXJzzi5jW/FO9xIanwmW5oY3bmDAXmQIdM4+6CvmXIx5zrb6HNnN50O6EpgKWpBErE2e
jCFd2Pnv3G/P5wTfPJBNhhTjxS9PI2c9VPe4A4//lcuvGFLMfLk9axx/wZuPipjkINQy8arLT9mw
jtyfYXj3zd/E/HO9V8XjNTByNwX5NdizKzI3Y1rkr64H3FUt3QaRV/VuBkcN2oy7jNFh43jXZkU0
VsboImzQLds2OHftTjXP2XTw5LU1noX77Db3PLt48j1BkOU71pOH9cTwbzK9AHzXnHOQbviLjIPR
wJlR/AUh2AHxEFBHYujDBqN0GE6Af06R+1tnezLadSSk+iXVLqN5A/JMi8C2esAZd+ej1zGcwD8w
+EjM6q02b3Z4arBZG9ka09Yo0QWd3B7h0VsU/vnWKwMUF+OgIseo+DKZNtkYKm1mbjo7SqZKcHN/
pbwMIfaD8i1nUMolIPzX0X+ukn9yOllwa4z3rP43v2B4TPXZ+2YATzX+mCj2GCxG95Yy7A6LJ5W9
htbeNk91vZ66ZzZtAyZz8zXGNCCCF7/c5+nFHxH2LBv1ThQIeHCEcQeDRadtHjyKdmNnBGcWHwHz
WoXLYHjuZnABJspWIf4epgocCrSeLCjdZaqFLjHOzhuJ9o9QoFJGyHAZJ2x1Y/CIaAhCM0ZzSbTR
nLtMm0rotPRecs29F0X0paX195ilK0WxY4zy16PSXPrdI8X991SZzDAEy0VJ7u9EgBxLev0yuJTH
g5JvXd6juw91iCMhmHHhiSUhIuRo54Re+S5Z2lXirXJCOus2PxlmBYrKANRuhIhgAWrzidRaygKh
SpaQ723UujN6Tet/07pCRASv27MiZ1XaEkF6gI2CLcsflA+2YVE2ow7IjceB5KLNH6yt4THyUXbJ
GNfGg5HYCa1c4mhLXr5847bljkI/OGRMkNGrbzRVX1xLLZPeWv6/8CRuAxVgU7P6jNZTjgDXa6OI
CYfLgzbBx8PNCll8Uuum0/cZMSqMdt2LLirWURXQmWmkt6qGTeuI8RmOq61D7HcSBsbtiDo/09Cv
ox3nh+EsAxWZayKal0MZt+tWcSCaMQ1UNfm/udGa6xSqWWmyxE20nRiNGByLXKo4hwKhu1gm7Wjk
HX4ZOuuQ6xEBjZlkXq1pR5siimVpTjVIl05eJhcDmwyPPox8tfocRP5GFIKcEkmSpWCo29X1TPYJ
PxQW73YcP0sNP0szs3GdohioNsqDSNFKliFHyPx5Q+nfCcK5ES5xX/Q1SeP+j8ewXC8AyDmg5WoA
uPzc412fAF3SJN9tz/564dGyDS3kZW8YuR+gV5Booj2NBiYYtvaHuLbHbdvYf40QBZFPP3aezZSO
SluoTo92E9Hn66yvUH03jNhJbANcGzfmmklnob/ZBtjOCR2CcsxDZJQvdd9ULwYPOGtlcLG4u3qn
+nZg2xDlIw9sSeS+K7nibZrOrkxhG2ige1GyLqIWV0TtZrcCVZBsHhOGoMhyjA3ZiJyahrWM0Jcu
RlnWG2KNVmPhEerVJ2uWkQLByTz1m+91MqKZw3uFvpau8VeZTBiUV+NHZCzAVxYSX/CIUdnstFdH
889gWAoMi+SuFX7xLPK6JiGz2wTVezshqvQEyNE4t4udIo9r7IR2imEKBLrZ75OY0ifCAQzZ/ygt
vGKZlyAkj7hqM3UwmvGUztoHvQvQm1bNxtbo4P2KlPeckTfeF3YzEOmJgqojcxXIBB7OgCl7iHlj
baY7ZY1mwmqA3PEvpj6I3OOYi+Ss1PQhZFasJxFvdM22li2AQnzxVrbzC9/dRIpgqlyEpLug5Xwa
S36LKwdqoskCtQwMzh6p2c08v2xjoiNXVaDji/bCx5DjgwJm5KGqSfRrJyek9NPLwNRuk1Uskx2l
fdhpcKbwCg5D2QNhaXGP5LHGGqM1mPCBOeu98+gBIJhK0Fqm73nUVd7eIxOLGiS8wGFDmC/LA0+1
vtDiFDp/OnurXftKvgzegDQ7dbnLLiPBRhB1L0aRLDObFZPjJuY6bjChp0jJTRvTShXYGGZ1Yl1K
2qc2eKqGvl32BjwM9LjLxmfc1duTWliDi9jYLD8bq8+eipJQCVtrcM+g8oecHy5IbEFs1JHFUTAK
E0TkIjdlwKuzc84zbZvUtElO50NxYWuUJijqXdWAVauDtcm4Dqk0H4OdFawT2CirymVHFnXDQhLG
QQxivGo6BxeFfx4UEnkpRjD5SKsAaXe7bizQ0SbTI47I6NLApK+ZrLwmuXvnSdtQsv0xeQa4OtmM
R7v+Dfi+hQWhPAO8ejiJZH0sFJWA8RNAmHFKfBlk8OzQVl3TgM84SUbJCxTtMlPrmRKFf7WJgUuO
bCUHJAigp9TCpvPVVXvNcizESd5Dj/Ovfg7TTQuwYDG34HBHoJiRKb1StfeWtNExsLQDczfN45T2
y+rR9fYNpNCLwkQn02DZm4YJOL8mV5QfrqvA50nd/85g+25slexLi8WXxmwCtVB4ljm3iGFeYrPb
j6w+AVvcE87shYsJKHStVdmyERBjeDT7iGHSiLaFEHl+ZA32RlZpWZveoPiTRuJO38LSP0mp+MyN
754xUjK6RNdDdiBluFmZzfA3v6d9N9b8TQ2FWZykG1u72IIooAhxqciiWwjPuXght7qXdYRHZ/Dh
XeC2DSRIHB+sIzhOniwbcbBMLH3TTMXbDJ2HsIzWW9eHVaoRzRF25tKP5/UUerMpYjLuTGxKkWi8
OtCm/cGh3HXMnxjuMwIfKOkzOy/J7Uc2NdmlRYo52M/9lO39dPyOSmUS18J8rwvmbWrmk7uQh84a
aipHL2ahdPRIItpTvVPJ8ShyVgVc0neLqLPKnjOpeOPXjV/jr6NXrOrfvGNOG0aVu+7lgQ0uKm4p
2MgjfXTr4DqaXr5FyO5xQ5Jtma9G6bUchqy9u6yG31dc3FpnC0lyqR/DlEpceY5R9cLmOrW2A3he
b29BCxspgvaF3FYdfVYwrYUVZOZwgn4OeraP8tFhPWHRzqzzhIDp3NJxed5En8v7ZXHJ9JSFfrMN
Ojp3kuisZZGDN52Qu47JHw0Zd+chmNh+BhY/Tc20XmNPj45Gv2rxtZseriSvJVOssvGmsZSEJCnx
y9UXe+DnaLat9eQMwZs2GYvO4jBVEUGAykVkXZZ4/pyRe2rEQ+3xHgeW/SH06Vpqtklv3B5Hs3zU
5H8kQ4dmJMKNq12Fr8I1sHl+ZGx1R/bgQnnfoeGvS/CzuyrRM/Sgty7I9k6LlamPcsHLw52AapdP
J2jghqF30XKXshTzVpjgT4V4w9pfYBwgmg79FG9Xob3mBfACWzY/tZwhO11zyUe3XxqUjYnmIjOC
alaS9ZXmziYTTc/wBvrsgGE/8x6xZ4I6wg6DXPbmTwluXcYMAXPWpfSTW5wLcrbi6iHRjS/l/2iR
BjexsdTL/HvExhX2Cej0iC1ML4xfpfk33U83ZknNaXoUB7a7STh3AbpEn1IlL7bOY+n76LuVs2xN
lWCeeg20Xixq7+4nwEHJefkdvTrcjS0YOdbjM585wBeVMhp12ILwQ9KSs5v6cwoeoPnBIxyAPUji
OHgwuoxgVt/0yWGxjkUnP7tWPWfJndnubxR221jrdqS/bR1UNUJ/NWoMM0Pbszx2anzH6tdJ/vzU
YvClWCmVeLTTeWrgkwqqvOyRu+4dCQVPBp9FYuF0zMqSVzXBL54CnzVz8rM6YFsdHh6wDPpeaSxr
U92C7T2uMSUAaGZV1EXjPqT8lYqGvDb5NCzRnAYHtUoStneHOHgiCBjdYKzbthR5EGV6A98J6wB2
kLtuTiHOoKmMFZRCT7OYJvvf3vx/K3qagCmlte/tZTm6Di4aLLEChdkyz9KzEzC5THLd4n9stUXu
mKfJ7tDs6IT82Skqo4qLPElo8ln3knpDrq49/oKdwiIRWjHhNnScyEgCu25IcQmNDdU+eCXLInne
ZzdqQdiqJU4OnRxF08ZSL8Y3265fsmrDtb/Sm/7Xy+Bqh8/tBIilc9Fhtp3amoVzcCaSwuu0Xf7/
O8r5XzOVySVIxjevL+ma2prL28I7nyM5GAJw+yDG2droj37yP0OTe7ZmKv7EnHbyC66KGmPu2Msd
8hceWKc7ZYCLDdJrRIXOIQmwUWua+SoLbDTWWFB/XZSG9i6USi4MvbpHFaVdXJkklmbVrZZgggzc
OZUifNDVEtJ5TBxQWgo9wyP2M88xlZVtcnNpW9HhfOUj7Xb05ztev24sgIcR3aQk22k2YMGqKdy9
69UDlKhCrMkB30lNDXu7irCud6i6G5dZpo8MI+6PELqxGFT9TZ94FKbWBQc79UjTbSAkLu69cuyA
7urTmuZzoqnovwPG82GEaqnmKIg05H4whwucXyp8CdxOMEFN1lLkCVr2lM103CGCBajhufc21d/8
AcdNQUaT9PJzPwfbBJl6l5xR/LHRvCiTD9Ie3xFNU+GwFwUAcOl1/dsOZwW7dI+pHt2TiNngENYI
p0vM/JB+2PH22tqi+3waO8Q4Qfhqp9q7FuAQj0MbQZzBlri2vW8npJpChIEUqQWsOQSwTxhSLGQW
JhuBAVNrnUMI/ZEBBOrKRvj+05jOjhyz2Opygp1W3UhZXujW9FlKmlEya5jpuHtRqI0YeqCFqTKW
Cko0CnWUpgLlDfrGAhJAqmGLg/59M0piONlFtNxFD2NGpBEvhkDZJDkh8K66lvBRpj72+DBaJ5CA
UXt5/qorx0MlVbHPq5pDmLNikEcQlfAVzBg/9hjlB3woBMA2O5uHeEyYQDQpeFbSqRQmCifadlP2
M1hUxKGL/WAs9nHW/xbEVi782iRNOj2nVfZqmI21TK03tFYfbVzd2nt+piqZaTWw98cIWZNH4hTD
ynXvIa22fAIE6fBeEGP9pUMU4u9v7m3N4Dazl6b0gE0n6cyA5hZgpgzf7qtwiiez8dZj4twr9FtT
ov14DfJpR5WbwkRpMenc+BWRA3nMCV31H0bJtJXwd7ARjdZvZesSU6IQZOkjlYVN8rrQyLzIqaY7
+LSMujXWa5Zfr0Lz2S2gwfaGfbTl0C72SRPdaNfBn4ZxdAgte+1ViQk3GBtBaLEVidcYBSFmkR7G
JKOsL51t4KTpHbGCvzby4yEdxsrffMW0XECW0GqCLJUIEbt0SwisD90t1TqYgxIbHIZTRs1hqbuy
oiOXvB4iVeg8lo12Y7cIaUETZeMsVHMYzahCEOsAV3jQ5TbukLn5kOubPDC3RhbBsWpJfArADM/i
OLykGHvanXQRuGpQTFq6lr6Mceo47cukyXOFrE+zCD2gcmO4lf8komPmWx87Ff72rf6Vk7VktC6W
APgnSTbdDGHcgMfSMhQRliIDzZfTPNcdqDM3xhif4aiSA2xBzZmIjjWnq8qoqokoZRkV+VuL54RS
WdtpBGXrAyzhlHquqOMvFUbvdHP8GeKWDoN7tNXLXW2jjtEMApKjlLuvn2ku5To0SDkZQ75Wj6KN
BQQPPSM/TQyvWVs/J9p0mYV4Mhz4HmgGEpVGu1g71xWZeUXh7JNQ3Rqf970WKj+SlL0ohcUW2/MQ
zAyD/lRUyG6zNKbS8IFEOgWihtoY+GOSMVWn3pab8d0n667V7Os0x7sKM3rFYYh1gGu9thqXI6HA
w2aSiuCZraSy58WirCWZLEPw8WrmUYymP7rEs9YAq1E6Gv3Cm7+Sj7ct6UjzC4S2+yWtDCZS3nar
3n+pW86ItrYJcdDfvZAryLE+SSXC9Vwf7DA55IP64ojBsZZiymB2sMUNuUVQ9x0E3bEMvXDhye7C
ZxEp7d0nCNzBOMySFBIj9klAN/k8OKSED5OBLinMUGbIc1iZ63GO1cir+9gV11ZiMIl1C+uq8Qgi
ndZL8M20abWu6+HmEWbEXJvTZeRhqUr5D8NnvSQD8xvl5a1pYfeOBRaH2CTabDKpchLBZDvrvZXW
VeGy/a3K8mJpYud4GuKdktgXaH1XgdZmdgfIhR7YqOfIxOgzj26zb97t2Jz2rYlNuOhBMoB1hQqh
x4yh+2vrZVunqjEW1lTkKp89sQOWbEIdHBTXS80KvnybAZE/hC+atR1j84aS4o/gC7Eae3j1niQn
0EaHHZFt8uQwONFCWtzAH6AzVXeFZ/82Dd+eCNnZ6YyG0zk4ZGAz27XRI7FjjE1VPjFgZtTdGgP5
zcSJAT1Jmcp04YW7CuxF7kHn0JFv1ZU5Lgrlf0RjSyUWw7zNdLEOVxZJwYgHKSUqYlSsERhqDwqL
iTCpGwl0ATv57izXfjJb46vvkgY52WwUZPReu86bEYZXplonQoMPeWxzX3PGMGRetmCUBotryVH1
X9OZC6bP/6STExDBCW+w8c4aWF1zD4laG6XHJ00Iw2573xeE9WHAiZ9c0e3GCpmQlKxHDJczmAp1
niEuADxAmhRgJwMUPwtdCyAPkgRFcBveArqZLEvOkWb3+yab2TfdYnLGLy0pHg5zImE7OyGQC054
XzvU6AxNjTczVl+p7r25cbSAHzigeeIFFDVQnxhNNfkO3fwjNgFnwI/+1InNxVs8HJEbLZmpfmbI
HCSCpxaLo2mnxM7WPqU0lcukwmIZCI5hvXJfe206O4QI0ECDpHbnu87aUMh1ME3+Y+zMluNGsi37
K2l6btQFHIDDve1mPTDmCDI4i5ReYBRFYZ5nfH0vRFbfSqnLMtssLVIcRAUxOPycs/fakbPN0eQ0
LnEINbEDoPCPfht/FRT+SFktAqYGplNaCrVRhIX1GRLXzE8yUs6ij1Ekz14jfyife5Cqvckx9OfF
c9cprObsvkUPeKZr4UJUqSZLY3khzQR+Rb7MRPH+Md2HNGpJDByu2Fllmm10aT/hh8WTgC4sn2Ee
4N2KBUFO0WAfY870dpTgJEMsiipeWIUkK04R5rfWhae5aGRIc/sxzjjNED/oGTa76SNrK7VZbMk1
XRrPSmyE+WPMus/Szx5ykuVFL+5BEcdneyD2xPDguxYTSNSknh/s0KffEyzdd/iz4XGeeEQBltXr
KvNfnDF78WOEpJNPC3AB7WVBAiUzrF8rAp1SD/gHbmeWX0M3+CrYYcYxko95jN8Avtt+93We0xqd
P/MYkmEXChmoGpuw59uem5KMkZd4OW9a+WS6QEa0j1mTt8828xm3gAretwUi1pLkn4o+0sapk2mt
S+YnucOep3RhutddUS9v8Ns0yZeGUA9cXwGTH5wWxFzXu8QDqW3PMxPi5Itb0RT0lHfXFyUaCyMQ
69Da9x3kzkwXwblqVHPFLlzsCxu9VhLjps+RJaOfRHhNLlm07wkY41Ryffp2ZR+anBblhMIa9ibz
STkpQJcOFnrkr3CQSCSe2Koa+ZWZwKhKx8lG2nrsEfzStES7HGNVpHHKoa3XvQIVXvRCX/llWzMx
S3iiR9uqYLqsew3BTjATtjP+uu1AqSCNZDRhelRE5KKNN60tBskxTDvoUdP3EsFnXkzfxJLNNRig
/Wb5yL3yvZ+kiZI3FeuUMWlGeOA+LqenQuC+7EYUajqFOZc7Hh2Qkg7kvlL8BKfIww0aobn+GJR5
dAGuWgHDE8sD6h0DrTFyNR09SEqeSNqtn7WvvszSTeowQMgNAuRnLtA6LL7AKHgtih5MVUefgKNS
GiEb2C5YvHR3iogCOmxYo7IalEstcD/PzBtWGaG+gav2urcBUiqAhZ37YDep3Doew1ED6HvKM3Rl
pfjrzPNQ29a2VETwSHaYsq4/I+IniKZ9MhKcDNW8p4X8JfUkuDD8Zt5YwoOzGIla+XffH462mxts
KpmI93N3bigRhoTSsTVGcv08EFApTBVIGZhBojUhc9UqNjoMlK1YJss9ydz3TidfqoAemGUAtvMn
SQawVR3rfjx0EhQwfNd8Pf7IgshbIer32dBZmLYYMRrPRjm3Nw2Z2FhFx11jG3sac3fG1Darmh4i
tnvyAYksWzkG0G4b0zl3orUR3vDgaRtKl48e2JusrR3N7dHOkE4WjLa2ahFt5B1ukdmhb+HGNTM9
RZI5yGEP4dcCwLTTBl4TJqimJ2m01gX5lrIy6XCPxrpmfHyyWlo7BaqEqjo2E4mZ6dgv5S13Z4bu
I4oH9g9uRlj1AAlDEzWVVQVdCKhZtsUQZfTOqWljknfIAA9C8ynLuU1LNpGpp3osssl9XfjOvWzH
Kzcgf1QmKKXphRKW46H4JbiLRFKqGeZ7Obwk6clNmSX52q79ZDOkeBYGQC6GLfo7F8f5FN0Nkyv2
riBl0aXJSC9JmnuLmGL2uhrVZusa97FV7hUUtAGr+jGc8s9Wm/WHVBbX0gc8YxsuST2WTVTFaG4I
0CBsZGKsFVTGG528H00GtVDJ8psRajBSlf+sgM7QEeBgJzVZuC2XQjROMEuFB6k9+t454F1CU773
nkn4NbrOcsBIg8Rg8nyA9V00bdx43g8UwoQ1iWGVY0CItImCGt6ovRh9UjC3iL6xfLBUr5E0GwTk
pY54pSL/WsbzCKYTffpcMeXJBqJl35qR54R4dRDBEbdFj40CUY3za+ICrQvdtzG+Hicek3Y43MLx
ZTwQ3HaNA8NVmzjI+gCwVc9cc351p8ojFqr6TACzXKHKeyic9H4wyJIxQ+trI8t7cqvoUnDAeGTT
j2VG69NxgDwELFgny5DbXw7PXH6L3OkhbJCut07+MI3OozvNPe0vWDSDtJ47Nz2wgWdu3eOorFAW
88/G/g2VOYR9dCMEpODqmu+rTj/W/YtBpqWU8zXJJOKK1h1MCwBnnaK723pzv88YtoYuEZ61xH5S
QowU1nSk0xQwpSc3mO4i1ShZPJ0kSSSgK7YY6kYBhGIekQyXu36GpyeuWqZttt/zxCRym6zcbpx2
BYC0GPk2uc+cEIAwNQaJdDg03JQzSEYr+xIyPPLTj0DXh7yLzxVLcfMj0Ty/vY5eR89sqjaOou9a
Gm8pXKm6WCcMy3fs2hq2SSg2CmNjJu59FGVf/Sx4YQoI96NntqvROvnbgIK+VzPzMrpkyMMC/gl5
4xOhV+g7bQjWTyx1tthIdJo1+9Qxv56L57HEC2nCnK6L52aQDiplOKqaaBKb6GhfEVvCmLy1i68p
3p2CPZDbDugVx5sY5n6GXMlCeRTQh0kAtOaC/ytwxHF15WZvdXSXdj0NOsysGGA69uzktK4jLD9k
6tG3fbdae09kfcgNjgxo7iBCR6G1EsvCVCl6lyiA+PlzMa1ptlyZoPiXXqAN+byhqBsoTWsq6yBy
VphY7U1EqzjTGtQAA+Ey2ufE2sLkpVUuO8pK2lbMoJh9w0RFSegMkCLZFzrfSIhZ9YwCTQpozE7r
qrBWDlqXLFm5FVOicg7fW5c2cK534zx3V1NKK4+chn7FnuZuiLF9JSSWswOENRkSIotYITUql/wm
FwCZsXjud7XWPLTlvjJeS0yyTe9h8Yi2JaFkKWC7pKNAL5PzksiuEcqOJsWTSo8dPjnWtmsKlpZz
HNwEyA/6/M30nly6o+mSmaoygokinnPopE0cI9ZHkJvwjlX1otrOZvtS6K20C+yi8Dz93qK+9lHJ
6CDZLLmqS7ifxPVrAm6ZDES68IBjGphAAzIq+7SfcM3k1/SecVZX18r9igAtc5UkFRZtZMDSFhNE
Yjf44XVCNDVu3mXJxucA9AGZ5NS8WmX7Rfgsi4nr3YrWfi1iDTXfojICblIKYa5Cm9ZqWkbMuo30
uXPsrTTydZu3j61JDWNPYAEdf1HO71wBahIbYUU+rl6XceE+C8LQRN2EX5wCk6jsQCIwzDUemgzZ
zpj28/XsohTupexQLTntMSNDFNwLPB7SvikhNY/h3jbegrjrn+we0EwzUOOMLzxszG56lnMc3F9e
UIZPp56dnO8Zz2k6hmfTG7DRIO2/DRQ4yz4br5mSVKfZgsbk5X5+XQzMuibVJ3dMj/VV4wXmThm1
S+wAFI7Zw72s4s9OWQ8PRqvsdW9P3iHoe5I8R/ccuaVCjVSWBDxwFmjGpMeyRPvDjXLE/TN91Z5Q
nFp7OHpBVzwvnyesYrAR40p/8QuHyXd/ms1rpv39wSPm045V8eo04YPR2M590WZY3Pjuy6fnREqS
Tiq1ifqO6VdbVhSecbjPXATlDe2D5wWV0uQZ+ZB25x0DkzvElnPyKp2CvKXKOzu1MW2Zdxcv4Zw/
2Jan7ph2Vc8DPM/Lp+nY0Ocvcf3kjVetbBGqL5e+fjz6+X4oMOiOHhv0ZkQgjylcw1dd9mNT7m6o
q+FZ9YbYlqibHosCvnhjey1X/iYcQ+e7GEuatapVD5FGZJKPdNjaJgpuvRag+tDZ9ZWph/q6nZH7
1ITFPUdD4q4UToxHr0VxIBvr69A48Zl2GyEFziQ/BD269s7Urnmvklrfxk195woQafzLL3UE7Nr0
VXvd4teq04FCLain16ic30s3rO7o/vUPVTbdap64jsd4eg52DVwQyF2TfT0bCtaY1T2k5F+tleG+
lhWC3yzHGjeXdbJTNnodG/UChZDRnKDLXEUgKPYTovJHg6xEDx5ZaJXFoRHtyLUD96hI2nIXy+Bx
GXDsPSfUN1PYffHstjlVWFvhMY1HIG2hG/CVVhjnjpU8obl4MyVpS7zleJyaVKCKinAIZcbXdB74
SPLMgA2GeiZIb2sNX67uiGLpgCfcJhmg8ob9L8kKAL8vL5mHRGhOMrWj9r2RJpe86YvhJON+3gaz
Ao3PFXQ3OuI9ANb2NiL5AxLonO2Y4EK6qAzpPN8+R3isRu5W+lFNv5F+mXKdCOe6KEtkINLcKpOg
wrSuvow+mQFihIo+wwCdeFaFBWDeOhoJAzAF/JJh3gLCgGdsDd+ktXNydodXc+RtZ0bcG9OR7W7o
OZ2jp8GnxbtwGjBDRe2bE3Xc/iqZTqGEgQwfJV7NUN3MK1nWzcGG8+Ytw/aQFtYcFGdtoVNnqw0M
x4ASUDMr31rOktgt2KrSM9qXOkQk1PWRh5INnetgWghkZlFv2Jc/tEMe3IwSLLZK2QJn9XTkqSGP
XgKALfTa6QsqP/xyZQT5uxEaxNj8ZraifspLTEhNC/BXqpSWoylWA73q62niOV4MbXWy4UaqzJ/Z
FpqUKsJAIFaAreB5dqhGQcE1WScPzhreqFvNn3slENjJBN4SyU1t4akjEIn8heYYu4Ck/dKBoUeg
Sz8aqKdRhw9TB/up6bxiEzK3ZCRstqvYtCCXI/Mtx8x6FDbCwYDr4d0U+W3qxmtjQi7tuMZwE0Nb
YQyLWLuZjJF2VoWIhiJny4+Nj5WztUsprynvMeEawttUnI5D6kSHVg3Nq7Bhb5iYLFxWCBhCbnqj
FkCNXKztsAtyj3o66Fv2J25U7WmqIDOxzXgnp1jtq9FhWtubdXmeQvBJFpAzcB81k93LC24KiFBz
jvLuK/MahP3Mpm+xQPFITScIY22KZGt5aVom6saMshzlizraE0BrQvxuihRJZ9T1J2Zm1JFlXBPs
2Js3jhndd+Xg7GOvS25gfbZXYVUX28uHjpEkN1ezAxHK5ia5mgFOLjpNGhYt3cHcE8QWGs0TFsLq
TrnY/iyV4h/jar3zHOuOqG78S15bn9rlxaxSSFCm2EdV5h6VsvwDEpT4O6QArFx1Oj0INAe7obG/
t6b7ntRZddJathhJtEnKTp6wJ2kOITvZNTCi9omQ92EnyrZlyAel2ylkcCNRKlw10rButbDhTaWE
oXQ6ns7ZKMBcqG0zuuoj9xGNJmIyNrWGghq0PslVsz1vxWfUTBFN8HdBGTkYjTxJkRXnoaOe1aPN
XnvAxQVww71uYWNGNcVOZ6GTS8ac/pRuCCGW5rMeFmmghCJdUGgfaxl1mygsMO8YyBFzAzGgAZyv
q/WpcAPnc0meU59zBeb+BB0mxqcx+3S3QgG8qhtwxhY1sqagMe87f9GMEHZrGttCZnSY3NhCG0c6
VGglpxYn1Cmp9LbL/WFZ1q5y05NMrJ3kFBh9cjL7lJ+bUfYI5D6fR5eYnTmzij2X07cWFsx5FHRX
ZZOB2E948CmnIHxed4ekUN2jLq3yzpeKQjBkH58ER4qA8CRTBk3FLigb81xSlj1mZc5fJbwK1eJ0
pQZPnFrhjydlkCTXQvS6vDBCIFWFbq2iHX8d0IstgWQcoXECuCbly3oVY+vft511cp24f1ygR11o
dyi8bH/fxqeORfampFfCfLDPH1VFmkkeDXcsuKcZ8+SN5VQCtx2dHHK5Ui3lafYNcFLLC78POpUw
n9bES9s8hGJKORYZsY5shm9FZdrX2fLSRvHzhC9p15mh38GX5nOXr8ZDBrAr9u+p8vLF4fpEww1o
PzSA8+Xl8vnLn1oxf506dt+/fP7yoW0uIUSiI2Bb1z6D36qKSXpka58lkzo3EGhxt8b7QlibsR96
WMOsAEVOQUPyrsCCIlBQ+Nw+SpV3swyw9M9+eB5zAzn6nFjpRqVLgkJjhmcL7uD58icOgD5ZTQP+
h8UjZgt2qm1tHpkLu/TTI1R9NfOobe8YUOzC/myYtMzcZrl7LnCn5YWx8rxVAR6JqM+7m5R+bBWw
7am7GoJqHuvbOen0be6imI61xxopqicHF9s+6F9qaQ1Ho06GI31zE+RT6n7pTcUusNM+TI/Yu/FS
/1VaHOehNFtwE+E9qjG2wssZvPypXT68/KkWtHKY1oAq5PcsFztk0QUHU5QzqGpe0iTBNzzj14vQ
XwRuUvFzWvP28gIyFI9t45wm0zzYgV/uMY66QP6D9ghpsExd+7peXuKqrnemYLTluvkPHTvjoXHL
GGSO+OHEZXv690uJy3WvYosU51r15sI4RWoHfYDgE5Y1yhjGyF2j37XZkGPBAwWb6I8xCsRnjwYZ
D4FlvqhJq9WYXcMS/0bYqA5JjsYjZFXGczRju4xCQMfZUD8uCpuOQnY0/O7UT6Z7c3lhvBJtnLmC
qjIH2Td4xZKwhI4ptoBwmBOky3Npjapkwkw20e1AJlHMsv2RUnPVDYYgqfx866GaOKKCUdcMb48q
o/4VdXFb1v05xkzAPc1qmoz4nqZhoknj3qIyhsdmoK5w0tB/nFBxrkRLd8BO2Y+bhpsut496SnTO
KIgURMgdbxX91YdAgiLKnAYkUccjDdiGURASMuNqPdMvIdTLdCGeGvbr3E/qVKepRgFPpYbDEvyZ
L0ld84LyJTbtkvuGfU4NwTBDgrBlbH9sFXz7EUu4QZG1tnJovx4IrzURQZSKtrIO5tnUBXm9TmI+
DQkKj55Gkz99rVDDrPB1RGcJIuMU1eYDf/El7tV0EBMkfZ9BDoqUTeplkJ8a2lI1pNaNDzNzkzfX
zEYJ7Q5pepQwK7NIAlL0TBwXofVAp2Rtld73WFfUNL2278aE3CY/aVJCNwKXMD6bbkto6/u4IOoh
G2vKKtO+ofdJBtByUUD2yZmABphIe06Zb4l3J6ahNDDDjfvR39tjJW7yVD3G0WP04c+OsdF5O27B
NEWfTd7GJp9N0rnJS9uUbaxZOVx0TP6xcL+bWi2peYvpLQ+fgkS89m7OdDsVT4WCPhUSjXocl9hg
KYpj22EuyoR560VUbU5Ojgi7unAXJ5QM2YwBd2KkJpCwbPqmAuihyIiMtVPfKI0gu4mUCTmroxjO
+idT4KI3a/ISAUjmWMBoh4SOtM5+lopzJRDlzb6/jZclSdC00yjCEbViDMJDBHtJ5F/T0A5ximm1
7mU33qBFKdiToiedwz3uAHMzhEZ5GEEAGZG9BCa002tqmFvDqKzHwO8XOlRBoYIj+Yyw8B4kZrYv
rA4yTBdET0PvocSoov3gK9rdfdpuB8uLnm3riyl78ZjXRfwMBvhUQR2+KltSrhF0Tk/h5CBFD4Yf
sw21H9WaODKJQ2Kjwfdz5tnldX630104re0UtpnWBb2LKLSfZqppgE2MhcrBFE9ZiEo0r2hVuwXz
dePHUN44oWhu29TAO5cuiwm7s10UmfGDGgoal6GZYhOBEoPCfTyGUTfukGHFdAN08Fn4sB+APAfb
ZvBuR8YbD9AuvviW0b8LcylqqdfdpV0w++JFNx3tUPaBm9ZI3W2PBgdsPDGpujQKXPs96S79+EGA
aP/Hs/XyCC0N7HTDgPc2VbK4bfKkISHBNzaXD7MpLW+zFwsk4CYgGo+dn0XX0rgjWyIH5eAGrzlp
Q2r28YJ2ctc4WXMoFTZuvFcEFLADocCAYSgCFZ/N5QVNyLS1ako9LIxAdx3oHDXTx4c4M9yHwrtX
yNzofY84MpyKSYmoxF5nJBRCiESEghoSQVlT3Jv1/DkdjOGJdevDHMGA9G4Y7HPTDh4942ombJo7
38k/dPns2fi6Bqe1j8losPFbNp3jwqHUV7MBvwuitHHnFwEqyRH3pBdaL1nhM9HN2zuvgh1V5Kax
NwqUKbVtogfO0HBabWnten+6j6fOu1bqNQyQLouJ7B+vScg4lSMRKhTE9AXJ8bGnb1U8vKFD9B7n
PttqWK9by3P8bdqEyQtL+oksQ/fbWBMm4rmAKSamJehYKoRfSANfCulluKgJKA6GfHoIjOaAdDxf
R5SQu5qcwaewRskVDEOzxdHM6jw3WK2GkfosunpTJvBHBwbzmRYvs9bII4QzjHAkWb25b6WLsS4i
+hUqKDoE7HkK8qnRDNiLQTasvM6cXsEURZNdX+dx2ICYQ3BZxTEalgimLVBcAcBE6HezaZ2Dqsdm
46Wq2hgBOJIFWH+jM/w/WfSVrLGddoAhYAOiRoctHjnxDcJZcqlHMa7d4nOBZA9uCBEOVdNAEFL2
sPGMXu8DSdUxT/i1RpnU3OfQlhz+QDPOef3eDFX2jgC0pE0U0erXxZ3JNXDQarEV1vLBLJEroM9s
9qERipsxg7ovg9C5RTMi1q7rIFRp42dKXwNYnFPdGAV3u6hdAo+aIrwedPyeZwz0xxIcLp1fMEIN
Bamn0kcOcHH2nKbafPrtv/753//1Pv7v4KO4o0jEhdD887/5+J1jX0dB2P7y4T+fioz/Ln/nf77n
57/xz5vovS6a4kf7l9+1+yjOb9lH8+s3Le/mf34y//q/3t36rX376YNNTvNjuu8+6unho+nS9vIu
+D2W7/z//eJvH5ef8jSVH79/eiehoF1+WhAV+ad/fenw/fdP0rocpz8O0/Lj//W15f3//mn9lkdv
v377x1vT/v7JEv9gt2pqPEqeQFejPv02fCxfUP8wPWFqE66IFq6nLPHpt7wgDuX3T673D8/F1aSF
hx/ScVz7029N0V2+5PwDybmwtDapUDwt9af/+0v/dPL+fTJ/y7vsDvdf2/Bv6k+/lX+c48svpbVy
LWQCrrR4Hxq4Ll9/f3ugicZ3W/8LYZHvOA4DNDoFExj19vMQp/a+ITFhpfMekIoxv/UQ9La+bx3j
gWeusJ74296+bo11m5KRg2jvtiGrAD4MGcVDBlQ79Xv6OMmpyzWz2jqbgWFXN26EIVxWMTOzTGfb
wC6mfVep4UrQLe2/hRrfNDvKY69zXBYoYxkOvtgyn7eo/OGj0VbruWR3/RS92/nnJa19yputUOSg
CV0TlgUcKMkWPmojybSyyaGhCw/wuwbzR4E+Id3wZqwCcmeOlQ+tNq8PYvSsq3xJ3h79aVt5Xf/R
+QgAyyW3M25fE0VaqTOddWRb11Zs0FxDhZilDD+ZzGAYip13kLTD3ZKqpD+LJHpiRGICcSKnxI5K
QoxmQpaM2P8Qw+ILMpq1SEV9cEeYyCz/LpazO5PpJ/gU46ppxd2fLsV/nfQ/n2SHC+lPJ9kzTUyk
tiNtUOemp4Tn/XySjaaesAAy7uhKdQrqKDx0jBNbB4YEYekrZcXxuS2AvzONzEKnPkgEupNOgr1r
0mIdC6/F+ladLLBrtMF5lgW+gjs92V/j3H+t7AzOH8QQPDyCTNHGB8mPjSNW7b3F7uVKZ2O7aZOY
VTr/ofrWuWYb8LUNiQl1fPdOLsz6STbyhgYfqYR66wNAKArvHHnpi5ZEaf71AfHMXw6IhQLY9LTr
SM+zXdNxfj4gbTFZRmqmFdJLErOYbLRrF/MXgDfjm0KmzeSn/+DZv8gOMheUIgJMMN7o03y1rhTB
n+zFW/IMSkwAs8EMkDgg5RXU7ATnyn7EY51267nFYqFzMG7MMNadEhitrY65EjujdadTAhEzEvue
hgILwuWFLQtSEIcyPkuAzJneywxEdOMOFImIX2nUOFN27S4yguWehGtYHwaKw5UzM85I6OHBm9kl
zFw3kGGbnQ3bs4uzO/Df3iZi0ACMs2LIlg5bp6KHrc1k19A/WU+QV7rErh/DmjSCAcidMdTjdWW0
KCFMWnH+eN8EHtiMMfW/YP0AoFdRYf31iRHLcvPv5chjnXQQ2UtbaqVs7bry5xPjgDCggpeAQL1k
RlAeGZu2egobsFZlxoyizRo4EyNirhJkrts5qxiNJgp0XNIoPTYewtl1oIFFF2lwQ51zrJDH3OEy
hzSokKmQveBf2QER9SNL8R/Pxp8ejX++0ayfV9M/3r6gwet60nMkis+f376QpW/NQ1Thf+XsiIC5
+DLPWY85cxKeEQ1bD9Ajl0tJGjPiRWsbF1BZ25DdM+zUO5o9EJr65ID+HjwyIs8maNuDNPvDXx9q
d7npfz7UrukKCTXfc5XHrO7n9xo3djcqIEMrPx24+00LvJqVwvOkFDBT7/PgWj1jJsArQq5nG8cv
RuovfumNd1ZcPPlhdZx7HCE6KnEpzdCLjYiV2ggAOIppSRoL0VqTTk9npKE0CIm4m60YiABxXpDL
JnrAwBFARJfk+1GiZ1I5hyKDFEIxBW/b2JlEz28Hk+V5AK6btIne9f23dsq+BpWU21AvXnEWUsvO
H/sxmoEmEidspwNWE+LhDIVMVALZzQWtY6PIvxtBeGPgiaU7TTeyKjFX/vVRtXia/3pUbc+TrrBN
UznWr1eAml1kpH7UIs7gjfklXuh4FpvJXXzBWH2PTYi2Wl2lV2lW9ZvFYQnUe/66mE0v71XZ3KQK
KvysjQ3WpfXfvMH/cNptdtfOsvQJ1M2/PPAjR474aiDLXN4beWYFaxZFJ3Y5krc8KHL0WPoSjDIQ
KlDwHTZG16YM1QA8lI9QvKmJglH5R5pFX8rU/tubaLnHf7kwPVu4ywKgLCUc9+cLsx+arkyZbaxa
GbLsNsmPIUHsm0Tjld/dEwpib2RL+SpzwBZqJusRX1G5KlNkcDbxTWYIbnl0Q5ra09+cXvHrk9Qy
ubVdbhnbcWytnV9ucKkiH7Ssv8g5KnrNEbadnAIfd8QGhZvLbmnAJtUw6bLN1wgZKRKYeIKP3Nqr
1LAqanPsNyKj/hRc4FPqAdkIJVKJ+DkIadMRHAGvb/78N2edzeqvx1QJ13bZLlpcnuavDzyNtM+v
QVt4EjRDCDNs5XjiZtC6YgcGT6csBU4VErb2tu5+rFwbsvtfvwfxH6485XDFWa6JldSWv5zXipCX
sqcRvNLF0+jqbOeRPAHF2Hry3QwdeSfoEp2N3qqvq2LhFSPz530jC6GDDMiwx4NFXECchq9e2o53
ngc8erkYC51Zx8prTpbTVexRT+ny/GtthjKhQ/Bm8je/if5/jybbZeVwgXJEhbKX3/RPm+bZ8gZm
K1yhdHMJEUQBGuSNxojuMR0qlnHVQfp8omo9djiEhCWIzYAVLUz25fM9ghUi4d27oQtf2wBXcx6y
thWd+91gSWSSz65alANQWZ+dk0qxkkAqwUBVLyQr+jxWD5vAcHaA+d9b6gcUcZjMpe9RlUVslwsW
xRRCoGkgSZTtbWaBK7xsUAAyvjsYb8j7Y3w/xhr6YqZ3UzUTdd8E92i2k007ku1TF+VH59BFjHBB
RAnmSZGbT5clAFQ2HrIB8KgKER9PFe9vYuGOUpvY9xEsR0mLfZsN82dfq21tYuSxnQD74PJYxym5
nX0ktj2Y/sLgSem57dYIMzD6BraQ2Sfqp7eth8ia/S9N4O8KBxc35iy9S13Oauxjlu86t9oZ7c3l
ZNe0XBbRFJlgdn1fThplCLK4v7n9nf9w4gVLgA2sTzGVtH9ZPDn0cSxqOcJ5cPuVmRkF2en6hHTT
us4+kD88VF7lnLNcfXMHJzyKEalUBxzBtgnsA/ANbIVVrJfzITfnJ7R0gH0JSu9bjlsk/HvX0q/x
crFkJqcx4TdgSzQQI2J+t3rYbIxQbian5sni4qKvuhn7okAehjTc3/jwfeblkdmXHtpuiq5CExDX
+wyCy8kZ/uZo/IfdjnSUZwlWFuE5tvfL0dBtG0BjLdoVwvmR7rZHTJxdnRcQ0uWCHwemQfUQvAlF
dEpqY12Ro4e+c8q+qcyNN+XovrrpoiNY9m/4YHZ02a6MIvL+5qnn/ofdjmTltiibPdeiCP9l8Un5
BRx/JBp4bhl1oGCvVpcLB2Nfs5au8xY6we2MQcVSdXKKhxLjFVLJHMDPboq72zTI3/54mjt0pGih
fm/S/aWKs0miOwzzjeyTeseQs7hqDQwVqBjeR8OhezijDp1N3C6N4216n1mHlTwXLhKJApI4coTg
8XILzlkZ7gZz/h64lGCFbtgyopOtc4cedAvfXbqgv+aNhNTML4B/SY9vUqG2wZwApwGHhQObOKBg
gOiIns/Mpq1PKsAmS+j7rUwvz9cS9ZxokDe7rhGuGzXcmzZ5HC5PKivHbWB1INgvV6AZoGZCd2Dc
QPH95nVld2UIMsOH0YIPitBoQmidRtfs1uudMSjkK+mhxSx4LTO9r+lKnqFCsdvHYgPJKxagGaJE
4kPwQe5LJvd+TtSOw+oNL9h3j2lTPCZIGKHwpcOuISYsqtQE+JoWMT3atSWSbwQ3sChmyzWeOsmq
Qx0EecI5GTaCeaNna9Ak7rRJdGqugvyH1bjjOilRjk92g/6XrdUAF9Eg6UiwuzXrXhJSHcHSICOH
meXQAltoX9iEPw9JUwF/tWgSRDUh0IP13IuphRlKwpaDxXeN9GsfuI1/xP28raLFEdrWwUm2Ez46
3yRgkKo/wNDZ+Nyml3UzFwTJ5NOuDnr/eKkvxzlstt5CIsCsb/QjvPdg0y8pfGFZsMPA7ZWxuhq9
wdSqcF77mnBboXkgXHaLRaLAzba4kmE+M762svU00XZgf7RFTrxsmkvs6bjXdYfB9nLJX5YWIzcI
UdXgK5fF20MNX7Ws1DMqV6bqJM9kEUyeLvZP1sAOscLP0Rg5MkODjodeHkjTUj+luGVaqwbpstzB
NdMCmHnc4Em2GVk2Vkp+K0Legb28YypL0LjR92CmsLYSmk7KLFG88DYbh24oUKUoG6tNvtQASV18
61I8LDUwtFVGkIfW4x1zBfsqd3t+/cWbwkaGf7AmzSkwzQYdPGzXKr/WfWweqj7hGHREiF9uJTXb
z+wdExSDQ3lbjs17J72vVmkhecdtf5hqwo1CbgNAOynRYvI05f+HsPNqjttYt+gvQhUyGq+TZzjM
pEjqBaVk5NTI+PV3dfM+2PIpq+rYZfvI1nAANL6w99pDu3G83nm1Z/ua1cTuyZIPnXI5nyr68vuW
pLJ2Eve5H5dPKIfah2z+wYD1Sg9I0+kS1p2D191nYQ082Vs94N6PMbS3HT94sXed/B0wFHyvtb3L
xwHJE4ZK6oSJ4II1Ow5VQvAuS8GdPklZNKwHx/K2vc083Uja+6pj92ngkyYClqybhd5nudeDrWAu
yFWLUnIAY/jckYz8neis70vKpIHMth6EB8PmLMV2p6+rgWHxik6o4Ubl6gQR9i83S32Y+B3jkFBg
r68N55ZkMoyetnHMGmzCiJWQL4O041Dk91vgiZD9sCijDw2g8ruHXKKNvl/KRD0qgGC9iAjIIoL0
FjdcbPQ9MWPxz59xaLIQuctb2oViP6TxbR7ZD5XtYUgbmg4MG48/3CAWXdVK8sP6c1hsfJDqFzCR
MvbO/NQQVXmMIpa4dmdyARMe9GwYMpYlK5sz9tIbZLq0sYdOPYWTNXBXq2g2P/npLkWtYBLcwmOH
Qo+jB88AgSBwRfPo0FgyuhhCksfcBABqW6Y2qtFn3A8fBFLYfRkYu8wt48egwQpigKzIcqJM4zA5
eH23nsxFrcBHTmhn3JsDK3JMYSXMZC7LWCNVG+sOSEjooihPw2PgO5z3ZI1erdl5dgbrwi9kVyWf
9eQnUB/QwAQokaruoFTLO0cwojQJKlOznpJT0DBTVkq1zbeNZJfkXPSQauXRp+AN5/omQUF8ipv1
w0yI7+vlbG19M553YZv0B8vofokqeEonPoY18Y4WOEMyv7cO0VC+pT5u0cLd6+Os7sStaxf8/Kp+
SVfrDB3+sLh4aXVTr4+Az8mHe1+tiUAKFjfEDSOh1080Rn+GTt1E2gzPd2UR8JqY5Q89CWJf2u3m
gJNMEMh6DAHhHQy7sL53MutRyDO75XWpDzt9ODYjiMdGEHabk0ynyhO79OCPFc57kVS3NdkI9SB4
N+RcCosIjLqI7hQoZacHNPrEcDlGOH0mecZA8Nn2xhWmZfq7A44tVBu1+MHCOPow8+SlxJLJsQuq
pueG0ycJaldM3NFMN1hCNnHbytm0KPynthn2JFsdedxZfksDJhk3d+EoZGAwfpn9sf48bT8vsHpc
9Zk52vJgNlaw1V9ob5LshZ/+QELKRr8N9OGc+NzrsfUUyZCMzqDv9y0N1Dn3qQDKY6LEY9gNwWrN
QLYXVL1I/hOsvPlX/SXrYh7jJ6DULI55885f+wEpBD+K7kjwGN535pQfS3Rt/NZstxDSn9CV+8hK
SUC1k5ZpbsNTlTW8Qg2fDqGBI3N0BCoPqKddVl1Qn2GscbLhEGCSo3wd5JZ3R8SG+7YIWzAjpLAV
or5yNgcPuJqhCDDB99xTMfGd6a+SCcvCobaUe38KTpOt7N+GSpWjHhMUXGiPOoLd1XB5xD1/EENV
/6GutFTf/M9ZBWUlUwrLY4liscf5ZycIxacPRDj2WyNC99D41juDNuawvMAGPzFwb8Udad8hjK4S
WliRZR9GRqhaKvBuTV7IHjE2/tTs/3u67TPvZzdkMXJQH++fHyrp8MaGI6iQkdHv1mJWdXZolg64
rXABMJPehav1BXOAZM+TEjlXzoc/9Pr/npP4vmnj4/a4RV1Hr53+1iE7Tex5YMeIFlIJTxmxeXOw
/OUW7uO0LHsE3eS9qd2JPg84J7AjjF/6hvt0HRHJ2L3x14CWF33eOXaHL31Ie1ets7iQfX2Rk589
Bevw/t8fWu3bfr+YTEYYioU+n1uojd/f2/ohr0FIxhyncb1OjCNxNwvQ7g6l2NGwpmPk+eJamfVP
urqY0oc+cGDNkcfEkf/ho/x7jOgLiyE4K3cLTaba//39o3SLmJD/T2RljTPF3cITNuQk21SiQvJd
esqlZQJFhpcWkbB64smXV2k213JIb1Ml4BVpDzcEbWiM9uhQIkkCezU//ffn1EPi3+5/AefN9kKH
qxzYv7VVwFBRpqcJ87BgRqcqKUFkDfCiK7rPxtwm5Ygb5RnZF5McguB204i3wTCi7oDImVDHgJTv
hdE6ywiO8DlhSBLMVItDizxMgG/tCqYD/up/nnoddoZd5E1PfcuB4Tbuj9a/QQ5O+R6Lfq9P31YQ
jTzlhBerQrWB2ejYBQR9AJnKnbp1h8U8hDXHUI5ByanES1PauBhHAU6/Q1/jpN4lKHZBTRu9xu+r
gVqb4G7nMq3OjUuLtO1W3vshJPEuM/bs/r/oN3vaKBhSQo8vBKhMGVNeVJB2PHCc6gRtCM2yGuyU
1lwcR9VJ6X8MBqyi1z/+98X5X4eT8Fw2zAxTPQuE7z9vomiYwKWHXBy906tLXsv6CCf9hPqZ2nSN
u/spOM/l994DNzpwTE0tPQ7KyK92lj784fOom+G3m4UjyaLVtl0bsvhvNwu7tjJnqMoWbV5J/6nx
+9LEnVcaFQRuhGlJu2LXPPSnIRUEAMlf3SIpORGfJSD1J9ea8IOK5g+H+P9YOjEVdZjq8NizIf39
uW9RV87rQIYZJaa7NxYAhjEm03ow5wOTrmora2ene1HTbdpjHObfRE1AZtypRCoiErdO7LzWUuBG
abrxIN7Y6NIlSWZu5HbAYwvhoscj8I2GQuIP32pg/Xuwis3GBvaGKsBmHKNeUn87bP0moy4RmIKq
2oQkMZ1DXte7eCr8XSPEcKVfAXYgQhYqYQ+MnJAabyH99os5WsNdkH41ozwlLN6rWRH2J9uysvu+
wyKl+izHdOctK5sQNL4xI9vTW57MzL6aKz50c4nPw+Qz2Gp7QKGsNPS2H4WT1zfNXj/Y5N9ayMqh
b97ouQWhqinZfLsKz95uwIqidmKfZR7iThAMDNT1SHFg8MjhekbJJY5Tn1+yihE2aALglnF1npDH
1hFo3hI67d73RtRVlOTOiBg1HiDlGmP8UMU05rp8aaYhP2AYfhrD9V6fDBUI71WxW5Jhxs/BheQY
5SARBHnYXfzUE3mm5mkyMO9SPPQ0xXwi/bW4onHpblvczHYONXmAZRr3xX5aDES69h0IIPjrPrRO
tzxkvfUREqJZBlW5HRXw8fM0yGgrOqvYD7jJOaDNvQiI7oaLiatLfQH65bmyFZyppLAbMHMkoZNA
w1C+dYR7T2mPy6En/TmIbwNq5ysW7HA2UIRiJwJSBdqWjsVcwfM2ZbTTvT54KFZRqlpzknuqL4JO
WF7DEYsOzH474gQoJ2tVb2Miv6SrfaUSLxnaYq3LSVSaF/JYnGU6oTro3vTnhMt5M+ORJUlxbQ6G
elzCGP93mAK5jmcExHpSZkMj2w8T8XRriLYr8BoIX03/1Ws9jNcesS2WOxPeO0sMWnIddqJCYYqL
7+sIC2eHtDHZ1XG6N71wQT0dT5shsg8TbKZdOkXVTZ7GHOIIBpruLn2MoQ+c5zp5RQkFRpwXdV2O
lzinLkLFjC8a/kVMcvCjTeOwjUsUG/ZKJyBGED5asSCMmfZ+cfZQoMxDzwrWN/EPVYl1lyD1OacC
mwGg0H3jnOzJhR/sxN3zRExk29PrrxZzOjUCtZKx2WyGcC0A9TF/S92xPKbGgGNXCswMS3jFCXqC
YwKzOyI+RFIqJv1A7HcJQ8on3476eaNreW8kX3GpkmrbmBKHGtvRra6GwUPMRGeSVDBy4sxhZ519
SZmVrszjsZcj3Rd1UXy+aodegV1stik5EIjV4Y2E++8ZOxmnlCRShQeSvpJtf5Ocy8brt+Y05ZiF
uQd0aa/WLiBbcLI1gNf7tiVAr8N2rZt8g6ixfiEvMi0JSAIYgQWfSRYKOr6MeKYQiIEr/r+gQvF2
uN8LmX7o29MU1XseZMXOUcOYoEM8iodpQxd+ylUKgK4S7EoeoM6QYGM/TIUZ7nB42ftUEhzv1DEf
Cjg9MSJjaUBiCmeiP9WOo1f6Hsa7ENLD5YgAk/bQNc54Laa7INx5XdMRinfhawN5FAeIJocWkD6W
DsYfFnIW64iuhRQbKzl5a8aHagj2M1R7ZvtldGlHrMdtSv2CNpxroakdCAszE+FlkvW87VbjzNTz
oMve6IF3frPT/35dE0MUeyBMzGTHq5w03iC90TOAuhELyvLv3aLiiSqxdVV15FUcy6FkPcbcwz2G
KB0ckofcqnrQ41E9cslK3NXJ3Jenle2RnRG8ORKnobd+zC3YS/hZcaCGAraV5sTn/TXMvrsd4EVw
xy0RuGrY++2kYGUdiLs0IXJGVWlDbiJTKe2X0DO6q4HflIQnWJFRJd58xb80Oqs6jAkpzbx0mVqs
8U6/PPRB3KoVFRFPHKVV91o7I4G5EsK7mQIp7FQTQE6Dt7jVJZ6Dl6yNf3gr/CzZq7Gf3aP5hWfq
sN7gpajSZbtNXLIYa+aZOhj/gBmoC8IgI8ShO2+QKYaXJje/F6UhN3mXkKw20KVFMYjjSc1Tm2h4
yjEEHSamooQDd/T28MVNh7QuljU7kjPTHUxjlOxpw/ReKFUPaCu7v7eg/5P2Hq17wEUnCkt5dqe+
eK4RWH1Wn5YNuMoBd77QU7uI/fagq+4ibM45RUIu7I+O4ennGw+rISGnKgGOhKo5N0BsTmTCeN7K
4D+qH8glj4KHJf/Zw0TegOSdH4age4qj6TUfiKktbVY9UEyqrV4c5jPpuqXV3LXNR+wTrKbvO9y/
TLHHn7jDkhPeA+fGD8G46X6s4SS3pwELvJrBZClcFb5D0yS74G6we7JEXZwMG11GhloMYE1fJoeM
NH1f6KO7Z1uxDUeX4R/dm5q5N/467XEDn0eXtUXjAafoGsLDWszzOwxu36JKXSnkv/pywF/bYmRw
zkGaP2Bnzoo45ILGJPmA3HAy5xI0PefhUv3UO9XJWF7itnkFP9vv9dvZS8B/EcRHud/W7c4LiQ73
g/wVriog5CFibsIu+dYVye1U1dW2glHlTmV7XkIsswzQApLK7IIWhpems3TESv7/g+6PoI7wJ7FQ
YZJmDdRMZaKiTSJnQX2wayZi4Qnmlo8DiXOVyT0RU6Esc/jeRvYdqHR5zvCKbBzltpkiVV2QHSBh
UjO2YEXz6Bbhex5DsbTrVz0b1+9w/WM1c0BP5Jmg6Fan2pc1873SgEeRGRgodAU1znNzrno6ihYI
0MHqEEkaffwQsUo/OkHsnyJyhclOKGrOJNc0OJ+XrW8AQfTt4ivXeMQsd7Qc4OwCexkJiuT3Zigg
MyCf2gA5FtabETrRpaBSxCit5DnqKUrSqTzBZdx2WEdTNYWKSFOrRR9sAunjpKnQOuT9Uaqx2IQx
iYjs6KTvmwD2y+fEc3JAsqW0+8SL8/VQBOnSAUoVI2DVzU2Fl4LkjkGg+KTXSQzK/NPwXiLvOtYQ
k/FwFB9B8GrMnf9jnuZDsYTbFc5T4TOO1V2jboX0YBzbDVyziUNT+g5pyuYvz/bFZka6hQgOyP3n
NH35jseDwXvN4G5xuQizdMajyYfdBCZTDs9y5c4piTSseA8BCIb7wkRXLwzNhrG956BpG+rwxvQs
QKN0Oy9JhU4Mn6eg4hhJ6QawC/2+3LolmwX9Q6s0UpFVPiFO0QfiiWTvqjNEj61rj5e8Ay5wlMaX
RN/4dXPyAvtbwoOl5pBCuOQhwGIrBBtW/RwiIPxWJ8aPtGqbcwc8Z9uoOTncCms/TskpdwbSJ5b+
YM/3cAMJ01YaBEPyCDNrJJMol0+tibNDH+NkqbX79d316+9Ek4EHrDhu9P+TuN19mwb+Lh4tc0fv
crS/xCyIrkrJkaUmubrAbZm8ijJ5ZH+HQaMmPKEeiwfawxl4IfII9V/T25EUoIxj2xHpp0yIy844
BogDtmvqWsQdVb96JtB9LQiYZgq+Nyf/ZQLbYRe5d3Td+sU36kvKKBKeMt9ZogZvZh6cFb0nSbGz
ihLsWhtlmwEx1kHfGqGsfwbpCEDl8yrSVJjTa7aWKe4e7mukqVwGo3nJ67+6fMJwqkQMs7X8hS/H
Ps8eL/LAnH5WHgy+kDfLsWHVRvhU82zN2V3epxy8hlBx7vyQImZU7hNA3eWnqu25r1TtnxfD/Vwt
8wlgcbfTY43PLiYwiCecIJ62yb5TFc1ked/rHpuGhWZLCc505QRJg0vHSdrkRDfpfz9ch5te4C71
lR43DsbvrW990+ufoEOcgc9jM2Yj4e3unHLA5RI1dFKe9NmT5eFPr+w+QAqiDw5yayft4Zd+JB2j
+R74UwlfaiXDdvCdbTN2xw5NH61dfBuV84UWGyUCp8YRk/x+JLWx7JvuzQmp8L3Bfl2o/OnXxA89
KkYmCB7GBiHCjtHwqMLaiONW10POIK4tE5kLZ/K4I7f2rD9fnoBcEjj4dhXeQHSWlb/RhQYWLSTJ
a39MguhFl5ipqh10MdqwnbtBgcKw72s27BZh5KdalRldioy0ibvLsvGsnmi3gKAMf3kzIZQSD59/
mYZAnEc5/dQtoR8091FKled1IrqECQwg2fnsyHHEeEzXI2YD+zoNV+Z5akXNLYNhPWKSmT0VENr2
xBwcWCnK8xC17+SZNlu7hVTi+SoJmeWsFqumZb9tICo1Vi92enmSNvtiRoHXTR11B4md6QoqNUe6
+ymklOpbI/ohZjXS38STQKmAv2+bAZ+RgUo0EulRRE6/Szp4w9AfGgRZhCyNGMXSov7RCUZ0zkQi
e5p256Ef9rGBW8qXlnPA/PQcRDGuTLRLy+zfLiUCg04qfowZPdtWM55nGb6mA2M1z22OPHLTDYli
+M9DFAPz0UdEfZPax8xGe94w2Wx5XZ1cPjNIIw5NK60PqLxQcVUkGaj/sFXSEcXpLHYWArqdMyIn
0jUArCcyPSXVbTfEr8SisAMUw3qosoA0RGdiuDMCHc2c7F0/I2ueEiNqWK+6UGqM4QemqPEsxhOo
d8TPvepJqiw7tXn5rMum1YMHJ43+MZw4RyJV9XtLeYc16H4a6A/tBA8wm4IntwehSyRkgcPkaIjS
usZkmiCr3JgUW5vaAhneGgDsw9ovkP8a8sTdDaYX1bLjgZjOgj64NRsescUntWG/cgvta/zHyL5W
ZVicjT3oS5ZJA+XDYgDJKkTz2I1Y2MCsNcRfgsT0ei60zF/SyKecapFjGQlJPiR9LBtQvBtb9Jw9
QwkCa0FZlMmVx0BtozM8DtfYG0/5IOdzzuFXI6l80F/zaPdUs9InpsFX9xi7O7ArVKj8ePuVCD5d
N9ZN+cwKPmbG36EUifwZB2B+KQh1cd20eavxdMLrK4GdgThYxnm8GIYHq7atvYNuXxqca2DRWW1L
yDDI9IGY0JNb/EaoAbA6IJ1lbn4cY2HsfHJ3xUBwaVDP7HIFIbEgjvuikrwy6Fag3vV7LPAZZDTM
gJGorBsAMs5+cKFRM7MIAWEK54snUzKXp+Qp8+S1wK596y9kMVCUw6NKW1JyW3G/dN43b8yYEZaG
ewuoeJuUZJwFq0XaQ8rbNJ/s7lpQPsRCnOt6/dn1JI+JyN163BEHM28JukBTtTeCzL9JoN1ING9E
TIyXtbSvNRO1U7+sFi1v+stvgxxyScFeEibZEaoRUXT05f15WYgbtEkqPpIJ99A6Nf8ksA5TBG/M
ERFbOWyb+3hc7gUhX4fJiXd1kX8nzcDYWxmeuJC93LIsL7nV4n5Ar3opZ+Sh061jyfwwick7VVFI
J1ByP7tdxUyNwKN7AwgOhg+o+HKqb7jAI7gsJCye7e2d1VDUJJPKhKhNzyfnvV/rZzr+CS807ysr
4SY2BBApzIyPkyuZ9kkiNAGVLYDdqoEUKFBrczedgyWUXxqZoor0k70dreLk0XctQeG9sUAo87ci
zPv3tYWgo1+MkL4O7RJUhxDqgNsbJvoFHKy9g/zKMpjLM/I8Yd/NobtXX7VnCLXBflCofGswBKUe
YygXHfnRJMe2r8kzZrv7SIjUhqdYvgbWo1e4mCpXEgbiqF+fTWhlKLuvOWX9bRL15WvfIpoKPAO6
gBmfymF1SXu9ideMhl7K9Fz0hffM2zfBKAlW2h+Db7PRgzEQHAVs6QXhXz04SWvndoiLC3ONT9q1
m+cc7JoBKhFL3VQhYcc24QfxWGU3o8lKJBlB1U7zXRxCyMgDZRxQD3PGdNCfk6OQifFSWJivhcNv
v/bFw1JX0dmu6ms8dtjkq6jYrE45Hhsmt5s59nju7KU9kRRMjbxmYivycmW13SPxSp5qKN6sccHl
QMLYDGbRP03IhUgzc8wkvZZWmAHCYznOqX+lkar2S20QxtEn90W0gjvANwBu0TUOU6dAfQTVnMy6
L88znGQ3mDpk/ZPJcgLgPRFMp3Su/WvjkMaeL/byvHgzRuVyCFBz9SemFd2htyCWeXX/EXSFeCm7
wDw2LYhWUdqE3QQrBCXfv4K0dO4Xhkb3axNd+5FyufQH65a2ZPwyjck1TgtBLNs2SRnMLU0dXkmJ
I9IkIu/GZxB0rHPqODUkR8idd0CXQhgGkngy/Scf6o8ts/FU5HYALchOdl7Ojiuds/TGwIC+HTMs
/HwH0c2aLSNV9VQc7TrnMOniK3eQc9IXa3VEcSpiLKJ525Vnxwima9UkT2CIvd3E/XCo6qJ8zguc
P8YcAJ1cKTfjxV7PvsHmW2Q80DIvJioX+xFzf3Sj753Rbb9Ke0azFnvWQfbmzy6EIpma7MjZL/qH
MrAsOA3edCf6bL4rhoR8LOU08uNhPMzcAwME5AfRGfV2NcP1LssSRO0w0cpMmO8N+5owR3WSRaV1
B9nqYWr9+DziPWN3p7QTfPTEHQYMJ71HHODqq1vj3KVZ98Dw6KVfuCYxNOcnZ0LOZn9bUQrcaznb
IIEstpI8QREF0ZccUfs2K58zJPTPnWvSmUxWdoRWwdm4UipVRVlekYMmNwUdClM6a9ua2Hxn8H37
uJ3hjoQLOlQV7Bg1hzpuCcdBA3nP1Hmr3FEX5uL7iQhtc7Cjg0hLgt56I7qdA/Pch1Gxk540HkYz
PQyN/MGM2EHNDup8CdJbvzaei9r/lRCCeAtA33+03J4R4nAbgHC6LSsCerqmnfbegIJgFTwPrWuS
YJzbF8YB3qGm33uIga5NXVRcK7YHV/1XdUXjKYskP1a+UjxoscNkIvkUbWfdgm+1bu3yZUAUcgMl
sbyO0kFDCJCOh79dCbGAA7zrF4uzm37gSkt9YLvL0tRvzGPICAPArKQZQN1xGiW1eAYhMS6m+SFj
Qte7McT3PtoTjuaxObsbcqKjq9h+rQfpXi00AYcEV2cYD98aEmXuizEgnXCC7554VkD4MfGarmyV
jxtyo2N6Lo9gMF+HszWJjjDKmqwK8BcBCFISvZ5nnP5PRrycEVaQdtsihu3qMrjFQpIQWSfyk9s0
0x7cfn2YjFhpuWaS8rxoPNJg5Pfc1dgdwCJOkVedSubAdxrI4YxVi/uvns/t2u96vy0eQF6uWPH8
/MY12JyOtTcdnCBB9rrWb02efodByegThTnbSpKgwwiTpHKoTjPuvnTi5jSt23bG4lMlc34HEm0z
QksCHFiXW4SRdIYx+m1dTU1xAzJ/uMGrEtISZE3Z72qL+SfoS7KBfEJIZ39m/U9FjEcHVZWP9Vtm
TH+vAPpxE4yUw7o6tZTqiEXgSztl3q279HdQUMM94iMDmbj5fc4a523Cs2nA32xN+ynxg2JbpWLA
Eg+tkpnftSZX9S5s84eATqYjt+Ynb2ZmEkQrIVRplfZRT+yaZvnmilFci3YVn6udgQN+C57QjUzc
tkDNwYav8pD3RriNZPPhupV7k5UpGzoa1HqJzr1dVt9YUyY+02fZleKChRj4UIgQYJqVdTKjZO+q
U2iYZ14HLf0b0wPd2y5kHmCxg5HVNO07ayosFVl5HlMkWMaKENQqvXrbJCeCMNmWxXN8ZvS700u3
FehUN6MitcHsnPJmeahxAm8r8eA8Rr1l3A/2L088O/VrBhLpPutniipobosbka0mAoj3E1GeYGOS
gm0eTR274YbRVr+4An2aj2RwNN6QU7aE4IIXdr30iYVKAqaT5ZJyd0Ek1/GHIccEty1uTovWoLcw
hg3lpvfBoEYcwecyf0FKcBSY8ZzZhiIuZsIU6Ztsc7qdRXW0qLUeYc0p9mNBHsZoig2g+fhquHKP
Zv8eCFlzdrr8vpULsCNz/JWvBDZGiYsinT2MSg8qQLvfzKiyNnJJom3SjJCFRfFeCkDrqQpghCo4
Hy2jIj5jSK/6T57Be5AMbGJectZsqP0Og4GWVFpueZfD5plkYd7EvkOUp+tShzbeL9Za/YVUFgZK
eAfBbFb7oEeFHAFMuoD1+iKsIn6wiWGhqUWFPsxDeiyrZd2nxkL8hTEZDwalc/Ga92W+t8O2Ov1h
l27+W6KARQlyjbBC1+FhUrqcv63S265uZgEyAkMvYGizoWpU0ng2P2C4JNYE511bffAPZJBO3W9U
JfhbiuxJj0A73+UMq/qvTAb7bQqbpmmK5TZa2IeXYxofC4fNn4cicFbnSe4g1eY3+Chix9z5HY1a
v4p1VwGUnEi0epNpnd3h+tnpx5sXOlMsT/414DfZfur8Y/lUFstbkak7Wk3rxrTkiFw4JMJqPeE1
fyoN+0IANVPeDsl8SSyiofSfLbP3un2ty7I8enquqPTdtkFH4bpvlue86qFrRWWycc0ankfwa7Vi
Z99n00DGGGJVT9GHYeLhKk7bcbuUALGdoj7geYMXkHdX14IRVguGE6VF9tlUra/FL60/hyduHB1C
MoSTPrQkJ7MamcQ1YM1XO5LCkukgjnlysa3mI22YjqiNNO/PGmEBWvjcMAjnE827XHIyeefyXqAt
3iUk47Q42Dh58p96ZtQmAWwB6CZ9Pn84VVn9Sarl/1t+wavRdFGOWeH/0LplNuNZE03sVk8BrYms
upgoyWpEC7t45jmK6jvJr3rocuc2qOtmy1HyZKRuyrICVEkcETThFhNaojHhmowjoj36E+rB6oWc
WEJwCKR4cpIUQVyRV1s9e4jk6B7WuXnWbx8/M78VYvyoYFtuU9cUJ8sCXiWSlnAUhA3EHbTmjlDc
v2RksZN3h/5SWR0I7xhEFS+ocVtYSMTSEU5aMXQEEL9T4qIdXekKfAGuUIwOebB1BVIhsT4kAMEL
g6ZrwX5uEzcM+RvJNrS0LEjqalCrrRE0fvbo26/o0kfgtpabxDt9G+NApceovAeS087YLHAqBI3z
+FEkt9hcokvjiBsHEg4vK7c7Fgb2aAa1XxJRoPvAY7NIqQbtsLvTlUYDudYAnYEYzwQ8KbKs0Wbw
bDnDMbXHD4kxBPyxOe19/Gy4kcmsdWMKRvjNxIW790FFclkpC3jHCMlYJnL70jkcCNHul71LfvaN
Fth2wv6VFsu7/ptQru9O7f7ST36VRS+D8oco2SIaR84KA2ijLloj9dyiyUZfJT8Xc3HOuM4fSH8n
y2APHIjskPAhX2QC2c44WXPwSg1HqhtZ65vcWVhKJlBlXHpJn+1P1YBO6yjFwMwra1714Vlgr/Um
WXAtL3lt7YRjzXuGx8+JGn6TSFnvpzJ5GzPraVrg2gQR4NsMv5WW34xB884C7sBo7qLfk4QXUPKR
zGHSU+Ze9TI5/afSwK5cA65v99MzZvcPJ7DzL+2q7zvCxh2K9tEMnPA3a6Wf+IS4u8m6dTJ5sZx0
PpR55KtkxHXTBLi2RLa+OcTS0zbFz3bgUYHhSWY9EZ0gxstjTXybvjxctX05yp/JiDzTo6Mi8gT9
vxmfJ+NioTJDdsOORvsKqF2ZG5c21CYiAk13fdESiP9+uzj/0pf6LM4d4Th26HNc/C7qbBOWdqkT
T9s0GG+bJoE1Hc/pY5pnPyPCn0+m81XvffRKTI8SdWmXMmLcYsq4pimQU7H62EesHw5i7iyQf81R
9H0OAnFsarYEYPZsqy43g1oaACguKlKDVkuyG0H9V0hqVBmOBFxbdvMHuaH9L3MkP54TcO2QQju+
0O/Wv707a5Z2VtL1LF6b5Uve+vXOhh0IDRXmtNuMIw9eDkLKA0DNMFKvHfR7JyjJPEpjMixyNXDN
4/zZZTWK+faovU99gGUDETOZYcmP/74k/5ZI8pndAA8ajgG8ycFvEsmOgEDqH6R/ieGd4Fieh7V+
wbfhbo2wkKdmJegAKQ3ZT4zcjXQI95O71DeFMVCxkLuNL+uPtkql7f2HTNKHSQIEQ0EZkJb/rilv
7WLOJO/erWmWPtlVd6JhJy2s+SGNu3Bf4C04ycjGBruszakx1ajCiV4MUiR4OOTNH74icAr/4wP5
tg3TwiKwgf/9syiygr7rMlZVSt1o46/pvX3BaXAxbP/C40Nsq9enN2iVCGj1yOlGHGV+1wQMLfdL
kMnh4B3DQ+yhQJkSlPmyGr/o24DZzG1hoY7ogvfaUtmPmNWgT4Yo51CQZRPwCfIbewQDuXOWs/GY
K1UgyW2xScs0pM1NLmemlNWKGkis8Dvb+mxb1a9MxsxGfc5X/ogueqxMok7DKKs76iIObGK+U0b9
pW/vG/Iq7+ey3nQOu+zKoLeLVHSnlZQuUaKklrEvBZqC3ber82+5l5gwcQlGyO3KeFnC4JUVH6ax
lRhD0GrdW5VMH3A4+4veNwx2ae4tZuXwYjh6Mg9GuvcEXmh4ndv4pyf7ir1QVt/4vLQYkQQX/d1h
0q82w2ipkE6CprtfYVw4BNVO47s9dF+YhfOuKp5bok5YGPm3tOhEeDHVcYP+pg6dirKckYUOBpBs
48vCWa9zOVbXNlzPWNKMQ7BkyXZcg/jBpcuuW0TA9cAmUnViwDzIQZydfSXJhhrr2DsuNYIYKp0f
bvdDirC4lbGSD5rEEJKQSqCO15NYbhto0nuXVY/JXGuyj16qICF+SB9L3lRH8XkPd3jvWGNyR0bK
Q4KCfcPfIOWKY7FLUpeUsNYmy1MtQ9dKGnvPTRDW0aJiiLZ7sXzumk3pYA4hMlDi9JfDcbZFiLee
lsrOsmmvpObMyzUmwGYeNrFbvvj4IMgswpHow/RJVpuVqJfe5si9NloAPSub3JCN46czCcfGGWkg
75rSeBkdFa9CCa/1FlpaDaeaTJKlvp1697tVp8wv2bTN9FNMHI2rSxLzLu/ZJ4f21en24whnFUcK
VR5L0Yr16WZ0P6UsSgKmtWCDOYK84KWNO5Fkhsnv3lpeGANK0K1nhHDmv+Rla33K4YgB+H9Xn26P
dX3P8BBDZmXc5rL6IS1sdT5/yBApUdeTNkIK4+O4JuO+MdpwE4CC2SwxWh70RtugaO/0S8hYQ9Ke
U/L5WkDgU2JfBaDvPPSigxZSYHfmp3GGjZQr+ZvmJbSxY7Eb/fBqn9yReSAXU4ATGM0f7YQ5U2H9
0SvfEcv4EA+DebESLFUpIFyTZeC2NSyG+Ot6u+ZUfdXse/tFOv/H3nksyY1sW/aL8AwOONQ0tExN
JskJjKocWuuv7+XI2223eF+/sp73oGhVRstiMCLgfsTea7/VVnlMGb0/2U15a1oUPVWXaiS8koe+
qU+jU09bFxPzmX6ZwDVYNkrZxWkIcZyiPFlFvLEl422tkORmlnvIevk1kQFwGpQwoMsJp156Qgkq
Zj22DH/m9kNfz8uxgUZ6cFLGtFWQGdu+YWLkNfO51cNFC9shK1SD6cJ0cJLoxfZKNgLhdGTnFl8T
Q33SjLJGjmdZImJsxv5nGOf5tV+Ku+zjczka8TnJ7pT2R1nL6SlPZb/PF/XK0ns8609/buXN1Vlw
AheEA3NRbxAAFLzbSxQ9luynVKUbDez5LOCi5bUW1ME2Riu/LeTBSiSOSQ+Vti/Dd4LNUkYaN7eB
NRKXIUvtEFMNvECCXoRxzLDo3lRdXDOLyMgB5vElx74owSzkkcAULebxVoros7lg3RThnvE5EK0K
IYjMBfP1/sdaT60etEGLm2x83C+UYXqtiFNuPby7avwx9DajFBbp6+6mrurfy1J9IxZPEA5XqHNS
xbe1jKtD56cJfB0RvuMfT8WCpJQ9xPe1SK2ZNDKNdHZzKsvLiOMlzoONKJfLDNryw0MXxlqlk6c1
aHja0snXnArhv4HFY9JUsVYirNbMe2IIXLPZC3bMkD5N6OF9P/RnqbozAEttmCUk3q0HjKYDdsIJ
ncegPvUdfpXe7omq53PYRslCdtfC4a5vqf8jrVqvAMDnz8nI5nKQ7OJ6noYA+M/aIfxLkCJOjYFE
sdWnEsIBe4Qu5jJ3X2ultanqO7ZZZogqwA+YDCRIudeJ2looMms+Lshp9lHR8nnWv418ak+Ddnvm
us9ILBcKGSfguSBfKazNaSfcGqxuIi40GjvH58lKXGIN1g19X003Laqvk7Q7VcmvnvTGEBTqljjR
ez777aWDytF1xXCKUK+MVEdHg3SQbVtn11AjXVSA1Bt22qYLSFnrEPWuY89VXB1HLOxTFbL7BqeW
DP3XdXxRB/MdTqzarWZ7NfWvqUX5FylasVbby1dUQmJF+eMQUBcTvj1usgWORhIbfI767Vp3FQYi
crTFLHD85fyh0YXBdCEqxruDaSS2GLi/QBRX6AGI5jJyz+oaAuTZh+eeRJPNQmNN3Vp8zUlPOWeG
zm3NeZY0ucZISsLoSnYRix//Wnrp7oHgklRW+fLUFMmP2QS8GlkI6uJpeUn95GTwlHPkAxdh2xew
oxu7lvi73L5iOg+OZjFACLXja5Y0YMlt9IjmACUozMgroKVcSKkBuuBlx1W9IjPI9LVMzt0oMPN3
rPV6Sbhli8jOxibDiuUvrTRj8rEc+tbZVlKF5NAELLe1kFsD7QhhRFi1kFTtMkD13tKwIHssLX/l
gJl5M1hc1UynkDNFLZPK/hOoDHMavH2/RMjuUQjpWifPMUgF01xfCR1v6il/ks/B62Ia4lZr6yer
yjeRhJAL9IhqvThJhxQbOzGIuYuTY9WaDZKc5VppSShhkGQF+Pm7XVs5PqnqkvuPDrPqu+NPRPBm
40UISb6g7eZHMTeKzDvi6RzI1Rk6xw30frKKLPFQMBvbVVF70gXHbhXOhX723lai2E9IFBFgdae6
iPtNxfyqNO362RzLnyDSz/ofPVqlabbJNbLbHyn/1GY6PZlh8UB+1r5ZlIU+krMBDMFXI6yKw6qs
ShhfgCE55SOIjUlHg/AWTKQLbxIWppsmLMLLKk5xEvNxLPyFN3NP2jgK9W76XVTzbR2RdSWz5Kiz
adVlmZxHlbyNhLefEYC+DS2l1FiBS5rlrz4X1pHJRb6tha+HzXsEr9PDXCF6AlhFbAUZWB8LPJ8A
hgqDxupIX8d0CGRcpv/eYZVytUR5EuJFUaac+DLMy9v6cz3fvAvqKPsM6O0eE9N2iorwtJaVkSJJ
pfPQsywZc3/A2pClswwAk0kuJ+VpsEdcAVcZBv/O8zCdljJ5Dv2EyqFu9hJC5CGpovge0FQew4A0
rDnTbJsOQJCT+QcylbndPRSZq9DLxePAABz5TGi4J38v4kQ+5Tkh6KvTYVXLrm20zF2Eioh5iFnJ
9qbhPEdzVD6QN77Ppzk5YA/nLidh6kiM83GVfU2aedfznbX9HYcQqxstHVETkmy4BSXg7PWhSYdq
P0zC+NDuBxUQ0SWsj3E4s8vhOhdDH31YWy1wX9+mrjytdxmmlmMuyDZtEfSAsBs2iWSLszI9Zp+9
nN0C+k2xaebnsqZQ7UhP2DkDeuX10ymQZMbR1H48ul3PKZIk8X19mjnS2NaWLMEWriFWvVr6VTYp
hiPKzRG+yH7IEMN4rXte/AQGu0NoiCZtNFHhbM1e5NvJ/YYlkIA6VoFHTFf39ffbjq5lqdAak/+S
YbUp9ahaHdH/F7th5tmBDXfpOc26yrGPq2I2lsVzBJPqCSVo5wQdzIEiJodNfmsjqyHb6EwlQB+Y
JXLrxZSbay2FPKkm5tdOh+iV8dim46XfFRHFU8+KTM6kpm6UN5EohBu3J759Q4pXesPmFW5cmeXg
svKSPqE8oHyPPicBy5Oho9iOsvAYyvC+Plfr/HGA2I2+lZ8pPKnuEA3VydJFti7L1utiddVMWDZo
29oTxD+NKmnQkxjnbOoDHSb1YQWbZgw2Qx5MN68xPyKk3FFhLajZmuWy/g4zI74YEVtUdsjPKTjO
qVecq7H4JZfcebIcJFal176LFIOMF2hAfpD96lJEDqG8rre/kuO8K/r6JYZXT26AwepWa8nXR6Lm
ujgKAhEgfNGqMRN0/eCplt5tZUWJnMhdGYT3oVYvq1TQn5134isITtBqThSVcFhB2tn2ZQV0TYwu
L+BMXkc8Fee4mh4MRCCoOaLvSdyRDjMTBDGZD+RjfQAwlsLtNkiMyfoNWNnri2WdSUkGJm2bPkRs
0vmsk1cwbtk1FdMBO2a+dXv7meXvextaEfUpelEVzPU+FBktYkxOZ8UUy9VeytiZwQiZDi1CyGdm
L0O0s1NAKiZohm1VEbSoXL++MJEoQKoW3IqHAWvcoWFa01n19IC6421yY3XtHRr6qRzOwqj6g5E6
03mlNaQyhMGVRp9WE8MkRXUMO8/burIJWMuMAQFLiAIBwtsHBs/EnDcOgxBt62WiQeR1YD+jESxp
BqKRV+BkW6NiwNyG876zZyQ0CfGjzHvYF/YxcalcPbKCwRBAlfkQ70eWQjQ6MlAvDEQwOJt+DLAw
T81gHocgrW81LUzKOggGBdxiGx6y8IioiXqN5I2GX4OCzqGRFuu5Yiqiok15VWlm0I3ygLeyt3fM
Bq5zCOwDgMO7UUb+tpjn+8o2WWvMwqfrjp1Yu4lYrHrLU6ZBTX3Mignu79ssh4zaP7yuoA845lg3
ys+1ZqP0c/9KtNS09wfSMnOjYpwX279o+T7lhDOfOsFR7gAJ3o1krxMw5giADvVLRcTrHeHcxzHg
TgFbHkrPhzzEt5QmXLOpn7tHUfGgP+u67xgp8mrXqJo+ZjXg8nCjKuAYSBDTTN74mCE/3bamcMHJ
KXlyQz1F1s4WgcLqsMRP6cB9FKc06hZ7i7jCEQR+mZ1KO70FiWUfCU+49r3TfKjgCbUkYEc/5UVP
Cz5e1kdnna0XSY1yKv5ZhjSPc5lccRyWD7RX/4Bs/e8GyDbIF5dNk2XCV/iDPpllTR9MhNlvCY0g
yDWlLIl+Cr2mScE7XsrtpLE26+W/YvVY/+qLH8+HprbacfA11xSpHKBwkXw2PEOdsK6f0OeZmxCa
Ei4p62ucczeaanD3EXxURv4ZPdaSWpvWClmHOM1TNufpTZr/6GRe8Xl/Tj5BKgJG8oVFQPQffz/Z
ZUBmHGuCu+V9wYmIQSVbzubovxGeTM6tsK2DMBnH+gvsZrIPFhRy8r5KJpKAJQu0gYtRuA3Lt1Re
DJ+6x2sMPO5Jep4knHzEjM8tymr8wSBomyg7GMg3Ou/iDqgr5845zxGcwzpW57WG8N3pOeeC0n8G
FJ2ctJvmGjsWqhVmRDvd7CgaA6vOX5g9inOXF1cuTXLnfD0lpeMxUVDs+tQ1gGu7D4vsEcngK3e0
MsEccsq5p0zHDPZzUhDTYSZbBJ6bLG/7Yz0QVNupvr6mhU0kJa2NWXK4l+C4oFoO+RVeyq2YkFsw
wOMOcvv0eWqJk0s9InI1AASm4KVu3TeDHAgLC8YpUKSJtHYfbNYe3UcA64RolYP+m62ZhmnE2y+b
WWzMoQ1vEzDQ+BFfcR6MLyNmWoSsza4KsB2otLxZ0ZjubV3t2JQ9lWXlmxkyzmYgcBDjLrnFfhEP
m9af79EYu0hCS+cBxyjaKnRXp953fuDTxgGg69UsqXCug5YSyJW2hdclu1n0EGmTiVtPHi0SghFD
FuFhALN6TDgrvSr39uZAwa1kyNaAaPFytD8Gg7HGRXaELotUkq87fUHGk/7D8tf6b1Y6HoYgdh7S
5uvn//mNzTmGYuamH8AfRs85I7Yl2k8G8SCNDKODaAjZ03C0VIPoIy3BX/+2AhFVq0enJXrejem1
AM56cUum4ZiZMw75hjhdInd+ZbQKO2A9/wpy+L/Cqm2hlxt/f9x8tgy0Cxp6APTkD24A939Btw88
bUWrRV7v7omco6YO5ocWQ1nW+vVrLqlueoM+kAtk2tJNH5YSBSh8Nr77ALT4ohnXpunUNpvUL2PJ
oIE5GI19Nm3YGHEoZmyDwcd7B2XVL2GSeKfIO6/7Ab8Fyd37sYuDAcSULacNW2kepeUSV+hA6hge
mllhvvvwLrjZN2Ohu6V7QFrsmo+d5oUh/NNlF77uLJm4a0mzr+PyJuU3y6iefJV/scZ0ZkCuPiWW
/81vkR6ugMq+4yTIKIZ2fNePaRWIbdWC0OtADf3lUqjiHBSvGGjvmu1WB5hpCz6ohXDxFSxSuBIA
kXpSVPg4NUEaEdmaMSL/XLosb+eWuKbG/c2ClQnu/B3DbcG8DDh1+p7UI23PeTW+rUMRBZuyTNGN
6yn0oavI4TK8ZzeYTuuSN9GzK7t6z3iS905TeDjhL1ZAFaTJekxL8ZZqXtVS4AJD5vrRIkwkOTPl
w2+lV29Jh3qcAMGPgjIm7rJMmnwzdjbViMa3riNIUkQmmqR52+qc7CIhs7SvCiIfO+OXPdretbQj
b6ei36XyviaK5MYMjRAF4vSw0DYIjNMfw/XUAjA7o7+VTvMepdBB17ra0RIxr2ZUlabMUDVRYUSv
u5FV/LJu0BNLYz5KcytGz9tAqkAYMTKfZQVKa6Lf+Ln4xHAqvmS+j7wgjvdsLyKUQfZ87RYW2gyn
DnbkPvfg709rA9vaB8sqcaTqHy8qHYZlHppomJ4iLkATZGtosrvQMpg0T1AWZHpPZH3zk7EhzLbj
ui2jy/rTtUfoT9YMb1F1KTr+DzB2N3NnuuegQCeG02TBZXBkBcVgJQpzwgzIju/iWNAfQPx3hhvE
FqiSxM+gDubm1VSNqsGuxfr22WapAjoke1EL4601vQIohb117RykQYW3pr0JLw0OPED3NbEiYdZD
+bGA82wGrQAlRllXpYkWB3gC/8bHY4gwQXWoFZfKp7pCE5Am+ArMftrVAViS1SHYkDcPbDL8qha2
6uiOUfWZHo63sMEZ2IiIvLWewIfgDVrIv0D2oYaxTZ1jbKXCVLpW/66MrjNX1MEoBpTYDAOQWXw0
quuXYB1xmnDZCHns1WbddZkMuEsZa4Gn/h+GTG0cRbKBnphJM0RvFXYPYcdRGrqkpaVG8ET2J9QG
bxxO5Li91Avq6KUIP5HthN4jw3bSuuFddejL2OXgwx/Ka1G2P4xpRnjpexgPk5mBvo/9fDswFXpa
IuZ9dm0ab97Q/oqaKb22eEnWWiAwcdX20GgeItV+jYM5/qjaq9g9m5OwXgqn+ATrMwJUVAc7V2s9
GxvHrUNq1i7KGqR+A7NOZWIsJLjvcSGo+hglZbfziAE08qG7qyI6l1PjvOJ3PVSJHj5WhDL5bA//
iRuzYmH+fvwHtmkH0nFs6ZiO+QfuaqmsESYv39cOmApuV8a36SzFgzDzejeAiKCvCNpDrrccVbJ8
i7B9vLkM2uC8jZexpqlSMYMrh1tfYUd7E9A6jRa445IT4Z4viXlNbfnTM6Y9/Xt5aVFW85QiEy7k
CXIUjImU5iGQcbhzMNfs/BEngUGWxslwexSMhfPJML6pOHZ2DBMIic+JnC4YsxwrT6GFzx8GMhge
O4tyJV28S1fStXizL05xChBGS9bTSEqIJF6zrVQv90nOFkZPRtbflFr/q4a0uVR9/jKOiHYj/b23
7U/VaGQfDjJco5fMYPrZRkaieZbZcUzKd7nQpq0zAi/Hy2RkvFzb2IrY/bbCU5AVFLtQwpNyXtg2
L/tVp1JlTrhvUBJ6pZqP63kyatjGOsTvrXRbWMFjSyu8TWIdZzOxJWi9Dy1VDZYSM0y7tee02a1j
lnH2QhrPbJcj4AqX+MFymGWu57tdtPnVCYNlY5X9pyCphqsX/uzFpzrl8oidwUZftxkgQqBhgrT7
WOiiTmqV8aoVKQEVVhZjl45JXdMu75Ma6q1oKsxShjqQZ7IWkCtbEcp6f51l9LyuH9cNqlEN494y
0jO0tR8VXtVtUStk3pnJpivM7s7MVL9nW/4hwJl7ot6sdjU1d+iG2U8qBzM/kpwizfujkg3Pntbr
rCM6NeLX9fvxbHHUP4RutWzKKMyOjVkelsh5Yv/L6DFm8MtgH3FJPJIoohfJKOAYxdr2rTbtceNp
D3I7Db8m8hi3hhIfFtTFmtytvTRaHx3xYmLGEWFa/6LaYRMRIqQZ7b4EinRYxsk+hWRLIqssgB5X
BF+u8ov/H7f1D3FbQktxyCX7KGf/I2/rVGbfi19/j9xaf+Qjc8v7L+QqAcQzE68BC3+T/9lH6Jb9
X7ZrOZwKAGEEaEYHBbBe7ujQLZtkLX6HH5QOUiZBsf+/Q7dM8rjswAIThiJHC5z+X0K3/gNGbgbE
byDv8TX8BO+SjpH5N6WU8Jkx8AwHbJzsiY4Wd6vIzBd6hmRfI6mAfRqcCvTk5Ncj/3TLBPewu0Tn
0WRwq/Lf9I0MvIbWv7U+vV4dw8qD7/Eha1EYdnCyYJSaPWxthAEnaTs8ZlV4FMmAA1jDGlrZOdQL
GB5q6yxEeE8HEn+xLKCpcQYfWyo1nWAlDBv592onkqaY7gp1b1hiOErDeL4kE1n1DXqZjduY1yUL
y6On4JUsndW8uc6IIhEnQeJkqFkSVO1jTAeKHJUUSFwACWgcKHrD/t++CE8fF9jfQnj+1OPy7oK/
BMgJwhGt3Z9TBFPOfk18H9ANVT1luTD2RenAfC+Bvlb9dpIBC+C63ne+gZutS75YDpbnuSVm1ISK
cWoT+3sgsrtVjp8nr5j+4fWtORf/fu+ur883LUIMLQg1f2Zx4Nss82acfYby707dRJfIUY/UVvLa
T+qC/IVUkyBmLoFLc7PKLNK0kpia1GvvV7eVWL92Xh4hgFfnixE3z5VUFrxUNtSqN29pUH+ZY4J4
Ok9/3vpmr6r0GzXfsA9T93H9BgCsvS31gkIIecZxsSoIwNjtPI246OocRs4T6YsHttrLB8bK8Or5
OoAd6wAlbNrcGh6sxGZ0nQ/YEN0MJTJyXFTYJFjO3TPLAoKEqvgvOXTGQ+k0iOwS+x56nvWYjyZh
Wy1Jp8FwEiHsxWjx+MB0OoSj1VrrF2S9h/7nL4f3Z8POm+8S2WHZnkPHbkltAPi3R69Qnjl4aR2S
gZlCoglfwSNkGNvEUznn03UgQIAtjBucBNFGXhjh9KzntzzBgsHc+BBUeQXyMWfg4ibYjCWhc7TF
3tlOivfAI0q5Rbh7mBeUKDreiS29ix1XDYeCJLK93Y6AzaGgNUM6sJISNlyf7pfyxILPdRGE0I5Y
7xB6blmSHvMOP4beosAt/NhqB3FRPnQymFGVUzdzbSIoy8r2CGYu3QEMJTwKrQ6iLCL1gqb/HU1x
ci+RvtyhPX6VPX2XUXY/VVC0YI+AMxT6F5fin2IG62tW2CM/LcglWNQ56C3r1LSC7AJKun2WeZ8i
dwlOtKUWOFQm8b0AnwfSKv6nycoaovL3xwQzZSDcwGFE4QnnD2km5gpAMx3I5LaMxgOpmFuvJbKE
QMwnYt/BQZGILIfhPVDlAwMTb2OPNOZe4t99khX31IrLpm8bMKPIsQ+y+4FhBJGsWz1ggSdz1xoa
cq0bYkUTyCrKsLsrH3OymVuGF0uG47LidMLUZDTnwQZlnZL5c2wD0/iSmfV1JJbmysqSUo589LMf
J+MxToP+GqbGm49fmn9pUZpRRdQ14oJVTwpIep/0KCntpUgPkzlasDYxH/rlW2xaJyk8+xyF+7ZS
83Vx2CLA4ABIwMncJ3tXBMUxL9OH0ku/pMEEH8/smxNN96mT/l9sM8YNWc/iLOKJkJHcjQ9lIX7O
ZkOyLbCP0kEg0YToJUyfTUQRPrQ5qo8KhKrt9ObWbGg4HeBX+2BWzyFmZLzm8zXXS56MHIU+IOko
pR3aq3LKdgHA+j2iJBYhIzOJGHAuLr5sOmFM81EIModsLfSqQw/UZg3sWdI7X3Jmn42CFz3Il6Wz
X4i++6GwJrP6mg7KNd49kqsO/Ak01XOendIW3740Zb0PCHc9D2ZNDTalX+PWjq5O5R4CXC371ACm
05RM+1eNbIGKgNh662uKK3Vbx9PvumkD/IQZDy6+RYfA6PVlBrXh39L862KF43Hu/N9gF4ZT33jY
NEPWSTVLWW9gfTaIL8JTBGIgs4Snuhttp950zmjeZ4wxF9ya28XoMS6Nr25rPEZ2fOrByb6yvTxk
x6Ao+q8NCMmzXZCcg1AdiUl2ZYGvODCCCn2OuzU7zScKOjQjslNX3YSWHQvVcsQbng3IvlU8mA8z
59eWfInz6JF6JEi7kDWdJrFIrNd9AkfKOPyV9dkNC5qJbak8pZ19c7uuxhGXfiGP9EEyWgdXgpam
bLfJcKbosV57p+6Z+XgR8pTiezLbTz4LB6b+JR4Io9lGjAqvLP0t2XqP1fCGS7YD1R5+WdzhJ7uz
+MAQYSoG9zhpIz3wj6wTSGJYfNUeCHAbhWE/2sR1L+k1JLb6NIfdU49olpAMse+N2Txj5yuu8V95
KarzEASfpefAd8PfORXZz14G7ykxN6iKkLTZl2JmG+mVWxKG3oi4fMjsOfqHJnm9Dv79EIIiojcu
0pdSW8LcP+a7lQtrhOJBwfXL4qvT+PRk9nJBJUg6cxsEoLaCt36p82uXkpvXzCOPiBfcjcJLz33F
kIup470OY1ILpfmcFVV7Zd6dg4i5zV285fRFB5wN15UrJMLKOkxD6l8zW31bx8QJtdeOGlLc7YR8
JEshRUD26Fy6bHAwJ6tz3OTWC8O1oPMy5ieYXFaS26CrvG6qTwGnNtij29R3v3tn7A//843636QA
WXol5QjSaLE1/BmGVfgD8/wStWpIgMAm4PO2Kyba61oq6hRwrIZbqccARXL2ZowkiBVtGVM8zoc2
ZuLd/+gs5/sSlw+W4aNwQJmw89CF/8ML/Q8ZOyWXdAhn5A4HDfZn3TXZ7DoXDxSA+cw0q96vwm1h
ccNk5aJIlEjGm4QmsbbPIxQuDJX/8H3S3cXfR+4mVann8VkLDnN0Zn8vP1hHKpweo8HyuD53Uzpc
q1AeywDEXC6c6MErn8M0/VQMTXG8flQPNQfMzqmUtjGrmafbcPZu6DhXw5LYAxJgAEPDhHEt6mas
yCdhq8cCMA+IkjHcrhEHJd39pooi41LoX9Z/4xvfHonOu5u5Y15m/cvQjealmhZaCiztO9zsNcEW
0yPOWuNi4VpFU9A+2lSU4GNq8O2K0XNA/VB5jxlv4MVp470OC9mYE6bcUQ2PgJ92jt1Hr0sHAU07
mf/hY/0wlvztIRVU+5T7aDCIWTb/NHE0I2mEsc4f6Bb3R85IdrMArKU3p8Mvixe7IBB4oBthM3Do
+gEOp5s3u1qk73XPPjqMPIzN+d0bL8viFps6p3wAmnoTJEgc/Sl6nsKMJenw2cM7ito1+l5PRYTa
Aqv/1hNx8ElGjo/GlDHUlPlsJryXxQf4lc4jy68xY/DH/I9UNN+ovHOTjo/pApzX7Z3vbmNRdIGx
YUJs/aw86L61R2NUDgmR9gFimEwR+kDxjE0Wnq8bXEojzvbukU0RQ9s0RYyj6auji44aglhnSjQT
OfdKPyRoFKPPUrkYG1Bz5fYXG4hxZRHpaZQHNBLfK7zaV68vDn5IrBWgHhaHRvMzGnqbIHPW2kbD
botuauNaYFQTyHYLn8De9bg+SiIRKGmtV8m2fFYOq6Cx2JQj16QvUX0OlT1ccuPYeKaBOaD9q3V7
prAICXjN7S0PamfTshrbIU9PdQwpH4/jxLtWItqyavTykEW+TGNAC1FgepucjeP3JuovDKA8aNnO
Be3FtI1LClntEgBoSsOh3zcFIFYHI1/OiJDsDXadoTgRxQN+OP2CxfZXJtqfDEZJeKo9eSm78TqF
n93EmJiVDxZYuSeLpVJuzRAGs2A49oIVSVl+5UV6W2BHxmPws4Ul4IJ4e/Iot6JUObwCPr4whj3g
1tz/iN0u7j2HawEcF60IjJzN0HrPhutkOBzsZ7auYiuyJLjYkXG20tZ9ij8bpCr3KpMnQ073yJ6+
jQ4s36xj9h2LFz6GH9xKGQqhAKaRTJ68Zpm3GV70/UQEYKjiZDMNNbTtUFoYFsrqWfrZj9Jkb1pN
vI9LHo6IIILvoVcwV3OOytUG/KA9o612NqXMqzuxi/fMQENu5XrxN5vXOBfLacjJSOudM3yVlva5
zG7T4r6afvVWYlJ+75vlPUUjsDiOu/FnHxhB0p7LrOiRZTM8NA0Weam1YH7P/bvRo9QkbZg1eY41
bykvZf/C7Nc9pAS9b4MJ+R5zumhCtpU91MYeDdvvIfAU5Uoc7OXgf+uYP6BMAzcJ1hN0zYwyy6Mr
0kseVX3W2Y2bLkvekVXae8fhySx4PIBfG6zPAnm1mY4uztzelREduOEbLD9YjZJR2FdMd8z93adq
Mf0XyYgRGrO1BxDrvyjfelho5XZW/AvXUHYt2qLeA1dUWwrEJiFhbab3jWZ32BUqO9rKZ/I41NPB
jEcQvsBcBbYxW4gnK3EbQBkp+y8x1OahHz0wDrEHb6IUCHCSt6JiUFkUUbch0/aU8hRu0YcQ2Cl2
bYLZKk2McJ+HkMfz6i/TQCEdLATOLkFXPbuZtweDWJ1rNA9wkYa3ihIpy70v0zy+TaWJl0lz43OL
vrS2LkttYHYw0K5JNEDL2OIdpRLOqqsxAva2g/FHURFsgNQZwuXyA1u1sTGpXwECZ89R/i2ap2Pf
NGrbMEbfkkG3Qe+FXagABstRvElU+73OMnWs6LVzNX4Rxlzf/KZKL4SB7yYMLWZqE5Yw0uBJriDE
Ql29b0aSXtMWhFWPLHKT19V0tfK424kCf4XpORM6rlHuFLKbmXS7TTYZCPJpECOr/2yD5MzN8bDM
WXjvOwc7vuqovTF3MelT2zSHSRC6MYtBacMq9RhNNElxkg/I1HTWgySNzQLralh1cpob4sHdnkce
0n+at8GWhj6m+vIfDbAuG4pu3mp/Buw8KLwIfO+ZUz5zJKV6i/9dBg6ILMGPlRFtRAP1js8825qC
YGonb+K9qdgBZWq5DIG7nWLaqsIIMBCX6bI1oLJQjHW0RcGVELG7g3Bj8kf+tm3w6i4gGCIVfBao
WLaDam5vdGXzAzeV10aPA3fQxuoBdcWlwwQE9vnSgd92Jhoaz1En0PF3d6mcQ2qZN4epkOL924uS
8L028elBfANbmvNGNtxPlWGx8p3ZPmAF30OrpgXpfPvsT+W+a5XPqlUhAatIJQTL8Zc7esu9NkDJ
KEAoR/ZHAWJEX8j5hOKezgC7AC21hYFhaDZ5l8PabnMUwE0JlC8/2mBSVGt+4bLfOS2qUUNMr6J2
XwchiBXSunvTUEeH5TUTkBERoR/REUQdXXyFh2CQ9A3cqwlRbSQplp9NQrrDivpcvDsLduKsptNu
hu/dcMFdETQMfgod1FOXsFEb8QBPnMwmIz9YNIjxyBwUUYTahzhgKHjNnwabm0Peu2+CpduG5tl/
MHrYd2QOlRnbkgbkOWLJOQFcWn8VRAEA2rGe7Sn4hC0d0mvOeXiOovnmVTw3ZQO3aVT1QF2H+T6e
MCi3Ry/xrmExx9tGAg5YhuziRcYj9N6WVmBpL0Pj+qfaaQF4eOzCrRZovFE9e9H0S8T8MfUYnqMJ
wmpQSNKyCUruW7zWRVR9y5GIsGRun1h8ET3nW18bRilIBx9C1sdbd2Y+B5YYguoi4h1b6jvMsvoE
Js3bzGb4Jfg5Df5vDoB+4wzzb8//y1os/0QQEbqDABGdz856ge5GolzBWGsJrlaY/wTnBoIkPkxR
Yu3GmW37NBC3CCdDbLvG/RHCY9vyBQB46fpwUbBQn5Km1B1w+j2P+58EanZ33wVWtDRPgVui9K6x
kVZ5cWaka98IP++J1DsyHPhdhoOJCAEeuhF1wy5AdzsmUDkWa5Z7TtxrkMdML4U/XoYQAY9omseo
dK4eiQgz5RJNtjCe/Wa+1ZPcD8aw9mJ41cPks29+nvrMvpsNZ53doH93jWibLLW4gnHyr24y8d5N
tzlOD03RdSe7nQhBKFvJ22KOrxPbSq4MyOgg5pnKc0AXeKkjX6EM8swFw4p3MYVDxI+EwYAnJSPT
w64YmprjJwM+36meZ4TKwxyyA32tm5DValefF4rzQ+8ybfUZHeBHme6ize8JQ4DnyK7feyMJSBLc
+n37tCz5DzzcJ2tp233cImwYRH5l5vjU27W/BSJU8iRefDECZXMz3Ke1+TmaIXUCezJhQdZIu0YM
yS2+yF0EMAPNvntAajLtLMVuwfc6CtZscbc+ItAyR1vIrOMzqQiopAp32Rhz+Vdi4f2X9pFz3eQn
lvelxN7iLkT1VP4jSFp67NK3NvlUMgtamHNl/iPUquXa1zw5ItJZES24vEY9RSPukQEJZJIh87Fq
9P2GH3x2IC2IeAlvHDfpdapbnkr+y4Tcf/tf7J3HktxKlm1/qFEGuEM4pqF1asGcwEheElprfP1b
CHabFTPZzNc97kFl8bLqkggE4O7nnL3XHkgiXsRDwvkKmfARSkS4yrRCLDe6VxFmN6Tc05E5DByX
e7aSb4ZdGVA2JpdDPniyvJAjLbzqbUB3eMxxFe37uh4PktEIh/fiFNWwYUM4VQeLsf5YGt5KMHp6
dJH/79q0mmgDr+AHgk6yI59OlGOew2FdOI62VZb7St6bdY7LDSGL7j4ak02jDW+dCLpHG9dePNz5
jnwwam1PwyncRJqKF0FZMxV14o3kuBG3lrPsMIdtsdFiajXNL3Y87h1TFhswr8kSc82jHmf/6FMw
sfglX6UdkHU6j1RohYQRWwo5HMvWIW6xzYZwg2HIusvgbGPSIXmJMI4twwYKm6HUlqi2m32/5l8Q
DwaFVxjQGxkyoPRq/JVO5hLRuibDZN1lODJbi2ZfWHfR3tPBvSAHqm/ygS4n++gPM7pUSrPPvs4J
qkmG+pz6xLc21ouOaPcQ6uqu8O3sVoEWQ95fHK6XYI3Wc5MF9t6kTcVMRq2SYm0afXATZzwygwxR
iY/mrnHpg7cmA3GjffbbkUlIHh6J4toMhvFTc/MnF8H9ApI5Z4Am8k9WXMegfUTyLUVdCAgSknvo
mfbGKuLFYFT1mX3Zx+4tIwxwg30Dg7XcjogfFk19D80MyXPv3dtml+5EMHW7X3+gOwGHH2qnZSRE
jyAjwattS3dHm6062p0utiVWpUYJJFx29RhPnb5I/ZKQoYx10+Gub69zg7ElQjZJLpDFiJkPur2f
jMW2TDDyjGgYvETHFKbDvtWDr1byo6zHt8yr253rxru48vyDl7n6qdFYeJHU7EfDv6l50E4424jj
ypWOVkCzj9cfsUhKdoKQ8D7GiGcoPU9JQXZpkCWPWJe1M/w67ZxSXS8A7JORorLxEiBwmgFQ5WIY
CnjHvpHdB23x4sESPhoDs00+Nr5UbfxG7Gd2qK3IuNUDIrdGR668oqRQdO321mtq2rGeZ2w9WDkX
3NPmtg9guWQRaw3arWBLv5LpGKLhXZ3EuEmGZs8xrnwU4J05it/M8rkDGbSs+pl8Gog3zbWR1rNJ
ckwYULoZWmocg5zTpa9Z0GiYmAn7PiP7MQYPhJKNTQoaYLLEYmVhfJBzFhApG/WWlfKnPo2nRiCA
AbE/oEjmBNrSQhTs8rXN2XIK+22NpLaJ7fax8jtSkGt4kURFHusZX5lX4coIA/A8kVkdK98eF5Lw
lXXma/G2TE3jOfeoPieZD4cYV9AiDuv2IpLq2ZV9cpvUZf08EDLTyfRl/hBEEQ+3HXj2pqucx6mb
Qph+wz3YNtRtVkEasTWxLTuYRNh5xakKmlPZ0TyJqHMIiyjTBdzbFho9i5avpz90+dwHQPz8JV8B
8SdTOXs/GAWIumE8kPcIR2yjgP/AP05Nuhqm5oI7OV/GYUAbvwmqJYxLbzuN2SzAa+s1EeazijjZ
OvAJVpPh7YqYGHNlWgX9YmftqEJhprD1dS1WmKvvec96xuUBRG+fMFpk8RT/fWacazqC5J2VvPjy
XEk1QEXhgSl0+1Tl/YFij1DQ5FSEJsuqK+J10WTD41gHPypbd09kjJBNjy9u70vCR4rMhQHnlGcH
K/5tZuo1iFIguxEnlMYd9XOkEgCnviIHxynbc+AK6um245jbNJwSew2fkRvtIy9hOEfXdGyiFNu5
mdx4LF40qzw4wdI8pDmNoc4khqHOIWcS8BFIyEpteEEO+rMPAhCy2MBWvRf8DERg43gXFyNxWcJ9
D0SYQ4iQlcGAIukapU9qFqde9ojRRoAGYSGfZNOc8KaUmO758/PE1V9d6oPIMlrqrzC/dx3C7Bwp
aKMJIwUh7exAOHvbokr9hzFi8UusHGKOOX5tMoMaEAcKX0h6kQG9oLgJsmea0O0KxtVrxahqXwQl
iDQX+yLkKH1Vmib6ywk3XjMNL/jP/UXTk7aijQXg+SKJb92upkTqhk3v5+NbXahziG7wUXbUIhaS
LsK61b7wRH2qhSjYig4mQOVHvZSUbaP+RR8JBwur+KBnEF26An4SDJ47NBPPTLCMdc/tZTF3vmlh
f4BaE269gr5e6nD4KCoiT9yu+eITsQJ7nTe80FP+FGfO9HD7etOxyC+xtjDLRpXqAPTY6zp/heMz
jdNFhXuwdk9ejvJw0p8KqCJwVUeKOeMl9fX7mA8AxAqyCXbbRWg5+zDKteUwuO4Sn2++Mg3ka3lW
7NOhQo2AvQ3Z7GaomD+EdMbWOUfpeT+u8LplQwBADrae3rSH6xM/E0oZ3IwFujJr7nh3L6aXdae4
TEmVRCe8aDSFbc5hwlqlTrSpBvpcIZ4+b8SJr7reAvfmbBurC7c9epBNr+fFhhwM0FV52V2apLzp
S9UfS7P8roh1CWJ3LyZ2Qd2pqt31JRxGG7xvJYKtNnFZeJFRYNiLMXZe+/lz2Hqm7ydSyqr72uaf
Wdq6W8Mh/nt0n3yoKqzkcIv4E06BAYPBYawSDSUBZDJcaBmDKirGSffUKehXOrwfGkgSBnWbf+8c
qqgWFdcRi08f99Ck574N9seVmWqnIp446VsGQeRQVBZW29yJvGf5xnG91KwM1nra+KDXQRF0E/Ny
V51UEsdrS/rtxW+88Ne4cVCMaf1KbOl+5UdJ6BhR7MO4mYMPMkHCQVrUxc6s6crSok62aTrfMa8/
ComcwOsq/q+eKlf0fIipxZVj0Cii8dg229H+meWBubeIdl9gk6tOpsO3U2SvRasbN7ULOzoHjDLa
9V7Lq2nvD5qCXECvpBygVqTWWTMK52xI4wudOI+tHUHHsiSNBzFh4J/J9SLtqmgJE8VVAqlWQ3rw
mtmyukHTWa5l9pSJEKdl7l3skTeoyet1RtPp2O8kAMpVb1EpjfP8tO/ftPlBr7TsEqZEdE2STLjS
cW99CXBskGwGoeUO95wt401meBid/fPVxhMSPQDVVAz7VJ/O0TR0zMmTbqeXUO5yG7VJZd5pMj4x
7SfyRUKGbGGbrUGCT1tTZ2gJOTOo3PurxjeUBC3YuXGIZ5P5VKEb74DJQ7sPz01viq0TyH9oMTh7
DyQl1LVxPYUZLRm8C4x9FY0gmgtSO9N4gqqVWzmHVu2tnGfag5k9h4EHrKasODwNXrxpUXWumtgi
K6jOsg1KxNep0bHE9pXL4xXQu3epkIJ0/KfNEWKlcx6DCTucAr5daB6Lh5c06IEK97vZtBPgu3Oj
CrEvOu17k9moCJqnMffte1v3npAolRc30knv0ptwMUYmxVGFcEaU1iagyFpin6bpYkXZXVMiLYvA
ptcVC67m2WRyEbaZOcFTDbSUFhbSiHY0Xs142rqqjPdeDHivyAexCNzyieOG7Y80hWnFrC34iTWQ
m46/p46tOQQs3+a6uk0Lzlh9DyfTGk1wuVocn68/fAhWbP+9wQw94sGJ7CMKgVe40cG52tNyO0Ze
DISBkNdKoBvqR+8VfmK7tBW+DzOyvk+0LxZ5D0GiFRwiGNktRsQIQGE1yDId50O0DhxmFEZ8Q7yZ
bX8Y23o6a4F8IPhA7MaQdTjkk4JOwyRKbWVJEDyulmMM5Ip7h2eFFwPpjcjHjT44Z3bIh5h1gmem
VRCJ5Xix9PKrWUcjjBhD0aswjilk3WWU1zvvFxhBNItmJsl7nTNsrUZciFribyCkZpkETbTOJp18
lLrAbQU20IvFXeU55yJLq6Pe2M2t41U/zKoOvlQ6AgspK3eHMui75cuROjf6JvR8H6GXWAdT415i
ZBKJBPZalV9iLXmmJlVIVN05u23pGml2KJR7DFFXAxY2vWu+NlQq1NwgANWKTnf9KiVruym1l9Sa
HsckNheGNYwno6MhQsjxHhWd8YgD2MfzOtR7CedpGQ0gTTO8BRxEu0NF9/ScosRv22SHAlktq86u
t4P306ui9GkS0z9JHpp0u2lTKPz0S19hr4SFqoS5M+KO53KdNUhoUGvK9dgH3SHLyu7QtSNGoNkp
a7j/jC70bouT0Kophujsmxixe6N8BNnMCRGb+Kay+hegd84Gr9I+IZhvBQQV3rXmPYxIEQk0oKl+
VdWbltZvAlSJsKVYrmKb+MbwtfGlv/EJm1yE3PfVkVuWrahH2g1gqMlT+xgrw07F7IHVUO8qqQ+H
IaifqgzAdJCr6TjJh8rmvGCrCtveWPjHHrMJKxzvmmBoO4/LMDNJgYfQwUkEvYpac3hpLQEce3z2
azIKFEffoHluRXghPpL2oDOsnT6+D0NSDCszyUixIpBO7SLHJK/RDSBy9V8z3PfL0mAfsXtkmU12
X9DJWnU9oWRN6GLgHFza8HH21oQkj3g1RZsJU0I4A8RgVX6n8bc0MuvGA7LaObM12PqW8XAs54uJ
ONy5icnuK1OuEueIlO5DKr2HqrFXACsXEpQ6Umw5nMs2e0kT52YgPmiLvBReXOAWO9FOKVEe3rgo
c/1pNMPqQUiY4WgOoT7Fsj63eVssY7sgpjF04p2nxf7aZHVEWoVwKmrLn0nZJZs0GLRN5bX7dghO
1HDexa8abWHQwu97Pz4YzfS9SHuenIYGYx34ly6k3RPoxm3l12+4JptzYR9h7XxtQusVp0UJwG0b
DCQ6NWU3nksbS3sFWjMSzrSvx+++zbSBEMUncw78KLOO7Bff3wNavWQN0yHOHJswgxUx55VNxbhq
xFyedM8V94RouOPUI8qpBuchrbxXuybeoQ5c5up9+J1QtgeH5tCiJOBk04QTx+zpNtdNhrOtTBYS
kOUioW00YKtfWjr7Mh3kYFPXeb7i3KuwxLEu5l7m3NG/XVZK3molewGnSYcTBu/WpApcD7laMqPl
DELROwo6MXxAT9G9ISqxVovSaZdh7h8DVG//wS/ynirGWlB/f0EkCL+BmBDfZoSZG9ser3zHq+vW
lzoNz/X9VskerdN4m2XDIfADb5EcBhIW/GhBNtzN1I1fRWy8hLn5bBKDVBBG3KRir08/zaDexlr0
KKf4sfQB9/+HbtIhLVOb0tp3GOTRMy4K+8GVgJ2S6DFiUCgS69J6038ifP9PY/+Jxt5BOf3fS+x5
cj9q7Od/5ZfEXhr/sqjXQWXr6H4EMs3/ktgb7r+wlArGarorMRYplJv/KbF39H/piPLnlEtnFtTP
uvz/kti7/1KG5UhlOw4aGeRE/xOJvfFeaIPWx5Eu/lbDMZRS9juQN6QNktZMEwRsFZn70lK3poXu
0iBTE83B+DJnhUBCYI6kl0+RJueKh8qm9IGlhG2drT2TSUZLVsgnJn7xQZ4OSHM2XlkSRJHh6O8k
Ze1A9wmOZbAGGn1APjngmulvUo1Xra5WJuyV4yCjjSfZCiw3fzOohiNIFHuND6EHrnaQTKH6csBO
59NtTryfTqd751w6GHWHofkVoqm3NcjKmkAvISsa27yS+ex3/LdH4g9ieznfx3/X3ujCcQwJp4Hv
DqncewM0UVRtV+l5uFYFVF2cjqeOaNPU0p50q5heAOKxK9bB7VQbzL+q0kM9CRj7IQ09omvx2hZz
nM01l2TOtLmmamrQpG/wR+d32Afuvcajh2WS6AFhKb81222qy46DbA2nqbCf+vGUmUDTlYbYre9Y
EyOXszPMag4drU+oWIAhO2RTgB9RBHCDGWL9/S7MzpAPd8GFfMvwVhm6/p7sGxa+ifDRxSjlkYEZ
MCC6iu4zo7KgcELd6ef84UGW1rF3atqQtnbnqDC8jMACPhPkvde5zV+JKx1ePhPpoiXe2bpVmEPt
JwlzzdxuuL0+UJipsls3reCpggYys3Q4I1iFkWPuowAPVKO14hMB90f9tlC86LBrUNmjC3yPA/as
YKASLuO16RT0VCKCkWCGDUtShJON3vUngh3GPSmFa3so5MZIu53WZ49Anm+Trorvid6K7jUjJABa
klU7hdsRhs3R0GijOckwbGnhxxQmdMBISvIsXle7a94CW/vaOIO9onxG3Ow6jCeRO5PpVH1XYTYd
4ym6dyKS6nJKzSc66rdguB7+/kBcPSa/vxYsi5h8IFkgTGM5/F3nJwsdjRDu67VZQzmiDdMfHDPb
A3xIHyqujqaEFT9Xqt/o6cDR3fGtHWAZkk707tC6hPuSxdAvvL51L8BN7CWtrQaFWX0SvoouTelW
n+jolPzwDLMyG7o0LAVeV7z/vtK8jIj2gbnLgq5v/NEFR9EVwcbWC5scs+6HHQ8MG7X42TStcTtG
JE4mR9uZ4pOEarPiieTAQmF60w/qBQWMurEHcbzCQnQ10eYVmvFYp8mrGJN0446uYJ4ZC5QPTDcd
yGg7GcHDZH6SAOqcpwM0ZaYjoowtJ/hZ35+bW0/40+1w6CKV3kZy2HO8wS2auDzNTo+Uo/P2Caq+
rSZ/JATiHbu2ZX6LCQL6rF/fJCz5i0bo44Z4KJyOWIq3jtEwA+uKbW3kNoMhu19HNU0Rw6rvmvnv
mUwJTZabcTSmiFkEw4trMk/nkxbdxnJFhCOo2646uiyy+H5emf/C3KJNmpBsfAoZSsfcpy0BeNbJ
ntMxAjUcyVoLtwgC+MhXAAOI0OFkktz0yeokPy4ILhu00jGvuRb//W5BKIlsBY+ho+ufo+2lQY8i
bgyCgBnoDQBwVlav5acCq9Y4NofrZTkep1SKpxuscyHBd1O+RbG4trsqvG9ESu2Tm8wxh7eWGdvC
FfBXMeOLu5zToiiCDCgHwEZkiwHZAFP5kw5rImYYolEcq9Z6+/vrJj/u9q5t6SiQdcOwMX+921NL
HV+B7jfBOvEIUl0Yk4M2CEvmrei+6THcPbOzSLZB2dO7VQeXpSihW4DCyZudY8wQME01tFjJ/nEK
SFNR0+nf5uWexCD4y1MkH345GJqRhncVSMazyQyCQM6qQnHHHHeVBl366HZpfEOGIPPbWJt21hjT
vazLYWH4GgyntHn8+yc35+/u94XGnQ9MLocd/oMQ+/eFJo9VEQqCrtdovQJM86yCYeQGWw4T5apx
w9vAqIk6H7x2rR+oFfO7saluMqKLeLtrwrSD9ERrAs8Jqr0j10vHyiRa3q+w8qfEXaDFYZSF4w4V
llZsgA1AClPEUI4CQZfHOO+m9sdHxmEPjWq+ja2jYe5IMGQHZr1TzZxFMLOb9XRDaiwqHdsOaNd7
xFwysIWLx0uQsLht6RSsUw0Pwd/v0AdEi47bB8EhIzh9VvG/f/oDiUwgCmfWNMEvB53BMBlB5bhh
BkvAXTpZIAEAxzpl+OpXEGIEAhnCS+BkY9nZxnUV3FSaQQJUFN1O65KT71MusnUccjd0znBHvCfR
sU4/8zH+8cId1My4oLAx8vX+/tXqRu0NhLfjTWLyvyIpAPaX797SLYpu/Jyscan1/wgXOSW4ehds
UWkI+Ffk8yyIpqSX0KVPlJz3SUU8ZjzdaGlgb9t5p+fLfUjORAr5N3+/2eYfNhEo+o4weCIYFHGI
/81eRwxdSWi8Toe8Pogo7SGLvzaqJnEMncJaUV2ekswmXBhVxENhoHip9/5Io5kGnUNaVfJo0x6L
mDDdN4HzY8DdubsOj4FCs3S6PzrV+zfN/MMkO3wwOCy7D5nK08eJGTdAg+ZEem6xg72jLmUGT7EP
o3buXoN5xNo0KrRYqV9X2z4fT0HKpiMq++TYdnMY2PIUHI5fFu7/FrQjPqxOnPaFxHJAHhkM/fd2
37JwrVROCmZUmJHIl8Im0MO2XLEX76xeece0eY5zzzoGnaM2SrWv8PaBMVzHlSTUJz1yUAcJaQV1
1uyHblkKPd3bRXDbRHCl5iKlbBEj+QZU9SD7waDN+iQG4OM3iw0PyhHFHodc+cG54M4DyNHrp5UY
pIPpNy9WhIc3pCW296Mcd3Ew0gcpel4nvL6c1QNxnmMF+yq+65ATF25q7G2P/mSj5c6OjWrWKCCs
D4UVPU5G/I+ve0ixBi1dt03dHHoeAGaQmdrWlh0+tIADyCskEs0XchVV0FOEhu1BaWNwrltRrnth
fWEa9E8mKOvMpGMI5WQdzfwAZYfISxQg9k8MDNaT81lmgzk7tn9bhm2dLqZpctalJDbe50Zh3ktG
lbWcgspSgN+smPzHtOTmdCKDoNQd4kQCaQohwQCaHucXfvS6+XVw8UkUYz7uqwDYpTngASvM2CSE
MRObhL7hMqvdF89DpjSNhtiXCe7BwTBvelQfGATB9hAvCsmumzgAmzUTUFURv8bBc0E6YLULovpI
tibeGhhHo2647F057X0ESYwtzzQquSYzSp4xN/zSaIRaemv3XCqRs3LNnXxkH3dvFcFWywBz6vrv
i8YHBxG3zrRtiy3cZJ2mrfv7oiE6YIA19LFVbNjDrZggWToZA/YmNPdhlz3bc70yIRfjpKQoGf2p
1Xduqb8GM/c+hiT2FhEJ20KAMmD8b3TSYpdGk6pPSvePxS4XqlzBXusIvuX3xa6RJSMIGXRkOLZ4
unom27upN6sTb/+uZ3PXlbYL2iZ+hd+IGYsO79QgMvWZBuLRvMnsdtyqJgm+lIG7czSjfqwizziH
XWMt7Pn3SQvVlg2ZanOcxiYLoJYPZm2dwsH+qkW2u+bHE4QogiAdFMkh2J0N8vxhU01zGcEg8sEn
7itjgViixbFvsji0PyswPyzyNsU+MATbVJQ2fG+/f1+IhngutdhZuRqa5tH9njYqpFXtkmzTEhPr
tx61nscRmK88e4giwJ4dDid0W5f/j46K8YfrgWPGfsMqKwzLfGeqQhtgyYHFdOXqg19AyNXlSgSe
QniKMI+0SQPNgpctr90QfXALaL0yAVlnNzsvJPPBZ178STn1IQ1Hh6psO5bJku/iXr5uCv9mNO+D
ZDQkTzaDQdxwueU3N/Q3J6bd0lu2nlvdEUE6s+B584rIxLPfWTtbMBDUvbHA0dJke7+OoRIy9kTI
kAVnGUM4DMviyFSvPzstSenwYv/+MsoPB0pbGByCFAW75VAtzJvZv133mIKtpd3LdUcJBhvsT0tc
hiUkQBYqvRbYDhw9WkdNm99a9FraxVB0+QUa4FJ5bAF5DzwloId/yGvjAGkLo1oEg0pp8jBZdo/e
Jd+XITBcnztvIVQ/iMJMgWmzZ2F6p+rk/ID1rA6WQ98Y28B1br3WghKGgo9mgnP/90/M1/Jh8Rbs
Z/P2BoyGR/rd86ylhBKmsa2vRrRORNfdE+WAtr8Bp6b1mgmQMZ7eokS+suJO9z7QrGsxYLProNsK
wstASLtDbtVZswQekJJAdBbt8aY3txmb2LW6M1CW2W6S76xMl08RYqBVl1UHu7CJNm8ngTkgK14K
SvB9Y7OvAahLnq9dJBbiMEOj68XqG332cc+UJkAFwXl5rq0WNLVI4477cu/PhKYBoHvrkYPmQ2i/
4D8wmA0wc17UBoLkAkwdJajyIW0nFhkp5BAuOzcFVpbYY7mhRKhOdVC/YZ9z9i3njA3pdqTzDVP4
iAE+eYZFWWMsapDypMLbqyCsTyqqedc5jaJE/VIUqCNHYTJaIa9jaZupvmWsl2/HfnrBqlzNGqn+
1Cj7dsqdPTQ2DGN2uBVlfJYStaJGRb4ZWhXvy3SVxCTxko7XbMbCcZcVzuh0MoadUVKxF0GBRDoN
dJh62bmJ8VEUJcPI0rXoHTkewmd+/1rNwftPEfV0rKcQMjDp32jKvKBog/TtN+CuQ3FktPgiKuO5
mt8vWcIxv964qka48OuXpeqIVzCnisxsDHNBRMIcOoKtGxbt3naImmu09KJVsbuDsNDvM1wydWey
cVmoWgn+S+qbKMZmxqw/XlhxF58ETq6dFUoPGK3DMdZ3LPi+A0aYN7Ivq60b+wKTPsoLMSC3mOw2
PbT1GG5hd22y2iNefJTZlv4JBrS58pSGO4t7wvAbhqxnOtCkhNAItPug3ITuVN+0WrJTATqcinPm
Spph8UL024oI7W/XmFt6vUj3oG4ttHIwRoSKZAlbk34TttNTXmNFkqFACgnWbKkGMWfvNeghquFZ
NVV1xrlXHWj+HwAXmBcxJdbe16oQW1X6w+7z4b4htuIYzi24xLs3aZPAna1hTOlL0GjZbeLahPT1
nlz2cYdwviW10hjEU9/QTQhlSwq2KV6uIVO1J190n/CU3J3c0/VXTdf87E0H3d/fl4mP0B5bCMLb
jHnWYdK+e7fLYJJJVD6GBvd3ABY1x2lLmGL7sbPIwbZR+fi8wEILtOP1fxwxhuhxr764VrUbdZl8
Maz7XwcH9K5kFKeWexiLatXpRKcjevqutyMoMauvd0XBOqLHZfN4fXb9J9PE2MV03TwOsa3WiTOa
KzCy4S4bEXWDFrv6OjLiN50Bzc/IsG0eQWwiPZX3UPxQNQPg+TalI/5C33qkh1zslDc8tPaAVadB
J4dDeOlZo3j2CcGyHRRKfsWEniVYe5ZiJJgJEF2SenBm2orMbAeh6N9v8cehjU0P3aCbhjsb5sD7
U3SOr9PU9AHQQSUxnKb5Ja02bevSc7ENhVyLaFr8z5KXQHvNa8oFFxfXlk1pqYEDPCipaRtJrP3y
kwv7MOXgwphx6PQwGSpxxvh9U7R7X6h0SKC19Cbo//kL67TgZ3N9sws720dxMb75BD4yKR5vBaV6
PzrFF7vRQSnXyNumnidS+XQ6x0TppwGn9YJgQ5pVf7/UP507TM5krsEJ7Q9tdxPynYNJysSYPa4s
en+khfnfptrOjkVSzHDDKrtPsz7fexami9Y0knUF4yHIkF0ndv+gB6N11IdI3YgaTkeahLspxg5l
NYqm6aA/ambz9e8XfW0L/F4+UTfhEoYz4SqOTO9aHcitAscg4WnlYeq9Nv4nsOeSmi0MGpZthdoI
H9ehQe+xsjT7p1nowwUOz7LgCSEAciXiEJ95WYaXTy7tD189DyRmfUIMrmX8719903k0Fw2avNft
XiavWW32RwXBYDkSDv56PyqwgYWy5R1JlYLl1JWHPmLcAyUba1ia5htdxcYlRHpxKBKRXxTHvU+u
8g9HGNNlfTKd+RAjnXctXjNHAtd4QjDUkPm+KXWUjilZt1go6aCHMYC6+SsH9u48lJl3JP3rPLlE
IvE73/xmwAUSMFVsqwFRSauqT0o88YfrY+wrTIcvF6TG+yO6Txt8bAdToJmoOH/Mrzah0ogDVDsL
YdZYOn+t6NrQuLi8I21VVHaHuDhpHlK2MF/DE66JnhcmSYK3PPLPCunWwZxTs774aTOeaCYQn266
8aMbe2/CKIt7CPibv99p8bHYkPMkw56rH3uuAn9/HrIUUGWISGvVzW0X5RAx58I64Tdfg5xg2o5O
07KujQb0NWeL3KGTo7vOpVQO212o7zU1PBthUeLENBDFWfoy8UvrZOE61JDkgUlxN3U23gWF6j5Z
x/6wOEiphJIuVRK9CvFuLBXRyKxsWp6riZUg7712N7bRCYSEuzRVRGaxV6NFjBriTkKQv1mfbsU0
m0X0Yji1DasX6BpELEK7r3O0m5rfbMPIDLCOi5Pr1Sn9syn48sktn2/p76sDV80MSTgWPz7Um90g
Wtg4HVc96eEaAa3JPYeD+Qu7XCB6jYzZrBf3l7oml8SuixOLyX2vAJmO48Dmh5Nucn35VNqHOgBt
Lww7W2bt+VpJYXlqPnngLfHxmlnPuGyQIw4zifkx+rcyKg5VMeDqhjw+i4ZJQisRb6qH6ywUJ53N
7BDr1gBLvbAJ4XZG0S7JcZN76sGvQQ1y4PovqlaoTVUBQwoTnmVHEZGiTSgyC7ACa0M5sAqG7lni
zTrNw8iT4IVG0a9KKsg+xs7ViPXo1R34BF48ug2vvVO6mxLO/tH3o1vPi+49v6x3aWipkz/BiuL9
Jxes0J6aCW+OHU+rkI6bP3nfHdnUR2zw9dFLjB9KRvVuGilnRUsgjh2q9IRx2vyk6/JxuA5/h66a
hIVtmsyz322+ZEtHpQW4bBUrJsJEA2w7PQ63EIrTpZ6a1YHBk70eJ+j1o+64u0Lor/bklweXxfd/
czGQ43THBA1EsfluoYWF3EYwMewVCvqrO5m07zQicLOyWhAEnXMJ54GL7Boc+aNydk0aw8BKgnif
F2n6yW5/HWy9ezVY8hnWCptRv369d//2mNVkwPiUkjY+gfJnPZTy0OHfXeJTXQatYZ/6yKVFA8mB
WBGrw4kcluu6dV+xYT3YhMtceOeeDEYnx9AlYAWm2eKqwR+i+FmbMIlnjYOBNYfINVacWTWSSFqe
rAUD0n4VatEJt1sOvpbHyYrEZ11n4w+vPhgak0ECp1WL+c3vr5E1jiMf27QwyoMzEj3Ol2vLM9KE
c5wzRui8yH1izPA1J7vX9SHYOHZ09z9fgVjtoYlaNocB3unfL4PmOoSWybYglfR0Lsxn3SI4wca+
86AND0E1ya0blQZdEB/PLzM5WBz0L4q8xQTSyoPhevoKMSZCQws7UdQzRgSm4VJRk5qU2v13y0vD
z1pQf1iDwJnSyGGjmmU6705Vg+JwTLg0/IWKjhJaAmDNplmsRjz+MJhCZ9WRuYIbj7KO5oB+CSbt
1XBB4Qyh88N1W17vKHZOgYajV1iVd6ptiu7GziURUVq6NwL/EPb+rm7E+PL3W34dXL57sm0qVdMB
/mdz8n430h1JQW2rnq3q2gO56me0KfO5+IRQuWIe+pA0nWvDI9U5Q0bGJ27gupeOaf61aPLs5MGb
7Yuk5wQrcv/6DU+ZeEQhtFZMRl8d3T/oAYwOU7OQLc0PmIoQVwRG5V9M82x28GS6OAC1PrfrghoQ
jwdEY5lajn+siBW8Om8IvPc+2T0+JC7rDHIRiCkamgZSufcToyzJVKFAxvx67JlKdqz1ITlrsTfA
3Qkw33maD+U1cPOtLxPjGxLmgKfT17e6VTzRymmh8bURroM5jLmperUxFKl63OoAJk8Srq3/x9h5
LceNbFH2ixABb16rAJR39NQLQhQl+ETCm6+fVdUTMbf7RtyefmBQbFEsFoDMPOfsvbYWfSb6mO2r
ORuObk2i1F/Tcwu/8KPlBd4iRdKxdF9MefVtCXHhgYc09aFbWcnQrkyOdf44zp+VTS5ARLpOVc3E
S0r5+bDtalmr+rA4stBISZpsC+XygE5W3D2ExEUfhYb1WpWwc0jhztbl6DQwPlzVd2tpgnWcvsrB
vKisEIeoc4conJOa07eZuyoORkLgvTrFLWCrR1107ltCGDX616OljQBM4yYKHtIwdMIYoMZh/7/v
Ue2/awPDJTWc/3gFqBb/scmDdZGzJrEmSjG7OwW18w7eyy6n97IuscR9cBijyZGk9Pn6+VObLfvK
QXHV5NJZeWoKrrUCtBvOXlLCjugbYEcOCKN/Lwv/q0euM7qwaLowmUWZiSrp7yvYQJhkiqRODSJ7
1Nd9PHQgYnLNn12UMXeQhZ2I7xEtAT3Y6tVV9I+HJqxGOLFOXcv0//db9zhp/ufjzeu5L6ds7C4i
TaCDf389larOulQ7NUiJB1mN/A0YQQ5wqYsepyO+U50F08KR5MLMW7G2IaK/U8Q4nLNyavjqh+kr
RWq5bbJZ3+n3sVtvpsmu9LT9NCNKweJU7WSa+qRgfzFUNX1jsKYn7tRog48G4AHBMv9ywH6gxv75
azFeNHX2JNXRzH+sWmUU073uBKmRc7ufaK60K5VkNtqmExrtNIZ0m+NsJKmpVXwOjxhKc2e65p4e
xl0fRL3i/ZyzntCr+4LW024iBgMK5aGwkXd7gt2vRuoOBfRVwxXIquxqxPKJ6jXG+hpIS8UuYs9j
vlVIJ1tXsVCeBtdZq16V0ShNiUJVe+9SgSZ5PIhYzDEyLknMAMkyzipvOyYGDplWRteF9MPmqNTa
n8eCWtQt0H0FoI0YiXOLFnufkdbmaJV3wc7qXpzE2utRXu71ASeyqyM5VWPRh+5E6JtFwymW1nho
F/NTw5K3kmlmvCIJ4bAJnqQA/ycQnRMG2AdxFDE+mx0WvHs2klqS86l0EzK/juxKojVgRpakOvzL
Telx0/396rloiDQaJ+gtLAr1v9+UjeDhaYtRBMksuHBuTLyLYMP8a4emG7atZbZ/nOG1OT22WX02
k6R7LSUKxx7wx64S8U3O6nixGs2v6gRaB8SEwh3djWc001YxgMnV8hPeBcgMM6bMvd+mRaEetSTT
No2snd3/hxpTv994//mrGfeOJSISk8qPSYdzPyv8x0FR8ECZTCg8n79GtAlC+3W1CCsLygH/56Lo
57orn2TsVeC1xoM3W8au83Lv6LH0dhJk9WpRGsBt5X0g7+XGBvFxeuTXxJNNxkuONedfrsZ9Sfrn
S0ZF+ahXKV3s+9X6j5cc6wpm4oqIl0Hgo/HSothU9XStmp7i2/Jep3rw1jTmFOxSLTHObhcYkTps
H8MZhUbSgyZQLmAmlTkiB7YQbGyV/p4TLH7QxURq9HLNZJRtCyinp0xvbcRdTvUvh/T/6m7d33sX
HTp7umYhB/3He98BJsazR4DiQ1qXux6Baln601jUt0enRsVuNA4YLvVC6KfKKZFCJJjvKCtKwlmX
rFbeEkdB4uwhxvvf7/J/Cch4cbwqXqHl8J/9T6G8rYydkgwW7/K9nxHjaHr49OBN5tvZqG5t3bSX
ZDTZeTFdupry4t1b36XZSd8rAZD0bf+di+TFnfr08BgBahOBR869xyOnOii8NjmJxTGPU8IpfTHl
nUwVhwyBHGyOd4kmfbwHk6LV+nofg5NyiG1cR7Q5wwISglnCeWo56OOTJ0W0Zz2riWi7jXakbGLI
0Cdach6HbGoxYC3/ony5H/P/+040dCoQhPv0Vlne/34nEsvU5o16L4tn0B4P+GY/zumuNmLIWW3P
FEupy+pYA6L864Oo7Ge1qbAHeYLTaZftubGszeNP2Grc/eOzMc6+jCXK9kten7NpHJ4HtZUHk4gJ
AoLPKsenW2pXZ5OZ7MHqe3C5rXx3OtD7jy89BN7KYP8YDKX3Uc2rrKcTiVqokDBFc6AlQA8v1lyT
6jvpzMBJzZnH1fSYj/T0qe4Xt1GsBT/q3Gwef9SISiSZLrI3ncraHdvqE6O6POj1boByy+6TEYAE
fhk9aUkuEjb1dTUn6nE0p3jNopqdUw8aWAOYZwX5KNu60pgO1fiDgZiMKI/6syti+2VhTdFqV9v8
NbY3GidCNirng6LN88FFjft/X6gbuYfYLH8ontluxokRNIg7sVZIntmJ3iFqCUPtX9diJOQJJc08
7qWJ5KIZAM5nqrXHB7xR0tw8KzpMjxZ4PcRG0QBcU7CPT8Qq0QHuXgy4tPBy8xfUpPMW2236yvBk
3Mqp6Z4SLfO5s+VtiZXqZBXzR4xw7YV4W9gERaLhSsTJS60ccwZ3vhPTmH8M2oLF6nGb5KZWBYaC
BCAhg3WXmxgSTELuLmoMVjzX1Cfaul8KUn2i5mHGqeVLR3lG9a41lLmdAUg5T98tq3uuldJ6hp75
hqw6MBlKvengqn2d4Ks1AUmkG+LGeB04x49t8jSTZXrK20h9mtyIYnBoe8Qaz6mpJs/KskxPpeM7
ZncgYbTcd3d6fJ3F6RF5sBMqOETfHTwUpd0+OQsJ40Y+WmGcEsTjeTgbyzryizsCNkKIus7Ksg45
1SQ+J3k7UDWCthxACrDwlOQ2k5yaEHwx08ISLl0jVoGGKMtwmnIPEbU9oLJV/cbWyos6xOISD9Iv
SPROQb+bnIFS8d71YKtTbfUoLwiVGjePJeeuvAuQTWmHx4d6VDaPh6OfB32jqVoSZAASIBOWp8R5
7TpTPToDItAmIe3+Ia6ozfFmUYbuRA4hPK6ZFk+GfUjnOg0dY3xzhfzEU3lQYWPCcRbnR0ciL0Cj
aSoahlprDiAkq7VGt10BJPnKxH8isyrTjm3P4o3jbSbCcpyOKtYe1uMgK1r3TUYk543MvcLHke/x
r7oPHUt8B612xpDucl1HYGCDDndMesqDLUl4hR4cAmSISmXC3NrlKM+FtkXzE0OOAHplgPG9Jg2o
VBLrvSB2KpMxpENNH40ZabFl9o1SYWtPy8dwd6d4WgDDpLoldmVvZwXUoVOYAKMW3VmVIOUPTRqT
RFS2SWgmzOeEqQQzI/0w1hL9rFTGggWbz0bwlD7kqxTjM/5Z0pidk6n0cjPcH/hHBHfcMvN1c+U4
CngTERaUgJHgL6C606lcTg8pMv0I+/QovCVTv8cBlBRaBioRdN40Tv+UNhy6fnLTXaqrzGFjIZZz
yX0Om6qZ9yUdzsBDaB8AB1wJzfIhH6Rb024G6vY+ZflgOWBw+mGz8KJXKKdAAee696L4nl7cDi/F
mEODW5CUzumFOCDzYsBmdcZW7tuFtVoYSNxTEflx6cnPeTyR/VqcEwamp3o46nldnRVZ0bl1z11X
oIyZm9tE1tbuUZM3d1WByNwhmAysro8ioY/HeN+WVnSbVEvl2gq2l8mdVnU3Wusi30hvWL4jF/3e
lE7mk5JkwKRkGrRW2dLPlSZ2CbRkU+TWW8nAOrST4QXNEI2DJTo8PhRYZ1dmlzcbIJ/DepD5HMBb
ZMbqzeVGQ4C5IfD8mW57Yk8vlV5D2FQ5hXn5jyIR6m/U5r9Nh0hyTpuEd9QuepGO1omB+/Oxekzk
wJywBufAO+8yOZXlbrP0m9FYjCvKa7l6PH/SGZyVe28c/jVGXdjvD7WLpGxp7edRRVZSlen2sbi0
pU1yuYNTqbHre/a6GFkYGJ9ULhEaigIyQ+hYq7Ap3Bti4Uga3g7xcTw5iMpFUewmo2zf+3yXzDAg
2yb9cmm4+U0rrrjRoitp1LzQ2JuBLdmg+2CbBEJRnH09zpseEaZ9l7ko3kBm+hLb2FXgc2lV9FuR
rw95T5WqQzjVKbLFR9E2mGLzUHQ2HWBqqIikZzhZ0NukUxsxYHEIxOL60DssheJul5RUc7siJRuZ
0/XRT40GMifu5Q+6yybUFePl8RYVhvknTxvoPvfM1WVxwtmwlcPj/kntaGDANDYXaetB6r5MkHW4
q+snAh2t585U1nBjH8+ZMd69IF5PSOesbjOgFcexhib9+HdaNwpTQ0EAqn81ICKh9hb6+j6zbmNB
O9PRINzoibqFl56voDpxh6axudabBIl1tByLol0rmP/2TZzuJ2egUrW5P+ws4kgg93oHuSGKZ1bk
IkybfuVxNIEls6K2ourcC3s3GvFaMXdYn7r6JJsXCtW1RIVgMauU9iWxtaBOvskBx2/9kky/kq/7
zJN/kYehCZXa97FO0dC4a3gYqv22b4b4ZI2iO7JykVyR+4IJa1I5HzS6n6pLtzKh6Lml6Tt1/M3m
mFxUAF6ZV9ik3g0gQKxUhoquHYGosRFlaQkjK/5q6+wzd5efOaXQKOJQ1u5Gi1hbYn2mytD2SeRP
bZBBGg1r6BrBgl7rOk/tuSEAJBiiLttwKIaTLyK5G70I97ZkD7cdkQVEWyl76Ntj75wXLEPs87up
Q50GKO/DbOEip1G+aWZiaCISjC3SiAlgzEjkdpFFmwPH6CanzTRECxInXASFtVw4U1+Le2fPied3
Ec3GZmJarUQFQx7OB1HO6W5+m7TkaCUc8iViLF5PZmNlKcVxpq+Q3/ExOt79AM3GuOmmTH2b9PJV
abW3rhhCMjxWuVUzdLLXCEmVjZXOE0J+tkGueozfbZTnSaZVCArykOHpnNPkyoLcAjXDV4MmYSIQ
TtPmbm2iO2gs+5qUaiDbQXvBIXByW+ePZQ/HUZU7vvZHrXHHNeVay5qd1JsbFt/XsgWxMqfpFVDj
zdPnemVbjF5lN6DMnb/rBY6ZRZZ4qDc0wR24SYoHt4ppNFb+IwktQTrU6kvekVSP7Vau4qqD0jWC
GIsLz/WjzhJrG4ECx9EwVSguKXLw52fPWRW9VJnz+rhR8Img/Gsz2j+dGvmsX+7eQwhPGkcEEKMu
tklMiyi7Km61zUQVNlVE+MsfzxpfvMm5NfGX1UcHOqUhe+klSvWLXnc+WrBgGRAemDqtfWVVm3q5
Zgal0hijQ8aoYdHb6cJlNzNNDcsc5uOIeQ4cGm+LoX/T30cZmAyaXzbeV54uX0j+TtXcP42q/urA
4HzzGpRCWh30QBeQqmmnMVWrA9ll0DQJnG8Rh4Nkd5wPi9gSQuDnOLBq174pXa9sag3T3ZCBxyJd
s90MugYBsmnSdyVXA9uS3rr3jCBTDZx5F8++mNUf4SDwFl92bu3TXmFSm/yYalDj9C5OHgQhp5cB
J0csA8PWrH/PMBbV+cZ0yFLMY+PN12wE76n/6dCsgcbCvgP7/7DouJFEkT/ZBhu9242bqTVRWrPl
9b3M6CkVK2B+zs5KVYgt9amH87uddRccWWIFDXrvxCtgi1sdZux7JVVM8KTKZd0v1beHz8ql3WUM
bzHpn3hUzjFD/nsYOTLIiGiBDhacNuBE71MwaCwQnMt5PFem99HlpfcWa3PoQeN8LXFzHOKaFGK1
LMdPPUKPOsYzcxm2dKUeuquRtC+ZzLvPfHAY5iiOg6+uLfeiQSOM65VUZvbPvraavVzmPqSYJRAc
D3XpdUx8nDfLEbwOc10SKNZjho2saD1Aa89j2OcYTpuPmthKi4IcgA9hQd1qmOxg9FghGQ+MIaxw
5Xnu+XXB62uaP2bvNNRIKOnA89CHzMIsHi89prLWZWPSE/HCwbPbRY5U/ahufEyx62TkTWSHEBvo
1ruMptUOBCQQqRgCWYtKRgXUC6nEJMwzBsvVbadmuXVNxwYzo35UePOE7b2lUXX2EtcIBqv4nkfr
gi4LOw+Sp24kZcjZRhVpq7PY0swIBao28x7Z6bnY0DkQdd/0gkJrwajJ3MIZAIVNpMOR7+waL5r8
VEd45tkrqLriKa2ZNdMLHSCiUvFe3NT8Hmzmv3W//cqE4lup+BlFXRhHZbYh0NO8pdq8IYJWffXU
sfUnknA072dOKJMP9VSU8fquD6QQXVkcBAhCm5v9INWDYsTLplaz3zUB9f2ylZX1IsgrO/XkW/Jb
05ds9WGVDOC2m2duGNt3uZEdWrqzHU70NXeiIwyUui7bw7QRgZmKY2HTEM90s7l10bJVCWF6LWOK
xcRWnbBzXzV6nppkuSEXKrHx0erIWbshdY9Wxd1hcaZFxUzwpdcb48ZumrVTlPVqmfUcGW15K7Ly
q5O5HlZwYVeFUSk3o2oI2aySA5Cu7OiQJ0IRiJ/yYdZ5ygYA85N4yXp7lTkn+nuLmaxhva+gN6JR
c8m3J2mwNf2Oe1BhjZNEAcdL7KsZQ7kIVpe2dyEcOO7kC68Is+yOgqlGkku0ogaXyaI9uwQ+VEaf
oZwVQ5gmJZeGbb1U1JBhNWZGwfmXuzaggZ0B1k+W9mmo0leiJW5QAhDV9qDZCs1otx4CNrSHen5A
KLNuEV//0Oi3Bryzd6+Dq6/uX4cLi7EfqlqKmDKntmnjdH4TIK13ShT/bm0dXe+US58g5j5kIHuK
LZZrNqCnJrnHpb6rf4bxj+beUtb2ePoqMnSg852JqyGJ5Yx+B4+RWtCeVPweL4RIrrWEjMfyrex/
VUq7ZpgS8XhaSbGngibKrsZ7kHMGRD4qwBF3JOTeQ4RWoh3qMDfUKkg6kJPwpzK0pX2ARDl/cyp4
pzH9kehUqCpX9I5Pn2ByLbPzE74zMwZ6AhmJBk3jk4G1RKfMsw/G3QBVteQL0hIC1D2A4z6KzLhZ
U4KRVMbhgB5HUzb3l+VOxnsy0/Z6NyRDdbrik5+Sa3PjKACAKqkP6sypf8RxGpZGi9yHUkYYqrIe
punbbvIv1R0oLLppO+kcId02xyfRrnSn5nEkhag9Zxhx6OmajbqWaIe92FpRw3JeraGbYfe9zfMA
MJFlb3jtEMZlb5n4zsoPIzEdTgR6GpTT2F8zJXmDNmWtZ7yV+0WOw/swZichxabvoulc25n+nEu8
/Dzzasfpiz0f3qSrn9zM7ik3JQdnV9Xf66S7mgqgSjIjlolJS/yjaelrdl7ymhK9Qnm/ym0Q91Va
HuwcfVYiwI47DrPRZFm2bcsGcfeuqGm5mwtfLzsHgHayAilZQDuIfQP5nDoHk7LPOaGUUM19yaWc
fJtoAJp6xiFlG+J1INyqQTJhtY9v9d21wOE+aR2cF4kW6nrsF4SMk7FVkxshZGC4avOKLwTWk+yd
b8X+JXkq/7iV8UJVSGWsvw9AIc3yQN6ynRC/EkBiyuc9I64qY3xFNJ/JKxh+O2lol0EEIpBBnXG1
y52n7BztuTNIXtSe1eJPrHD0x7jD0YVuxN2EcRBKyOo6Onkwyo02nbPmY4yug0FbhZ1LX7axDt5u
D1li7l+N6oUIC/ieTPoLJZynIB19J/Y19o1Y3RbgveEUrsRgrOP2lzEgeazYqpvfjs3Mi51Hu8zu
x0xTUVg/0bowLJusjZsHBvQk59DHH/GB4GIQvy3aWXvDNti+EQNiuz5PoNO805gwXahKgPSYZz2P
LLnFyubt9jTlstiJ75D47nks/qpBvMNkYkLvw76M85ccjnjYs0MG8dwjfBXuh7Smk0ilGWhOaQck
Q7RBgcGxLze5A02dJ3iOhM5So7E4tres0TSwkXBj4cH5VVbqb2a3fAs1p3q2UJwtcSlXeYuWQal+
F939/StKgobwW3RJ4e046zArheR3mahUNnVNlIMSMOsEjAm/Y3K9a0sryraPEw/UsPKEsi7pTi76
F8r/LOxkB12kMcNktFJSfgxjPw2WtTGmxLwsU4uRD4bu2PfPTWQyXUZ5dPKYSm4GSOW7hAVn3Y9R
9RSZYHCAzRbrSboHgD/1Girsyei1napzTC7ig42xosOVKHrCbntsJhUxQI7O7vQx2QUiOZrS9H2M
QBt6wgfQ75CqEsmZWuFF4m2PinemtXCAu4C+8Lqg2mlKnxDGcjhFJUbxmXjUqg90+Np8+4pne5ub
cltlUVgnxYHDyh1M2mY3UACEANVopDos9TgirtW0LTJ0tdMxw/D0pGK2AXLqEuJAcCe3OPteA9in
pvZeNjrPS2cx/zZfWdfdjCE39j5kTYy+62Oj0uOD4BNYRkqeZV9QsEvKd8KmtD3i6WyVk9q6DCK0
a2sdZXXAtV+p5C0291gfwPjOhBGfzFtjcoPaEBVNAvaveNvrA8ow4jWSypet2I+DdUqdaTvqz1UU
bZLe3MyR4uf3MhauXs+ufX+fmUcEVa771sD9R3sKu82xv18TTxLvx63PGSwrY6zAUUDuy7pEJQr+
3cXmLV7LcWXpT5reIKDmCfCKYDC0AIxa2EUlBb/Y6M3oRwZVwoS3vef+JFJHAMGDObKeFh5i99hV
lJJj7wtSXFp0qZO40bMN9FQeJ9hpCVVg589NvamluWenCuIxWwP+oGENg/yUlj/S+bkiICNKevB3
iz8SLBXFzyUAhbLlWMkIlFETsZjaMK4R/EDwMNfuKFcEhW7ZYplSAESryANJ0iOHBpqHOKLBzBII
3v6wM/ZoiiPYJjyl7cYVqm+Nb5zd2YnMjczyY9lfCIyI93kqmlt5/9AK572LDsho9TDH15M0NGp7
0dfsJx3wtJgu6U9aHZ4YWHlSBSvHuI2jDNyll5GgGJEDBX9iDX9/r1r5oS2MNXzcVSaRopEQSJoo
TXf0xmgoCJ1a2Y2kx63SeIi5CZ2d145bAeHbJn9PX9Sg9L5bES5MgpYhxkZNC3f01iSdckp2/YWD
WBI5a8Mxwp57JIk/jfQlh+fTkNWKVmNVCgx+okR12HIKdWB4MlQHUgWVOfBsI6gjM+i7S5J8tuLJ
8tKAyn0tnMkv7Zc72CdTK3rIaPx14nHgwrXlF4tSal+5Dxwye8HejhNc0hTirapYR2E0IEySJSf8
tTklvMjTfasvOT6Hvab/Uka+ovDgYKDOTcDGLGu1o3ir2S67c131iFtlwdrJn4p+0ZgyDG5LdPFo
bWo6aasZtTk/buzWtu0xFnBW6vBJXpHrZ5oUfmv1+i5uiIst6uZU5gjsxqWIqcLYPibHONlzHP9m
OnWdnZkDbDEfSPFFZFlPJUqgqu62s+Da9oPznJLzylO/kfXGSOE2NQSLueI8GOpREBnt0jvrCU+s
aFFOeIyZ+NBxHvKXqLmLsCbygspap5JyOsnT5sgL/PdXe2QKo7cNgRfmfO7n/gPxhvYyeC/QMaJV
oz4371YvLkreHZrFhGHaHSLle/SS0DBKgJTahmnuQelJyk5+GSnVHqiXpXIDA7O7UL21gVxZjBpi
FvuMxuE409qvgWNmdiBIgWw4l9GjYoJzmevvOEsQtzwpMUY/lH3qeENrwtGdJXWK9lQxwcQdEA03
ejHUBrtSCcrRR2Ep6YXj9/6p5htqVo6jQ+t7PdFTJF+t+niLbS29tFH0VvdQTAyKmcCbWm9Vg4CD
x1Xsa1N+uMRn78wBxLxTonrWW4uztDvf0r76KntFRbQbVxd70MSldOrqkpllHLimRn7J/WuyMrEt
oAIkPomomSQy923UpWfJjCxmfHqYup6wpthpr968SA73ZnNtK6azDewqtrbiHX1IjO3bk09t3fdb
7PEcBb7d2nV3wDg1wOB8n9K2NujW5kfCwOAyMFx406srOWf2Kz+0PLSyuFYuT5s9tOmFCGp1ncr2
UFeReeIeRpS8nIW7SB//h7jCH+6CYq59MKrFqzuTyKnkrzGthsPSEwJD4UwKR9mlYas7fWAsWmhh
Ff6YKvc1TraA+ndkQn0OtOxPkdlWtHXwr0djUW8q/eBaCVRMvVWeirISoRbjaXA9GDCJh72RMS5R
EW7xZ3Tz+SB1Zzo8PkNmTtiTqlztKyFFrErs/WYN8bsnMo2sRvseGYRTiSwzK7fonFom7ctLr2by
RAxSKBntEZEhF94C3aQ0suiW1RscpaqAlL6u8+qnyARHcODTl/r+AdfuhrSEYWVmBme1vBDHRO0F
2WwRBblthHM1NoHWaSSuTTZhQ13b3VRHuXZoLd8xQAEhVbaSudlTrzSKT6h6CrJ0ybkZS9A3vZdC
wcp+JijmGWwOxsYmvhDNEhAIcHztxrSPiYRAqHRQsJizUPdOOTHJXo9+seXgJehUkb1SShfTaBvU
cuy26iSvBGDTU00SFP21vnw4/blQOn7j5mWkTj1NubWDTb5cCNKtjkvuIRPTphNuz349pu9SK292
n+LvSzDetAblaO0mTO1bILA8z8Qc9QiApMbpsbfhqME/NdOMXlVm5Hu2mgqKHAMhM3Xz96WorwhB
5+Fz7LrfiVzyc5LFoHVlPJN2kEDtpxt1RMdKv8s232y2YyLKrVOsOQd7nH+mtIc4NVZdCPuAqES9
/kZnFO1jpRArF7Cz78w5oy+w9D35aythRN0ePQTMQzioaWEHaTf/GbPIDoa5OFSKTUSRq5OAPGp0
idKo3D8++38fjNRpWDqyPrQ5yaSRU19oJQ5W49NUCS0tE2fsDCnZwniNbzwH2ZqaIPJ7Z4LAnOPs
zc0yNAfY+NiIKR8Ws9godqO8xzqVu9JtrcZbtm7DwIgO3SXRqHtaDRvQhCUaXtl2hD78VrhbCsT2
RYvUN3pFekA6g8F19rTz0OubQoUO+Ve246J3Z+nw/jMluM4NSdkuC1/vDNt4jp6qArwUAVcMVApV
7h+f2VqG0Wgh7vUhGKltkmfKSRa+Yo7FWqAALEbD27az5r6O6tSud4ASQ5QcGwvGE54eU2IG1O0V
Rr11P/+oit2YwZ18k4SelLXnK0WAmslvaRnZbPZktvlVV8N6J8upLbL+Vk2pwZ7tJDu2xvhDMgsw
3an5wXo4hyetjsedUyS7R0Khk38wwCBAy3hxNOGFRlPbJ3qTC4hQfN56d7QHQvUi266CwQRpHKt9
F+aFUR9RGcUr2XoL9kVXbmxPHJCiDHvsT7+dMR7XbC+4R2uF1YT3060UjwG9kfhunr9pTWseZuGc
HZmWtxIvPL8zxbXNEP6dDjIuGvlG3nl+uCv6sZSv3NFGYPFUFl75UjY9mRcICDeF1tAHbe0vM3OZ
JxUl1Ua17FInXAYrPYDlNkL8pFUQLxdMpPcW3+uoaT9A/OupQzOVkNGaS0r70d4Ns1ze6ioOx5Lo
p1S7lWpCzEDS6VBamLMlwmveUk0+oeO96SYZ7FPXLtsCq+m6NpDhTJIipCBwljODTZyASg6YN2o6
+T854tNyzzW8ZlFafLK0bvoILv7swcNKqoSqYt66nCTCoYAvRC9OLeS5qp3qXND1CAZPbeBPOyjK
H1/kp1s7bzAuXWttZVP8mgfy9hj26Q2pDI9vfnxoVRQShJNxFDKRjXTH4ZdoyjfR8dDSHVrXUYCL
4MOs2h/SUdqgzF5IU1pFRrkye6QFgclBawCDHS5uEfSGcALZKxHcY6ge6lC/z7H7OhXgE62xLkJ2
8Q7Ju1f5OrKmNTSNQo9WRpIwuAtoUKorkowbH3zkOSlrCO5F/JtYSL+N2cdl9KxzGqz0YtP0dbwZ
7MvIVI1vpazv9GQ/ZfFvhZxAAyyLDjxuFZNesxQPY58kJ/Oc6DNGfxwIi0LzzxZwUIpoadA8GRrT
S5p3iaZiqjGN0TelF/tKT/vIchjxeSfZL+S8eDC21fwXqrBL2Wjqq8GBQ7YQRKKquaWcxxsLsUCj
bqQCMceWybByphwX2PTLtO/1lEoXukZP7xaIjEA3mqCrcSYqAXU/0TwVCIhsbXWEdPIgrKq8uoGl
Is2Ms9JKoc9beKgRpJMdJ4HYLhtDmKmRVN7UqmXCVQ4tR8WqXOceg3hT0iTJMFP4Goxwfrz2ZmSl
JPYu2c+GE44DI6OiPJOofJUi1V/YchjKEs3VMMI+2sSK7IaMfAevFR/MyTRm44z7UHeFkuwx38KY
zPvsbHO0/xc59J8TVbhRGH9KUZo3T10CUpAJV5wwVztBPZcQwpXYfGtqEgcbpiZkQg4Ls3dKnEpX
A41LEGsf0Uw+iP3LZD5gGx+9125RXgatYZLcKvGKXJ38BTU/eW4n1XhXaW6QWrkiQxPtABF6NgNx
EmNBHyR7i+FFE6W/u4rrohbKW6rbpMGrWXzOb1FN+zEd70qE7kdffqXTAouG59OOkkN2IXM0Y3gU
2VcWgotXuMVrLIZ9NpJUqwuCfHMmP3szc6qNVyvHefHIjTPNhY7jAg+l1akiYO3sSkTtK6TD8TvE
PmKWsM3s6obiubLQYzVSit2oZAq4aOJ00CEMv0W7fNLiISHI5BuJD2G8adLUiVzKLoPnQr2W9ZOw
4RHIrxnshFIaJLZz7XX+BwlFw5sddb6a/nJ4MxLSIDL1abY84DCPSnARJpKLH21ME5/4wFUEAxAf
CF6IHhpYzwrO88YusNJN9H5PyT1Bo1E4GEuyVBk3slIBaybGOauVXWW1gZ5fYaT6PfdhX2CZojHC
g2QX7xpFZWcHdXP2NHI3q5+ta2wH116LBbU6Cp3C3BnFne3/f9g6s+a0uWjb/iJVqW9eQfRgMHbs
OC8qO4nVt3tLW9Kvv0PknvpO3boPUQEGB4O0m7XmHHPQvVuXjcGl3Hk2k06QxPlnxznlx+M9HZMS
gn2JAKQOZJi7VvIZg/4fXD/4AbuyP8y5wTJIemFJvtQvw+9X0kYvkTg5CmhUDIlNlAc1VPCe5aCv
cyo6RIa6zi3K3/2dGu5au/NJVAucsHI40d0rnQPY/13hvdpZZIVdCfywdfTvnEE3swp71aqwc+IP
BH6HNv4GL4aYgXzwjIKx8cUJq01/SBWzSPNSJR06ar1DCnqTSRPe/LaOGjs0g3EJ0oTWgiwAdWIs
vZ0sR0Je3Fbctei1ILz42aToe9EkGTVtlm3TE/bYiQsq2pa9/iL19MdgVXDpJ4g4wzyIL3u2Q62z
6DaMq7S5xagQVjjkskPvGrj0QW1TMkrHj2EiEhTx8a2RbXQ1c1pYj8fTBPiHone9bYsXTbWXYWmE
QkoGyKirD4lmZpe1PUKC5S4X/xHVaP9qDK4Fem5q/z1tclGR9IIB32iC80Q66a2MSLiOfFoSUQDe
Ucut5zwZnxfc5ZAG6NqBtz47CjoOsZfDL1ocYp31E3XgjgilnCZHQ0v/jX3yqmN+ozRvoxeVdF5q
rJGJh0DcLbY5GDrUPi6hTxZ+P2wKOjTcmSA5P36dXFZo8c9gevOnH14WrWefAZh/ncEukNMHSkTM
Zeaio8BYFPKVrCvidsnooVHcDNXaUPRosnfEB2vdLzdtsIQzszlo1MapWRnWCAqRZwXnjo6cRrvY
YAsySEoTHoHTCtZ2EI7duLUS5HttWFODc/4szm67p28mqTQSVRCTHQcuCEFfvtaSlFrcrY6/LZIh
ZP5rqcD3PpmNCFEN2tEKlR6FpCCgDKnmdfp3coluLLV1vZRlepoTRbFtUz2cnWtSxet25uog1XeB
8nhfCLXCdoqPxGWEHk86dSwxupQ59SejZGY80dtfCe3Noe7ls9wSwIhiPtBHikL3AhKIdx6tcBlS
tv6uuUqy9qesP/tAo0kl10AlDZGhw/Qxr14RKG0nu1zPzDIReVsmbYfGQhhr+qvU/TcFlh4hhFxO
ImpW44wAVe4s9u2oXTnjsrBnkF/6jUwToUNjjh1pKEjEqNUrCpaK/n0ueirwCNKNZ9K5ELR9UNml
ZU1cRHPgQljn2LwskmmWQqzdpuHo3GH7rXr73XHh9B00j/M0L/dBjK6EJAj3Nc7J+tWpiLQvfJKr
lt9lNB1sMgLVAS7FPmc9o6Ye4Zyxf6E35yvs8TOQADsT5BEujdMpPw6c20Z/NPBouggQVAstW7/b
1nbhsQ38kXkW0BkV65qlnJt/R9IFrEcKIWcZAu3QC/4k/OnaSMlluZ5o1KlP1/5lxb+LbkMUajr+
6CVtVu3JLw4WCk/xWCZ8e+yt+T3CBbtuIUntbijmV27z2VZHxy+2BoojFqMrTYchyYK6878yvV2P
WIny5k8nCqwp5FkgP9CMv42VoZnxwzH5MWgBtB13Bb4LB5PGpwmuueU/geQsiHQko3VdBV+R+9Mn
70Lyv9idBdpoM1ti6xac8alCSfa3M77zcYlmLMOhqFmJmxudug+LnF0W2esaJjS77yGjyWkRMsb/
wJuEqriaSF4kQAD0UMVCIwkD/74kmklcWm6NQrfFQ1nZNFRK1FfbvMqSfeVj6HOq4KnSpfhhGuhJ
eog6Wy+N/I+oeaNLSw5Zc8f1izK7HdgMmX/NOTjMtF1ecRmo1zntw7FVB3Tw4w+ilC1C3nN6TZAD
36PR+BVxGt7S3u5efYJ8eif7ArMa37Q2IphnpLnYu/2ls+39MGfagcH4SSZBftfz3KZdK056O+b3
rC315yAIETW3+HrBJtLpR7iZBLKhXuB5OwU+9Y6YML0jWDwQ/YiuryDtvrXn5N7Mpv6k6WRrwhG5
Pw4DKzBX0sOIc6FfXJE2J9PVQKAYY/BqdDNTFZPyXxbArDHd6KtQMLu49liF6mO/Nyj87J3R9G+J
bxIKk0r1JWKeMbjAq9S+q0n1cirrm4Ct9ofXdynNMge3gLKbi46PKTTpnXSwq3606Qhqa4r+SDe7
qp4TlS59sYuV7l7+OzR6hMw42cJGb/89/HjkvyfYC9UHsMe4/u8HzO2oXSiMUxG27ItaDvNY7GPV
zMfHQ5noU86c5QdjlVLXNfOfj6f12JGo6f+OVFfTyIz1i+U5irCWyP85Tm1FtLg5Xx4/aOdWv9Rp
9dUmUbvGeV4ifYM3hZL3Z52P+s61vW5rOIn2k1zBV9FYv4l0z0+GQ60r8COKToZC2tS52YfmKies
vdxbO/RvFi5q8zETbcNlZuopg7YU7XFKhm/ewofTat57dR3Gv2UT/Y2HpIFVktr74qpN83wzKvFt
e0J+SDLxEDtAzyYh7sNk9lddd7d7+6uemmgzToowTV/j452os5vtM7lBd2UjraWeJo6ZRpECilpz
zV3Knq5m7EiAZuUUGfancMURX7i2GhIqznMWgFAFqrlDEqh+moEiLK4+ihp1RTY0NF4acUVV7u1a
baaP05t3Pcjbz4xcVoJwWSGOwrrkGg4lMzduVUwaEeZzh1Kq3ENB/TuKfrgDn7cI6EEwFItsPqOI
mM9JTEV9JcYh3gPMMtVdK7Gp6j46ACIVVzGBkUeVm1TOrCAlaRq3yA529N7QrHXXNzn94XZXVB37
K56Zzd4GC0+yHxW8sAXQcpwdzXpyvU1Xgiq3w8KxLnY/aHujieydbIR/eRywTFHRMHFLKyS7j3LQ
46BFKdUZfz5TK8VKFTlE+qCNcPaRJAnDXMpGeLqkv5rzilRr2J3o/+3s9nixU1AFgaF6noOCsfrx
u4qC/2jwjIbGD88jnRTZJ3l/u67SXIoItrdFGuYzaqQjiGK6DfnFa0V5Q1XMyVb3Jste7WTXnfHs
GTZSNra3nhxuNT6JUJTS2NDbqUOtQbNg+H/Gjs/OHEgrtZPsMMnhu3JpjHfSg6aYPueZV2xxbRI5
NgJ59rVlsp+r73i593golvdA7qgZWncTR/WrmzV/a1rJZ6FKJI9lO+4xxqQh3rFqX6SJ9doVNTBo
meFcWe66ORrbzqPF+7ibcl5ep8A4NY2DcaghtyKhovrid9uk85njVQdJGDCd6VD899O5/JiMFmhR
HSRHw5cnR4jumhFigrFdPWkVKsWJ/ab0SpSHKYTncvLe43LWMKasioHi9dQLdGajR94Yjw6z7l2s
wZS0Fm1IvFWWbiZT2ffEIGINCCYTcFAjlvDV8FNkZIElfT9/uuQywtRTTEjx38x3QzyPFJxqAm89
Gxrlql/cUJ0rh4M/mE9iuff4KZY8hBFDz5kXqAqdMxCX8H+97nHz8WJO7JvdqurweOi/w+N3aZ6l
HREyb/+/Lx2MoCQKtWnW//3Hjyd25nRt4iLZ1TLe+Z79q85R5gLISbyN0gSVGZpR4GwJ4+HDo3Gv
2usi8brOwn7qGLuOj3u1RwAk6bfanh6Eccqc5jlOAvdmV+fUm51nwpGLvdNQFgBKad3d3qc1307Z
vpfOvQI8/msIIMi2jGSrzkpYydZz+TwYaiFL/p0LyBJJG0hkXFz+ZBv8YScpjkZBRcmZpcBtnlvb
JvglbG069v3FHZNkNceWS0sfhQYDPRrctvjd2SzqHZ0ISnMmywrHlSEpvDWG0LZB3nfkm1C1ME07
NJaiBkVOBcndRvgUS1SkubW29Oi3m+WLKkC2Z9Gm5SqYm2HTYdU79hrVF2dq49Ch1LP1+9FdubH1
Ey2ltk0S74xG9zeG3YiUPtpMVS9/mBHGWqzx8TpgZWhFZPU6jnnwDSlPadI1e7NrL1Heddd0SdAg
pnVe1R0RAVNHiX8cneto182lNrt9hCxsFzeowtJYIFY3Ue009U/JEL31ArzQXrOb6Zx++BY6RivP
kgO44KjphjNOA/tsiypfI6tCVWKPTDapIOKtDFhLZLeMgL91PyDPb+oYAqATdyx2nPISEdZU10Sx
5uaiSFAyCxMhWcF5aFuZwDSkP8nIeJOvvdRnXycki9/O/22N6EMcl+I3be0jQqqgoN1hCA8NfBqc
ihnRaDUSqNbWX5OrtRQlNbWJlKj3VeEdhoFNRlW0iFLjlxZlxIpZ6tusrFeEvtW2Irh9hUxsVeH/
SEoQYR6UmAz64r51WuMoOn6hGQ3npNeLJwdXQiv5sgBosjy20l1qzOIg4IUNhTTC3spaXJaIEzAG
TmdRMTOSwQpSfrnrjkSpPm5JT7Lg/+8+Vl09VC9mmc1hos/ORreHHypAjsRKS2zFjFZHG7LPVprz
mlG6W9mY9Mn4rgJIlCkKk0a7NBN2yU4p+2ouccWeoHyIO49c3+p5ZIv9ZAgaR83zECQjKdbzE5wz
7aSDYFqxaDOHFLcZ8PqseK1EnyALwmqVJbm6GPn8NUp92JEaS6vO7XAGsohekQ1TIOUbt4Xm5Ddd
6z4bmvkH2/hGEt2e8yaQFxMHYe9DMW+jvD+XFC4OKNOwylavpk0UqzXS8hIFtgPV52xq6/46B9aO
EF4d/o7+s13mS89KnjCZryDx/ooa5q9RQ3egBrs+VeyJiYKgQpFeCzt50Yeg2Ks0pjdbZfvRbVcG
tKwrqTWax9/T0Rjg7bKxth08K656seON6cb1fYmm3rAU0JB59vsiavNrN9KCsxistrke3WIbG36i
wWuXPqaXVogZCbc3nTOXGX9FS2SfDkJ7CuZ0PwgLsXEk31JWoyRQozpwmeJWMbtp0ILLTNCd/JE9
REdKaukMVJRUW26QL2tsV5XsxOmjham7bjWu46yp8k0ewcHoDIqz7ojpacSO0lFF96T37UalfkEe
X9N9N/L+Lz30kk7RHKcawfPwV4ZZkxgZ7D+lyooj3ZNtkhNGQSDOqe4RcvmFQURtIdLQjOt2LdkN
+VGPCy6C6IjUChEJtdS0P1eTe49ay1/lLBCXfWqNpixZOwO+nLECNAsX0NjOKI/71jB34wAqD6VV
sKmMHL0Ru5KY4oxukDkSLMiFtnXYN5Ngj2eDULUqJvdQvxQeqPQCLg4aZZKHUgHQvg3690GpDSQa
osK8lxKcyBgxrON8PMjPcZj0i5isOyve6r1AQ7OqS9E+Pe5Wxk+vJg0SEiXALdJZC4j65RjI5ySd
nEvuItKardehVs6b6lwqL2mt7YLKPNJloxqHMzNMyaMycUquRRB/ICDCW+1PP60soPZqGF5oDnzj
eqK2pvfDb2ZnlXTFpfV7LmhzhIvY2RhLqGVIRHKN4mTWs0CyY9bPZQyIREK0WHq4lOhT4a79JGce
Kctb6dSk1o/+W6XYYNNotTeKUkFJkqWknAYixj847AVDU46UEeEcY+jBeZm4r3nslRQd1NcUVz+c
vgHMVn0OWUc7neLsCg3hukg7gWybSCE9jzl3kuiPVQK/tpdudOGTzUv8DiGbvdNPYYKsG/17REUF
SJNXPY2p35/GIXiOSazttc+WIfBcNY65nqFOrCpAf1PlGhhhx6srLPdWWd7GzzBYZTZVkEFReBml
YYYMDKMhgJjpTwYupJpqqQeqdU1Q0gHr/lWlRrFTXfJiuPNXmhiIYQO/I+F2lWXmtOd63stUjAd0
bHej+wOrvwApQ5kCiCreZ5s9uloQL2NiQo7A/1i3ZKBPvU8yGa0LIBozNb7R2AgqFlej898xyftH
ZpTxKLT5hxbEyHAxHfdY6mcnGPCyTk9GW+LBJK4eqQ8hB2rOD6b2yy4nK+ypdej1h1sF3inJplez
o2hApip9rZYslLrpv22zmm8WIXMF1EAj79QxL2WztTt6BHA8ov3Q5ywsvJlrJ7Au5pR6z1rGgEqk
d122C3488m551vq3ph2/wU5Fh3S593h8xgxcIpfohvbsBRmprBYDcyEpRsrs/x6a5ZaLu23AU0Kl
OKsVg6oOQvLBkcwIqT4/Do/HHrdcODYH0yhoRI/lUWS6t56UMa3LQLxqqdFvRrP4JLncf7bYngCI
Lq5SQ1FBIPUBYnMf+kMznHKD8AE2fpTVlbEHNY7Y0wWSzJWtZ+5TnujFySwRj9JY4WYZQcF0aH4i
lV9cISlgCQjIA75VShGJoqPrgNq61L2NB8rkQ64Yfo9uHN+rERJHOfSEnXtUyoQi8iQRmrjU0hCX
xy2/XeZWyanoW/InxoPsnXF/D1oQr3VGPQfZQB2q1sneDK4am+vJovn7t+T9swiIvgZ8N3I8zb43
ncqMJLQJpHZFbshYDAK57fI4hmPSh5dbeqC6o56xo1hmGFT2+dUl+9xAiEVFtrj+93AdtLfC8cXx
/3kc/IlDWQ/CxePV0+gVAD4d5DG9+W4vos2se8f1uLQ5qY49HnYxLO8i8JPbIjLIEdbI4GLHpx8f
h0BLcGlEuk4Flu+UQsHj+Hg4FxWWgDanpjhHydN/h3LOM2p3zEllEFT6aoAFoq8QLuWHblYvjydG
TslXJypyLTvjPPcdo+7ywftFH5/KVgsfDz0OmdPCqslRiGFusVe+64t9w0SbUDnPRhTAI/T1Rmt2
dUUchIMUBOWp/aPMGu3cu8zHFXjPn67Ko/VkzfFpok71U37h0h0vVkCzMp5eo0gTb6w+xdbQoi8z
H9QJIQwB0LExvfs2Oc4uVFOIOdydXdoFOGO9pwjgyJvCLjRVEzJkZV0mH0Hqv2dhlkNbRY+n6W++
SSwVBN0ZMT2QJ6PBiGWpCRdQC3qVBDb0NbVcDxqAwmqKil02x8YPHKgszFlU2+wQYtZV1zxjfReg
6f4Q6EjWo1viNxoAQCZuvH08PlPn2QUBtKUc/9iHUctNTsPm1avfddxWZz/t/vdBSkgJaeKg58jI
YHz81Jj0/3kK6WpFWFomzXg2S2yVefHj13R1dbUlFgeJOrKXtkfJI/dvVuRgyfZqFeasL89lNe5w
JCMVj6pkN3nl9KyWQ0T9DyV9vh1cZ0bFLh1imfGNeK54dh36+boRHJRe3QN/cRfNQ7+q5Vhvijag
Vk65LXTySfBt2sPvWLynbR99ZuV4HVRx7SFIP8+EFz2bhYg25btwu/o01ZEOZd9ARurrzTOFEOrF
DoqNbMRoAJbLe3oc2MR0O1/DseT3E1/wcvjvpzWqZn3OFDby/3nBv1t9MoRJxCD23w8AuA1PQRF6
gLLuDAPJfZbF3dE8de6Xe1Q7upssBGV77j2elenM2hJZFCWX4d3OkS0VQ//iRGNNxQZzhWtA6wp6
gKCaaPIww8EYokxsD0nQbx8CoseB0pfAFzqOa63x9AN97bXytuB+5RVE5w+/rbOLk7J68rKhR2EB
I2EOnDN/dbkZDVPu3IL1q98tMn+qENowwNMazGLv2ki42w5YcIZ2CKJjGw4enZ858Dm9VebQVK/U
VnVzuZIKZVORZrSwg+Ft1s1FwwgAzQsTlcuzWXDpIib1LkN2G7W/bCz1HSqNYh3k6quQ1q+OesNW
g10MLdGE/RRU7ilAcuJknANyYj9KpFtQ5f5RCayQLeIlf5QYgqEjXGLA50Vc+Ec75ypr9Oo5Y2GG
CpMFOw3VI9r1Z6mBlKjdkSukG5dmWI8F22aiy80WOuSSOmhLTodSUc3w2T+vIAukR1y9H1YCtoUN
/c4njhIzG3XVRv6ly5/v7fSa5wO2Dbbom9b36jDhy137uiAdiaLcOQ7eY+Xq+4T1hLtsSaiffJLU
GEOwsOKQLAyTk8bZmFZk3IeEdkXf5n9SEQ+vPi2jzE06zPwY5vRJmmcbb9ipwhJlJv60r6ev1ssO
kR50x2x4aS2rPrkmFjBpeCyfi3zdZ2Lr6yViKeHvBkHYVN34lNaCTD8aWfnisSfe8IWrPfs3ZThv
C2CMnfFQqrVf199jImjlzwZNlFa+62x1Uz9YlNi6s5bDSDJbA5gvsyr7COZrTQqff4L4R3GjAhuh
Rrs4GTEKg57EVSagpfuAiOXoMe+rsT16wvF3U8+oGatE7qqOKtlQ3hkc2l1cM7trRu/8qG1x6OP2
CwhNvSoauFwRq1/6SRqLNTP/LS13ZmOPDd5VCNvy7CWHr3o0VYoCjBESYR0mtGnC0SDmeBtlDBTQ
a4vV4AVbiBM8a0SMWjKg1/QmdsomULQu6Br66X4qkGFJKzpNrjvsSePrWEaNP9Fu5PTCLX3bGAr/
YT7tqXs1K+hlCKPbqQ5ZDrL3Dkd0UF62I3PAudS6DbgCC0hGRWNC77glTgexji68K7mi0FE8I9vo
cD83Hgu4Nfog50kk+GOI1LA3OOe6m20RzlRhZ986gLFwyfI2cbrYT5OiG4U2byVB+m0jVR1nVuY6
9LpNs8xomUc1rqpIcZZ9v0GR2K55L+3eUsWZLV6xHgZd2xL7tB1TqF6CtQlVotyCiZUIZiTHrCp0
qdEzQbgOyIb2x9xPOKnM2eZjRTE7SUqf3qV0K/0mpvyrK1S97gX6kAq5KtfaLh8LEj8LPGfshPYJ
qV0X13XjDcUxyKkBg4aXszdzPFobGm40rXEIdcwDtat61jUW+kEtgxtCIQv9oCz8tdbJiWj7nJ7+
rDEgkMzC9ms/qwihbCJQO1IFv0HXrtadKetdn/js3yfjpXHpLLO9iCg/Zkt+MSL8HGr2aFtggXTt
4rj5eA4GtgKpwn2M8vKmkUWIwtcoV73ByIPUB3YQHWe0G89jLX7bbfBRyxmq44/SQBzv4ABZuTAi
7OA1aXD/5XngX7JKvtcVdBgvSctL7MWfKjV/2iKvdybGicvM4GqwR7p7avEqCRRrVQfPVxZFcKJa
Uh4yvTi3jgDzpcc7ZsaVYA38QXrYL9xGP9jCphd7OdSstaGT+2vDoZZmmSBdZooWXTM5mKIwNMHL
2ZplIg/kGJYbJz/ChqGxX8XYMxS/kVifPUk+BCLpcXm1IQ/okkjOIPYAJysrtCfvj9PqfzPYk/T2
0rUT5O+a09Y3X8H2SBJC7Ob30UdxJE04SFTw70G8x4LZHFlJsrP3wep7iK/3oqUMJmqtRt063+jG
/jZgBFEU0s/pBO5h0vGeNHN8SyaS0npX8M57QT0iEtohKb9G7ywTo32KXYG/GKZQoD4Go0ViSoZS
DJwy6KqMyFLk2F2dYX9498xJIquOF0UZYqo6FjgdI+SygWVuk7k09qX0fznz5B6baV8Z9chucWnn
U9K1HZLAsoUkVLevuZ8jk0cRKpCFKf00D4hm+kVfQkLGuoXjwveJV0HXqDkAAH/SYcrs9bwOW5ee
X0zfa9XZgthQ1VwIVh/ZukhrLQNswVXSKSzLlJ4X5kVasGSPOhqVREUccfQHx8ZiIaxru5Fi6lNE
89vmin9q8FAZ1XlsI/MwOQhCqjjJQk3Z5skdfiel1VxaXRhrpKd5aDOZhdiXzJWfeJeEuKyjJAxy
T4Bygjy+3ZDeZ4e+Xr1Hbof0eZo+eiWoyCT4XgdAPDikGnT7YN68PkeJUKR/0DMNW5ulNxNE3tCJ
n8qNzu6UIlU2LniChCQxuWtglyN8TL6laUr0v12N4wRXcKLB08t9sUqn9LuMM3/bxOMvdgbisNS8
lbEku7g97alCe66xRu16ieNpGIJhHQN1CoWRPktH/2Vj8EM81rwW2MPPSlU7dCq/U338hJex02qE
vmASzbDDz47C+lBMntolw9Cw6aZaQcQpfI36IApqogbq802VGM5OzEQwamZFRkGFrq8Z+ZsCNKu0
HbVPTUusvZa6znujey+Nk+FlqTXAGYCuD7buzrth6W1LlE3bMvajq2F52JsFWVlyMqa9kPMb6P+b
gTR4iG25GVXOOC/lwqAkNbtB1UEFmnY/Rd1QNqRODlmYJiDMMTA9t1K8uEqpw54dNsAGRbpGYYAK
8/i+mRF2QKPyDdIGXR9+twXy/5gqNpun1/UgYvvkFQJmn7GBe+c9OZr/xy9ne9VIYIptq7R1rvtv
UYsGIG00ssDQNCuKLPehImaiTj7ySQ1PI25oynPzGleJcWJ152/Ro4Uu0WwUebpXHTMQbJUJ1+J0
M8qs23qqxLuNTdIf34Mqa8MyN2g/gQ7xaP+sOnP+VHE8rSLxPmfI4tw8h3JR87kNzq8Jh9KWANZu
bSsTr39uAvRR1mZO+vtMm44Gm9uvJ7E0ZJVlrZyg/c4wGa0Mt/nb1AwDukRe3H1aFp1z5O5ia5Ll
QVmP0zCz5Vmrs2FluQ0iuTTxDla3FYZFUqObPNFd/EKSOG8kK0Er75NzlPkHcySxqyt9rFwaC8HH
wY694hbE+t/GBMTbdRRsm+YNHvpfWBva2q6zcesLc2cSh8j4QUW8NzVUpXW6jxyGZatMaWZkA3YG
5y1Vgj+GBRjq4no7x39TV/aX0dJYhOq8QyfnO0XSuivQ6prloJ0KOipQj4gUnxm8iz+2inZ1Y7CM
SqpPezA/WYWkmwyDOq2xSp2Gmt5Mn344ah6uHTsMEhbira3Z4hT06ZkoRQNxHCuqIVbkuddPagLl
n3fO8EqJk05xPG09ZwLoDRHjTS8cdMei/zazPg9L+1J17XDRNNT27BcIPtXw9M3pBdP6HKKiyrAo
kFuNVCQ0itJHjeL8zpgeqI/B8PH57KyWso8xuvvZbKDRZBUMMXmIA1CMSEGnUI+JEtZa5J9aje+w
6vhEYrbkuGzDSGDiCVrj3gWJuaEhv1dtHBGZB3PByrRL5DG9A0Gjj7VEV6VfROHONORZJHoOBWCg
mtikBNsEhviV57cvzAVwFAF00zCvX4zIJqg9I6Q7r+nrc8nX7KXQqLIV1emo+kDmKrA2ojYwe4rI
oHc47Nkw0jwoqceSDYAMgUWtUJO51t3gvTEHua21uYDwZR2SHmMFwh+AuMlXlJLx68p2SfdUmNXk
JO/KDAjInoZdUJK0gTK1v7RBiWYcaJhHQsTxcaCt+cs1C2enMs7UhT7B8K2/5DXS8GRmsMrBxNWa
32JOBQtPlzzHdUB9Px9Lc905sPcwe+CbnR0HykZALq7X+DvHwqvXe/d4iPWXBxjtX6Be7tC5teNq
S/Cws3OVgf5uouptJ/kflyC8nReoQx3T8S0WVXOtbONI9sl9KiyY9Qsc1QTpHg6tsrY2qvLcctcD
SWqgRt30UlZYf6bBgByB0rsPVBa62ahdvYIZMm+s4i1uf48kwb3EUOBx6wCvA64Il8li7Y5twF1V
peWGqR74z3FBIWRY/kuDfe5Oesj6TCWuJrzsYkh29kI5diuaNKOTlNeuAOYKdOTKDFZSVqySG6lA
v6D1XUlqdI6KvfkiOnsQLj2p16GFeeXqRvVf2QUDk694aeOi4loQ4uXxLCeZxy36ouhUYfrtAo3t
ZJ4DPh4b1l1adn1g3yZfe3pQCl3LPBr0I5Btat3l8aE/ogUDUyDgW8CJQVtrEJaC8VYlFKuX8DC/
J0U1SOG4RE30zBir6PXEm6qwUDB52qnL8xRyAQ2ftqGn6zbtkxSxe6H4vORs4iRbAmsfWYWUata2
BiOidaJ63ZpNuwathvqkRxC+rEBd3KkOf92akZPtMWTrSwekXonWPmlNeo2VMx8FO8++IcVUs7Ls
wm6VzDOsEplNLgJhsF6xaUdN36vGMw+uEeE1SYVzKpjQzpbtnO1Oox0Fd3pVp9GbUTfzeUattCMA
+r3L5HRMHZfyX26T1dPI8R+jUgXEpGIvpBLHrHt+3IoS3B+d25TPo/Q2sekNrzz9cRJFoNpxzbGK
exx6BoqqzlbtglM3hX/PK3D2AdWH1TywmSVJPOMETgRdSa8JIw2psdTEymDN8mxgNqJR4+ovmEGw
mxlJGTYlm8+SSvxplsbR01GdzrhOD3MXAH3CNuUzmmLZubeBpb/Z83QYcUXKJe8i1XhrMR2CCSvC
6kFkh1Q4bXWJCqQ00T1LhLsIsJMJ4u8SUKplPUTHfAFseZOxHW2s9W0QlxhZmVXSscyvsY6UOs5+
/+N5mta/qM1H3maaBwZS2EkedDREpKhjI7HtLIxjX2N6Z9ntD+kHjuyrZmnI1rgGL8u9sc9iBNH0
dqdsAjCKnLEdO+dFTP5rAHf6SbBOxMXpnBrMQzSZm7DvKZVgjh3ZIE6onzTMHXYJJUYHqn9DxR9y
JiDfKDWfWiovd6ws/WpSEuwbZ2tEKGVKLfP+feNJmgRshPxNpzNPBFlePcVNpH+NccEQglBvPasE
nIQdfDc1vmCW5NFJIwIgnQw6pIVA5NkaYDCnJB62MzEOVGTqMgSk5u99zCJvrHgok47E4a2qxqrQ
t2bTTtOreZc26rUX+nHKK963hXJzVGT9ZPRuL2wGun2qtwcp+veGjutfUGrrKFjlcwsaJokJsVS5
f0FENW1MfWQdDM7/+V8g8SCpvfrVRGwZB92aSJUkdZa8DdhGhZ4+sWZlcT3Fd2YS6K3RbDFhBsXh
3/vX4uJNt+8trRHWlgi0gjjdO/Bfw0RikkUjwLcoJOuyJCv2Izm65BYaN/TWxRa2Qrep1MQw0mko
6jq5d6s5elbAmv4PY2eyHDeWZulXKYs9soCLezGUVeTC55nOmdQGRpEU5nnGst+t36s+uLK6OqPM
qnsTJoUo0uUOXPzDOd9J8SCryTU+ODdYCkzmuJ0c9d02pvbMUB8I0Px+QWVOGBpzDQvx6Ia5fR93
ahck/l6Q7rvATFYi78bP7gZybYYJQiN29hf2+tf5Cb5vfNBYpNLdmZrAfO5pivK1+C5dibucy/h6
e7vtvKt3t9sdrzBLx3mUo3iSF+yH1p5g7Yw0wmben+KlQz1aOM7z5D56YxusjN6pSVADimRGqA4X
TLzI16w1e/v72eYhYMmXuLKvdNcBKTzIzmsh7XVMuP0mVjhpChZb9NZWudP44x2yY8AlsKyWbYGq
OZ7U1k3wRS4MLfrC8ky+iMs4glZ8Qk5bOQmzhLaetimq4qcUyPF+nIPMQeSC69L1VYe5CU1+etXn
8IrMqAhnnsNlf0fw3Q5pbFjmoXeKDakX4kJ+BAk8FT62wRZqaZaKYIfS25lVo620sO5WE7boO7c2
vvnp0FZ5H3SGPAAXvMG3VtOYG0+AHZgmV2Z3H+f5we+NV4uB6b3WIgrJjf5j6APSa5gsNPbrb0iy
nGurKczcc9+QW4kh18UDjDxBMNnZADe2r1WDiD3SUjSVGotJ19KeIawXq96SOx4yP2PE1a/TyBwb
6wZJzgipwLDOp3clEHCSi/CcsylpZlb6hJuVlTqlM+7nahGYKqeSK8P8FEfT+Olo2qIdRYQ8+acP
Bu0ua9H4tYNvn7x6QF3dzpwwrz7FNuGG0vRRZMKDgnML7QqNY+nwg6JnkTssvtph1Dch7pFdHrBs
JgdtZbb1cH87O/EFsWWIItCCpoaRZ2IdC3Dhms2PZBFGzSoL1Tru3PHHEAKECjK1+X2tiRbXdSrl
DyKRbEyHJrSbtMGH0rADndSIQUxz+92QiR9t2EdrmBeELqTtAU8dRYaPk0ufTHkITPQfBfFcC1Nj
shSF4RdvtPmqS4P2rFRHA6JOwcxnrwnV7nQ9w0wfS7D2JGEHmBMz4Yn7LPPxDIgqv+92mU7IscZa
Yk0qCEqDVi7MqWHGYKoMI6Ku7byOTjnvNaQt81O6UECt6pr7YpB6t+pN8CB2Vy0RMQwXyymPdbdN
BtHckXEQLcswdEBXUyml+GVu79btKGQgqv9MpIhW7nwyeEaKBcFS7YFMi29pR+m6mLkUzFU69K2T
+PRNYK396sYu5mPnqhNugJp3CC6NIyCPdfhnb29bjKtsbZs78peLO0en+259c51FtbGzbydVRdJ1
ycZ6Uwq8Oc7MlO0KGw6y8skPcNydXmXkTLU/x4YkG4Lm3m8/1RDK3UojYQjPRO4F0W97FqVYJx53
bWEY1Z5Mc/KdR+fTb+ST2Trtg9VxG4RewI4XsTPV+FDf4U2doRnVRXTjXhSZtZWDin+ONSLHMIvx
p/aFsfbbpLiOGYKjUG/Vpe28dw2m5s8BLjFaBr3fGlwMi74a0g3Ae+Ay880z0DJhDMBLGpX+Msj7
5CEuciIaUGllqq7u644NoJFaD44xAtWcJ8MkXa0KJ/NPLfreCzTyn5rutvsCQBlD7k7/2RaQTciF
IQpyGk6xdBUTNEpvs+Oh3VMsroQ9W3MCZ7je3hpWlCiwJv9czZt4YofaXYyR9ejHlEKRL7VdKqIc
OwMFl0srcNRUfg5K6KlDXd9l4K+BgPFiiROZbQ1nzAyrFq7jUkVmuU8NkKdVBMc+mUHNE+5efBfQ
MhObbxGnKFwkmZV7X0DK6LIEd+x83JeG/QEo0n5sFIeCyIJ5XwmC3aoNDhZoMYcyDywMEqVEhVe4
rLNh945uJoGsIB0jGsGi1rWmheOU4alJcesJI31RYz183E4AllfFccDxu25L7oxRFt1K7xBAN4Lj
v44GZ5VgxMHjZyWXIg06SmrOrqSvkI+b5KoCUuJMFij2CK4eOrQVFiIFDOoJ7uMsS09hE04wNkaU
rH5/LWYTX4Y7bWU4Bd/C1aA29WW2dmL8SEFeDefoV8NhasXvdjW2FzfM7GUWq3QHbh+DNI/VhYt1
+EGq8uwiCDCH3LhI9F/LDF/Phpdo7JhbL8ayXwc2be3tHa8CmWPtx/t+C7ZHi2FtpkynKp1668xs
E8OejubQYT6zLqqq2OfV+MXUxl/mRldtp+ELOjBaxo60AQXip3I0d+3Z6K7YzpcYpTKs/H7N08Ij
zht15xtZavp2GMIOTydZpzqMLoQGXFD9w0Rm54OO6WyTd2K4/n63sm4IELVyR5hli1UGSABCoU5y
HcSAY482hy8s8R2j/4GaANpJIbMdDAX/GDuSUmh+9uoctKua0n19ex7jn+Kb4KzUdy1yVm49ekuF
LLv5CHSGtMFcjuuqweRaawhHCwuL5dAuhpFLs0nUY1gqdFej4rUb6KjnMw/gd6VfwsbrzlWJptyF
BXCLJJgkrfVUFICtgIoswPyweaFZkCK/Y0LmrioXU6nGV6xNow/AS8+ULt07+YUd3OVNv5ONdg/m
NWL71cEnCRG/4BpirArgttBS+RgRoYvpqCIYJ0jb5a3h7ILozgna+uTXJTI9BFn7W5Oa1ybiVT98
7Me727WeObh2+76A+xMNd0xJ7eOtRQVKjRTMIpiW+Lo77jRjxZC4IsECMH9vazwQZ6fYLaydbahc
aw3mBBcvzV3eB6tmsJ9MbqMH2YXqjBngodKNdt+ZxolZbbFsEdwdJghw6Be1+tgq/6X0s3WhRize
WStPjlDvuT1wRcwllElYEcZs4witoTrWpM/WOM58yTQSxAidjx7AO+2GQ1Y7VwVMZSmTUV9i5+PT
6rQT6MXwDNuPQQLif/RyCrOLwEMaVoa8IIbvUInG2p7wFjm26hQkZbn6PSFgCWaDQbtEjfESjilQ
xC6pLxn73XPlWc1heOdizHmkudpdMEnMFOb0Ijq06yg4QOxaLWKz0m+wkV79CsO+gyvBT8Sqc2As
oPDyjj0KVdTkyfzJRhrNMv9ich2uTd47a2wzEiFWvx7Bdqgq0a6JkHwsjuUuw0HVr7ejfWqal4HA
ViInjbsBod8yNXCVFhN51kqZD0ULZ8ryKHsmRjgH3dc+nVx/nUI9+KkcVr5ZC6gHdc0T2oCyQX5j
wcK+08vymcZqOMm0K7ce4Q5Q/RgTjREQF0Pv+r2o5WKscWGPKcTO3wWulofvGvfoa1Y60yKMa+vM
DBR06Fi8l3rSX6aqJamvDpDPm8828aDnZkyDK0ZFey0SZmPtZPvX8piebo+P3oGU8/vwj63J25rz
as5p6uR8+1Xd4jLtcGTuvKCTV63KX1tdhG81GlJ76O9iiXzTxblY5QDzedEaP9dZjfmgmPzBr+/p
9jd8xUZRMM5a2/CIv3DHbCjftXB2jkOgBUe6HwIeULl0xn6YqvCBXiB6IeCX8FL9xU6tXQj2zXSs
ZloIpqt+jgR5jI3h1KsRecPgD+jXmqfaMSC19OUjhhT2CHhNoVn4/QsjGCzOVb+PPIAzt+tE+NjY
m2FllXFGmEICCLzz5CKO/c9bKyXD6meYvd9+Etol4zGTHIl9+xhEk3A54obojM56y3DJWJGGx8ZA
Y+GQ+ZDBZJYOZ8Zmw/k2QGCzC4SDi22RFpTDRlf+Kg1Wcb5oossYFre2h8bDMSDw2QOsR86/xw7p
0jqJtW5jDFP38PtgDqylMHEW3y4uDT5pgmK/L3Hwo+81/b3RUD0gakqfsE5LCtyebnR0J7GkJPHP
WfvMbm3h9x69bWL8CBrQ52oovqz5NowRMW1JJjB50pJoCANjMRSEq1JhAeHqeGQH5X5QuPLSUr0m
vqe9jA6FRcCnifYgdu9sSlH4ccL/nKIXQQzP19RwhOhNnD04Y0xbOgXx7nY46r3jvY5m9mLlQ3Jf
BJZ2D3Dsvs77+i0qWbNjAfM3BlaLt9AZEJJpeghOqqdvREQ2P8PRJZ8jQFjjrUGb/5MDOBnRbOxv
baAuyC9KMrM/a8EIysktXxy8ILfHzBTBu5ayrTQCDYkh+B334Uj9tQQYl0Zes3aTEP3YmOQbVbMU
ooFc30IvkqZSh3yoH4V/8z/oBh4vDHddUR7/6z9FSmKBzqLriBL0DlWKYE4RxCeSy4xtbGUcziPA
WSCiK8djcXl7MFYjcXdU49UuJTBzmbLL+ya+C2DZWIEbrycA/wHsRIe1+knPZchiOai2kctHhg+m
Pwh97q9qVLW5G7LRZ8ZF+yTzpT1FqCKYTBNOPBd0ZtMcuiDUIFGS8ZZRQ6wnPWNtVWBOCPUi3maS
GUSeU/x781g16lXOeKq9JmT6bjuX72aholsIq2iujLfyO71qeXmDH/7IJshkWocOkSEz543ZPERV
dSY0d7oD1g2YN8E3HqKSOrDNlE88d7yVayI5bl3FXIWS4db6WFOz8+UEjkUf650FzYSBCFaR3LeG
Xd1j+SiSrjm2kxOsZjsnptoB8nRGXgK6uJ8VYZLLzmJMyrUWP7fJwb3FF2HlBNoT2VCEConZBvKs
32nTvsj74vcTXsuQwjZWjVNUGN+3i6m2IMBFHfef0rvqPuuiz4QWdWUyhONAMF9jL4BrxFvLk3UV
mXrwNgKbCszxjfNsF6gqWvqxrh5Nf3pKwBAcGN9Vj2hIvcPt4kstsFZlkbzEQgno6mj1DM1V2ypC
ZoVSuBX6lxUnO5gQGBqH8zwq/L2RwDML5zH3g31dSWPldVTCYTw1F2LQ7x0zj/eG39k84x3/LB3w
N4BuXQU2rSPnl6zoaAC8YdaLNKrTs/SQ9EC+OYd97u9vH0OlIfhWg3Fig8Ze2jGpDiriYGmVl0S3
elu9T73lLaKtCCnQGCE8wYeytzgggqXVKNxedI42ccI7HV8IwZTpQz2xpwpz/d63MutLt6pLa4JK
aRjArag7l3Rq4koZau/znCKXDGsyc2LtqWBJv8gGxBWwU89x4VxLs2PEGDICu81SYRwG2VXWQ7Ae
s+4LiNWM0WyIYQpwRCGj6pFbE82WJt19n9O1A/+LkZnp4tlLvGjDP5I0kvl7OPqyN7117XXmMz3I
V5wyRUYCP4HboDHXQ43Jrtv6p1s/93uyUP7ISXR7qCRZQbONXUvF8TZ0NSmA5+Gn3avZ65P9YrDZ
okI33fPYkx9wu8huVdHtdNQkcb29QLt1+3+xXTJxSaz7qbRfh3mSLxO/3DsxdkkQwBuagReW0Q5v
omlfGMOBx6ighN9+K0KH6JlU12cm4nsMj/C1pSnFTTkekO4dMeBmV4vomKvBw/728yYHJG8YyXLl
ZXp/tXQVIk0i0ACwub7IW1J4rGgMH8KsuFoiwFSYunxa9azK1euVboXN2h+7fIv6gqDxNH1DKo+b
aeQ5f7ujVanOpUl2mDZdDKO1vjwvvcd83fLQZwhcWMfC7sxXkkAfsADDuu3tjh0JOLAobtCxR1m5
V2P0M25y0r7hyVwaD40TT489vlPQtjrTD+IFV75qfulM5B4c3IaEw5sGCTVMom4f4e1nqY7IAo/u
4hTYene6/UpauOp+Tzwt9NzYZeo7oqvRZwnGv2VmPMFW8c6k2ELH9Fg53L5CIcGLE7gZjk/nH5L/
hugKp2jYTFutQ48OtDy8+Ny4WxIAUEzNB5qVxB8TOqxbnNRE/EJZx2T3IRF+s9EtzZke9JAiq3e3
l5yyANr11kGX4bT5fXv6Mwe/gr9apF28vB3vKJqKkzn65fF3cjYSTHkK8+/KDpx3HQ/xpkAoL4iU
AS0Ub/pIRIcuHR7TeniRlJS3NiZLxunSaSjLq43flvSg+mCegi6faGP4dSrYl8avCVjmM6Kgn72J
5vR3mVK4BbxNN+yvmc79YjXZWyyQslshfaMWwSa8la+Yel1KArvbNMmjqRFOUc4Yr9sdl9EO44tn
TD9W9x0LgeMox88Q0/YVG5N9TZMp3NfSgHscDx+FnpxBrbBXMIjT4FI1mHDyH4WT/JK3A32vuxCd
JZ4nR7/+ftpLR5xMWDIdze6lzmR1b3GlLIVDlMZtaC4TtOM9D8owdY4tRQ6TG9gevpFZd/9z2Okt
8f6fImUNQ8d2KhxG0ELYyv5LkKdILHMc/Woten/l+HjJswDHwBxhdhtfM56ykel+yYqAEiIPqdC6
HKI9nJIc68yhluqdUxZ2vNloayAlL/+PF/jXRHFoOsQCGCzbpGsqKf6SeathPybiOODTG91xqZe9
tw8AO9AFacirWmalg6mecH+VB9Dh8V3IuNyHj6g9lQ18GG8sfkCL+jHWLdGx0j8jkXV+x9n+6+fw
b/43kJ9k9POs/vu/8/vPvABuAmDwL7/9+xPm+jz99/nv/J+v+ee/8fdz+EmsT/6r+R+/avudXz7S
7/qvX/RP35mf/o9Xt/poPv7pN+usgfF5335X48N33SbN7VXw75i/8v/3D//l+/Zdnsbi+88/PvOW
jonv5od59sc//mj/9ecfwiC391//7+//jz+c/wF//vH4v/9X3n9n4cd/+zvfH3Xz5x+G9Td4HJbl
OKbDXMa1ufb679ufmH+jAtAt13UFGGtJ6nSWV03w5x/S+ptj266hW4bUDdOyeQV13t7+SP1NCsOi
SlW6NF2pzD/+86X900f4Xx/pv2RtegUX0tS8GGX/t+xrU+jCkA4vTgHXdP+Sfe0O0E/rTGGjtiEO
guBA8IPhIeJu2cgkowzBGDV22BMBZ7Eq4UwA0NRUxMcC5/UacvWwm1IRwdAIs/oxqjxvl7gANJuL
3QfRSTZI7CtUY6FQwbKyW9gh2QcrljW9UrJ3uQyXmeZOMBLwRbVdSzS8pu3IYOLcTSHk1lmurVgI
Z0C6WE0RMnpDv2RhfLKaHFTRHBTfGoROmZTIFG/BIgQAcuwnwsYjj/9nMVuSdYEVCE3wPpsXEtm8
NMzAIbUZgee6hqHQ1pdjaCq6zQ4d5whjzPCIu/RCCWEVYErEetornY2NFHEtbehUjHanpZUwA2+y
D2o+Y2nrxmtQDzVig2Ttdw3kZPXdFzUWCUWiRY3jYtRRSmgduCkzgUTVwxdj/rxLQwqKklUpzw1o
46aF9BieR7nJAqa8TbRngeGse+5h8FDrIGYD7/i2wesv3+rOu0xFqy0anadZW2OyLVrGqW71oOVA
s4dsTJdiuqsKCrLUbGADmHwWE0GKru058O/7JTMwb9nH2DeTYJotGRMBaYWVg/qaZWlBhxSpD5AR
yXwxSQIzLEX+EKngIQ1DlC16C9t9b1oZXhdwgQjG1tag3soI5IZBk1Ay6GXy+g5VDvtJUT6xretR
CgFB7XvtW2j+q9Zk31kfMHn3iMhUCthmlrWLPidXRIHNRdbPsxT4hm3zzzQa8pPAIq3R4RgrZ8Bk
wp790tUqA4Mac6WQd2aDwUBJQD2WZBq69YS584ycikuSTJuG0XbRdPmmMF8MxcigI61NH31e8li9
4oouOpv2xjLLJd5c9KI0grlJ1FxQkR7h0NpBVisoWHIKRqWtrb5+hx7pGkrAjUOTGoUW7MnGOdtM
TOid63Bm1HCjeG9N0TsHPxps9qt2zS1VgTyWqMrC5DVL6+UQki/msmBrlfasx7gxDCaJMZCgpKld
roqhoZtyLh7WBGA5tAP5BNGiHXvgfTn+GcteRTU2lgnSgcYnk4/bIbIeUoFUGZR2vAZ8QroIxNdV
w/JmVZrIzpJs/NEaQ34IRgQvnvnC0OWupQPhHpIsXAeejR1itXaKKwJWxEtDl45RG0ogVrMDjkCW
2gOpNWxiDWX+GDJgq42TPs+hMzz5S8TPhNV11kRoTZPvhMGQvInQ9Q9lshUZJ4nRZO62VkhINC54
4WTvToe7uZgGHQdBx+YLD99UpCbeoQELtIRamU6KDTVE4sjKCwAV2HyE8VkxHFsKV4c9wiLenBzi
KdVWd0xyy+w5YbBjgOa79w7flrFKx42SksQiRHkgEWmkT5uQsRNLGYYESpUhrjLDNcR6yJk6Kkoj
srr9DgRiXeI5HgTXo6wIlgOiCqc5WI5eXGyQsY+LhOLUMD5BSLQ0vgxJUtEuGeIGkJbbZilKSC8R
d62CAohB31w1I0lETm+3NFfOPchXoqARSpNnqx/1wHpD7JYtaMBg7OKC7/sYqi8ykdglYqHl8q7J
5IFH7JPGxv3MG8PwKZtp2fvAY/paVJNgfMK2b0ADJaTF6Qo/SyW43IsIgKiN+IeZlifA2zDRctKv
QU/rlbRJCy+xQDspNPKkKhAywJhf+CbZCGMNjxiD67K2HQsRPsdM5Wn3th++NuRmOyLb0sN8NpP2
hoD+pbOhE3kpklIl9Ac/w8ujZdNuSvXPyJ2ech+D83xUFmHEsBO4uivrUxeuzZ6tMGjIxwn9wTrE
Yo48qjlGsauzMvrZdlaylRahQdYYkpLxalVMp5Ig2IHMrdZe6m8w+uB1+IFHyY6QG0PmBOGJ0Mfs
6i/fMdHIImJdNLjylhWpQIdS81d4lO8ZtUCjsQlo8W1CQjw9ARM5wIwJp/AKs3fr1MdY553gTn0C
+2auFMJ99+jF9SNS+GUhVQ9MNf5yOacXzZT7jL1UA2yOJ5AkXy37zCYqOyW6k6YxLA7deJto9WvK
JTQXXTi4JEjXongnQKQDRjEucbqg25ot332LOzHEiECeg1fgdd0CW5No8vSv+XuI8cGv5d5laAvR
rBEbduPFBTkTGM0w3pYm8MUAZamCkvAQ+GN4VO3Aot81rrZRbW2zxSBk3LJeY0aVo/8EIxTs4SD5
pxgg+2oPA/Mo8qc4NddNVmLaR2eqQZrYxvjaSz/N6Mk4tdheIFRBirssYNKVjUOvH8trQJhGGx+S
Nte5MxOy9hx/lUNrPpXeC0XCtrHdaJOjc5olydisRLidQpLjokljp6yRm8aUw6jvp6on5bnn3vea
U2GkIRaz6QcDpgKBGEg0ut88RW8iwIT7WX4s486CPWcEiwR498pR5qPkNFgNlvbguMjxs8q5pFaX
r9tVjJCVuBUh8w+siGpVeuQhTjioll5aDGDW/TssEpAHCv8yJv3OMpCdD/H4GCTR27zwk8EcrTqk
FwMZzdK2TDLenIkE1gQmuY4Jq2jBlqkcmQiIZsAR1Yia14NjC4cD8G58bEY9BadPCJXhW1soyywn
PH7+LOyRcbcpx5GIsqQkQY/aBHe8Rzhm1mEzjRipEhJmH+upZa6HGN2ZATItXXFC6IOktd9GCWd9
6RRcWebUr6yaVA6EXyC1q3KOfwPSakLV0S1opz1EYfQp41rO8YQQi4YFmkpAwhacidBWFlxpXEf5
tI4KJ9pZbbsTLjdzHZqfQedTjsFhFr6BmkE09xNpdLldPxmk4C6UTZmJz79QkOy0xpmBuCRj4Klk
rzu4C3cgVK6IoIKYpCnYBSFogpyoxnFnnsyULB2wCZCGcu2hieQKbgn2wj5x31EKGALuhMlQgkVs
UsLLmgbiAN3GPIw2EeATkngNrPV+HCrw4QM5n2ylKnBPyAi9UwegfR3aNWDRKXrt28Z4zkgIZWPs
/lAxgNNBxKDhzaHfSFldCT9XGzScwDsrX26GGt5SVJLOiyWS49A2sVvE5Vo0xrh3rRgAJq69mPxv
uKXljCN2V45GIN/cDi0K9tc7OXkHotncje3JexyT9cIVBsJhifpKsnVhBt9IB+FNLwuqd4T5DRv3
xn4YWVITaPREUs5wqVTIQgxrAHrggghkXZcLI9ibY0SZhjByU6p8qXnRUu8wT9SxtotGPI2MhSGe
hRA58IJRqjoTAh/ZoqLMeAnW8GwToLOvImKd5XBItXrC4hdQmodYx5qmxFwcGCjCqH6jkCWT7mef
eRORbR94A49YzeCInyGbMZBzMcD2mkIX3maj/aKBLTirP8tJGavRH8kATg1s48jEKmpxfULqA/Mc
vqSDehPZMMlUAE1jolFWEf4kLO7ZLuUrzSb0F2UX5KjEx1PlE2MK3BaodG+5q8BxEJK1WbUufJSO
Exuxoi5aZGoQdY1OOGhF25OwOneVeWAs/RKtDJ7lRp9wHOSPoUsmbKDUhnI8xezAcZ5k2MEqMSx7
j7Ff5L+piDpQTcGbkKG3dbv4hWP7kuojyL/pIbSb8qzKtRdQLZUgL9hWYm2pxjsfAVWi9eFDvSr9
Z98A7ANnwRUgBXO7QS4oMbp7BcKEIkGe5sYWUPvW2Tu+BLhdufql4jZQ7sWcsMLWXd+sys79FZNb
SilTvUIX3+Amr5au+VRrGhjCcPb+VjCLopwYs2pAO9yU6rqNG0o8V8PIMHbxD7PPLM5jwHeT338k
UH18Z3CW4zSSHi3je2X6923LA1BDv5uHOBBKPljXZedYCIJaWFZSUEZPstVf2jZ0Vn0vH3Br3VWx
JBcuxTNFkCRhbzkSARg+MnGyQ873m+jLgBLVP1ABs2UxCJzgTduGLTqxgJvayI/aANK5Bh+1NwZ9
abNXG8J1L0FCj6ARFnlHhZcCbaWW4NyDycqEj9UpVtdlBE6fTfiIjAZ56MkccFJxyAFkJgCC8ICj
Z1IkCueB3PqtF4bROjcZk1fYMUEN5VdW0qhwbO4nk+63LPjeQUWhMLjPcPvOLpRPAXtgAVYlX3SO
DwwnS7pz71VqB+Lt4tRWylvFM2EE+7UeSATAakqcWVDOK3pz+PLIZmNYS4TL6H0GbeTsBJ/wibic
XcHf7ThGdnHdIBxSZFAILWJLx9CynDX8WtWO6xpgee4O7Bg75vgaiuAT0DbKe+RK2K6jbFcFE9fs
UJDs5eYgo1R8irV+r8WA1s1AW5mRuq+rfYvv78k03quSpKfOxJ/eut21i0GJuS1o14GANCfusoeA
DJWDoRHxm2tfpF65yDpRVo2zECbHCB5MAWR6sgaPYdm9e4gwoWORbexOrPgwD2JjbPxDbcXVISR4
LilZVHpljtFMh+8Frm+bEnPElRvujJKQglwnAHQowErlQ/Tghti1Kn90QGjUB9Zs+6EokEy4j3bk
I3PSxQecgZiodeLLIjE//7KzoRtEbLCQCbxxFYEmWXKoI2YWoGB0YziSrVxuAydhgDEkJzOUj37k
ORvUKQA/agLDO5smV7jTuMy1OVd8To6tMBmJuL3G3chyl9D5je/SjdrbUbX9WY02dXtpyGPhjmsG
rN2e6nppDaybEQyyq+y+vckwtlrSn0aQIZXkXk9YsxztGfLj0Mca7YNqNXbCY/eszSyhrMdAOyr3
qAZSZBz7oLGVWbm2H29DSZJEzXKz73Jnp2F9BF6j09ilOlblmj0z6uJVXIXryaSwkwUBvfDMEbOB
3EKRvkay/VHW0XySPtAILao+t6GsrV0bipClVxQpCe69BH1VzHnSBgTnJWZvLdPZ5JVJ57PXEQbI
aivM4N7oIJkj/dDNWOxREk6ojbaq4PgpCTmihQZtLvDj9VO6HUOSWFpoeIxFbMIe/RjUXwyiF7WZ
dcR3s05jij9GS/jGNFJp/eeo4QmjC7R5w+i6x6YPQyIXI9onQoSWGmOydW0O7RkE7IPKyOoC6kvr
NQfgyUxRcKZRvKyIClmOEa27osao9OEIJJlDkVcz9ILuyumKo5n0v1BLkhY6xOqoBfRYgDqyeeqD
yCp5SzF4lTnOgbIqsQfPIveIrIRxXQDQT+zU2wSR3uNvSvK9aPlQle7lG626cwisOvCaV+VIfYIO
IYXXVX2m7nBfed9e032iKF4OFVTr1nC9dYBzaMg4qeVbW1XPPQz/Eenk1cN7ywMHuR4j8DyNSWXJ
0Q1mpbFzPRJcfOMzJjV6ETVatjZ9zV3JKnxWbrfrs+SrogPk0R7N9QhaSrM59D0LhlFvL0JjHjPF
0ud5A5ZHiY0Rk69AuGa41VxSacwWHYEem0Sgig2y9zcQsfHa3nMBuR1P+h6e57GlBWdu+JEF4t3Q
U/bQnR1vDVagi9LC4jd66t5HorUt3PAj1ZLroItpYwZJvySTxt/1VGQnhwi7AF7BmCJyl6hdqeEh
dzApIRq4d6nN5YCmGqj8qE0s9VSh1kml9Tw+enuX19WabLwFLSUyehZAY3L1ETtstLKNyIcdV7Gh
Z0s3H+Xda4zoYvJbSPIeKcuTjpsiz+YbnDNLG71ulxbpxuWDhppl3cV5EB5UH15idpq0q4rv+VM4
EHlTzZsZM/tBFAdkOK8YmhVhjj2GVwr5D+ooF0+EpNWHWEi+wZkC5yoHAANeW2P4hO8T6i+FZe7a
jCoQKQHaA8vbNPOsM8x+2IbO2dRQAGcgGQIHDkWpMX5CJuhW3m7wuQSxL3Oj9vZdoOlEgZNHvFKM
mRBoEdtCyHg2DC86Kh1AeBeMECwRixdpT9dS4wHiRY1YanjokSIM1JD0fiHgcUQa7Nx0MTxgqp1V
rPc+0m0QP7vReQ4E1P1pPzEy2vNuIMKpdrWRnNJIw3Re+W9xwV0F9aNl0mHMopW0wlQiQSCBw0JP
1yIBwvV61BinZoaPOJzK3+wfrMp8czAridT8hTiPkwWK4bzeV+FFlv6jcLhn4+C+SlC+wE14s0Py
mfwuLYiwDK86eeh35ZFFKbiLYbpabUwV5WXGchjzHxkH1kml8hdNv9okDQhul/iI3rWqQ1mQVYiE
y44brlpuOJ71nJG8zz8N2zpaFrohV321wBsCZIq70GofXG6hLcK1FvhLhFLNREytYCtKMXh72+Dg
8i30bMlIj2s3Z13C6FSZfd+aU7suAtSqaW4+9VnzHBRtvwqI9naGglDPEXwdphoEsLCaF0Wf/6oG
+83RiruO0/3s+tm+GsOnPA4/+9B0lnFXfE+iRlXvj/hMOigysZ6iI0vDJ/icVN4K5m/p3CtkAogD
mLZmhtkAlyNnVzbclIEQhAiF2QJE3AfotmjlTc+jRhIp2pzHrqzlcpwjAjNEFSiFTOBmjUzYatl+
exhK3SZNmcEbTLBd5D4zVfVnxE2Cr7PcBAN4VU3hgtWIxPS04n1sU9axpfYf7J3HcuxIlqbfZdaD
NMAdchuB0AyqSwbFBkYGSWitsex3m/eaz29Vl2VWd1db79ussjKvIIkAHO7n/OcX6y4gECVxehAw
0l224EIww8qQ6mXuZoI18bVHsbaGLiM2Mq9W0civuoDvPkl3U00NGJyBKXlVJk/GwA0z+xutlirx
CYfDJLiTFl1ZVYAgutV94epvZdZ/9h2IGKQ+FWNBM4wn/Wbo2ic6oG6dI1NY/4a5vDjCmN/01qEF
JOl5VQ16vmzi0ngY2uYryyrUCFlRrDybuzHJ8SvNjk6UoCVaqmiXZmRjOQnRZyh0bJGXt64XsoZ4
c1qk2+ukTV8qw35ueawrSyU/jOmoIhSeAQazNTlCpBmVwz7Bw8ZqC6gS/biejc43eu0pjUjknbwb
2Tvdk5eQ27NHCcy20DngNcCc9HgdI0dveABoP5KhQpWQO8AxNkHzJn6Q8NbpCsZxu4xOSQ+3yY3+
LQrDq9VGuFQMvwLHgmxeGi/E7aJ4Vp74ZNThrNMCXER2xvISvNeRJh+zinwxGuvV6DZrCYmZc2ri
M/NOoGuZV5QDTwHmOCvN7kBNSut9XkzA3RY+Kv5K+Abgr1Lpr+RdThtOZjqPPj8Odd+cs0iC+fJ+
NkyuWMcN4w5OgFyky4a8WCRK9Ac+syvWRtn6Gvr1FRpLC2IZNwLk3TfkjBNDY77qvTlsM02am5TT
JJ/CDyBspj8lhKp5Jlg0BkOo9eT35gpaqLGL2+Wt3ou7URfJphUEmFDEIo6c+GRWWJ4nc+HhxJB0
WLY9AH5oNfZBi09ZgkmM5+aDHxqCfaf98oYyvQHPdQBg6xdXRSD+HmX+78z3v5n5GjZj0P965nv+
yLq/zHt///2/z3vNPyzHdhnNQrhSg1XzH/Ne8w/DhT/iCdcAkpEuk+C/D3yl/Qfjf8l0WDCP0KVn
/GPgK60/XN1G12Pgvu1IU7r/k4GvlBZUh7/N9tUwm++P8FxKRtL4D/4e+f6VCoEONyd4F9V1hLlu
B59UoBa2J7+Fp20t9a3Jjj+518QVhyqlJIpesugq5IMFJI4/7EanM9J7nKigVhpYNY8QV2p4Eo1+
ycoUT8roUEKHM49TgOMWezC824cFWxa3/6jGEzBQ0X84+Y/eHYN7TJWsmdrpmD2FgPABqh6uzGN2
tKxz58bTH5P8bgnu5vILmQF2zVsMN0iqg/N0WuDRzhQC1QrTe4LGnifeOe/etP1Jpfx40xbSOFUu
htnMipqYzY4kbTs+uDl8aqxT0OICbOCbi7+IOhVT5L73FRpANeRy8Q+Ik9Qfp3mrbk+kTb5bYiBU
YYGL+TOY/hFP4F2s8RFckMlw3yAP5oTcxmhgpvzVTT/Xtc6sj/tsuyq5sGGvatYpJhWhxRVBYAxw
h17IDqycs84MJhAYl6ZEwzlIrqyR/KVfLqemxXUDPGxH4ZxUxHmeCfDKcDuA2xvgoASTnUIGoZKY
mzb4Nibj4JkjH385FHPqDyGIf4iZQZQQXE69GrZ8hJqQlWtf3+AIiZZ8N1grhWlxujNvZTxMShuS
Rhwme3YxrKnxH+ciaBWRjuFfjhuAdZnCcC3ihzF5sYg3R/tmbWZ8AtC79vNF7BP7FrZqqR/L9sNR
sA1JRrFhYIIpCPe7NNXkC1CGbvRzcYFIhNLzwjWR5r0OGFJo9UVdZUxO9oyWBX8pzJWumqmtmAWv
gnLa1gaJ3nzdkmEUFzGEj41dPoEEJ++sqgapnsDDJzbrtWChwk3D+hNh7YBDh4IUSXHlQdVX9Tse
5xLpaBvLRjuCDYwtrtQnqwgsftQEM7nPfDFARC5FRsPLzGSM1WjlmCOltWLsy7msjMdCJhYlFzwK
O8B8edxMaNsXGqCa8PHCGdHlY4WM5WzzXraXtrsaUYtlS4cWhAXB8hpDAC2PtHp+jK5Dn0dFVegC
EB2XgujRbjEb0vFWfJs4H3p8CSt0KEJ/69qj0fBQaB/VysWvALwjxKGEVRtaKhmQd53QL/tSJczw
6XU0nkRPBHCRZL5eXXuC0PtQHcl0wQfyRqHc4SyDyo01kOXaCjkCKq54TfE5yMmvBYd/RRJuP/nd
wIeMgKkCsRakNKVxClw/+QjtMbbCR4sPg+0OfIMJsh6/lteKi7UX0DNQm5ryHoYCs2eWE8xlHPZg
C/Dn48TAkbXi3NvK/1sjlx0DmeioMePSBoCv65828b+zY/7MhnHYmv/j3mjR+Qvp6KbuqL3z+gHN
MlTcmf8rHRdBZxf3K5H9tGXjL3cokniuElNDlhwOq6z6PK8hXahP5uJjKnjVNMRvB5PBBzPqLey/
1aAbh3HeMVSFNMH4He3Qtgear5BsJXrqWwoKhASOWLHR9xVnPP7sLP96DXd65THszOareslosdQ7
0JYPun4fOMnKM9EbuAQS0kbl0TXjBXKRZDm7nLmrx5OvY25ifwmwc8uQIgb61UzecuIY0p1tH2G7
Y4FybeqHdhLMPK8BrU/JvcYcbeUysLHtuzZ6zLsZ2cLuX99d4z89ef50d+2/3t3eQboLqZ5k8uw5
nZ5qQoly9Hg4FvlEssPBiVdd/SPNWw3ZBqJECIl+29xYcb3511fCkfkfn7Mphe0yRhImB+5fr6QY
cAwa25TnXHLYYb14I1ntUE9NHZwNY6dtzSwpONLZKsxi9uv2HrPHsBarBH58uXFsQpj8tN+1dJuF
T/MpKqTrdzmcnfpaWSfSK7WY/71ISdUIndPeV3rPwOW/YTYq4uI/neb4GeqsV/VpXKE+6Z9XbCJd
Xcf9GGH3tvFoQjK/J9J7IfDDaNb/+rb9E1NMVQ78LNhoEpWWaXj/9PyQoDEMnXIIOeaWIAlH+cxu
+35noe8grOtvpedf2IZ/fhk9qb7fXz6bQSEEBU6x40zLEOpt/dNnG6EVayKIYIuw3yzIAB0iT8eI
cXJlgIzwBhrzNp2uQqtfNc33ODNGRJzadBlHiK24MZQT/kKucYskaDWnpPahhWJWhimjsvRWlgPp
JQRVm7TqMzRfdGL54ug5kcmu4CXHCOrL0oxDED01eEItSEaMVqxHJhYhTbe6iixL7lt3PI9ejfbv
6jARhr7f4DgXTA9mj+jjg1CbTd1fx6hhbnDQOVxVGaE5uIImeMPWuxTSQHvieD1jTrgZ55shlwdS
vhnvJ75ptCvMPP0GYkbTh1s87+XwGIBotdpbbhoHLdKwqqfOqa84lmArtGcLXbNSYL5Nfu7ci55C
ZoCPzn4fc9nqeBAOZ9nARwmMlTr51KcNxyeBFUJw0WnySrKLUrMhTQDkxbqoqkHnazT1chAgnDH0
Vht9EzTH/tNJmFNm6ySy/WF+GUBAbBrPbhSrKdoJDj98hn6n5pna1y7rXtr6vlu24VBtk8RdFbi8
VhwSZL34MynHRI0Caa56FTZLvKy3fJvpvVZhKY8bDYouQqlCZuHv6nOpAyUvX5hmrZz6TMZc7VJB
GhigajxUNPOMhNU115x5M5QwVbANhDKadz1ZojZJQ5DZmS8c05ACuOSbYbcYWWTIrLRC/j4m+0k1
wCHi1fzFIgLaQO+kWPBMhXQZQ9J1b2fE5Daa4YGMLlxb+/5dDsQ5YnpC3gZFSUSLT7HoYDLf7iay
EAj4neBQtfEMnQHX7nIAWq25wzvdwlszv0FCiEKUbE8OTZNoI5thuGtjhTlQqh45LmP7/Ptc3riL
h1HdR4u6v6CADeyLASmmKr9hja3xWWRkgI623KvjWhJKo8qjKk13jJT3Iy+NOpGs/Er3rS/ZZUmg
1SXdDqQUn9WbsnqoCZHuKYSExVpMwqcUzGAgb8xlfhuGh64KnzIDFEstCORqYC5F+zggHKzSCFPH
4az0aQuAyNBeR/dTUF0bZIy21o3j3swu0hvKWvdTEkEB678g01f9BJeamoVfcnHTcMTDBAtStZYb
xrgD3I8yTJkAc5Q5fHF7VPvAMIpdGE0bzRS7PsE6psYrfX5RpQjVDVI5X72VsYqyJv284siT9S9W
AMjBnvZ9Va0ktAMSPFeVoNaA6FiW6Km9e0fNutkvnDrcUBYp+ZE6rXqG0MhHHN3bI4jc5zkgBVCR
esvA2A6zqqqnp7z7VE2EUxOZS4/RoGF3xDXFoE1dRUHHXw3XQNc2aRKCRT307VUVUaOJScbW5ceY
VOGRF/klQGfEPBFHy027vKfx9LsotnElSKF8MSUz+yfGQ34BKTOqrkX7Akt1L9DM4wYkwFkSDAzt
zjjYVXzfJlQDfB4SRhYmdK23GchQFl22i+AAtxGKyTYgruiXy+Aq7i95fbtNYvLQ+FPVWbRwWEiD
pIXx5TD4GWQVtVFN1d8bC1aDah08TlGPhWaCcxYuxRxWeqZ4sAIqS1sDnfvSgmFjvKJAgYv5EE9r
o2GTdj7VPZdVTZN1bQr2fepMbxw2yF9XWYoIgY6qN7I7x6Gfq3GmyvArraGogMplMOGmeg3biD6T
joUICT3AAr8Jd4xyWQTvQf9e4uiMtb6t2t7mndSi9cBQKonyPY+V8c2lT56N4od4dOp80Hsbd0pG
vRXXoEO3IjfeIoi6Y/lGDCG6Yg8Air0UbNykdlbqnymvkJWbu0me4R+TO3fMln4tp5g5cHFfdTGj
wAC3IOBcpNSCeZLRIcdFVRXqgN4PdXoMYKxlT15/yiJyl3ETQcT8HlvXmKRTFCxUxOpZj8SY2r8y
Jp29+fPvF8tEaeV1j4Z2n46ZX3fQMR1sjZnhgz/T++5qLKpGvIOtad6ZdcZTHPHE9Bsc8nBDWteW
tq3VoavvSuNHT2/QZGCW26xq7AQIIaDKEA0USDgBzgsM3cZItiYonI62pYg+kcnY8bPbP7GzhiVX
JlL4mGKHpjj+jqycSfBJD59G08KNjSQC3Kmq3A+6Z4DrKfnQ2J45AQJeH5rV7obUZQhR5aohXbp2
borsqQbR6+7s1I8HhNOHFBLEctuVdzM7IOMPLk89sqW/OJuO6YCBiYeJVewApTZ0bzwSHXRuxYJd
KKztzC/jHmLt1ooqDj2YoKELVkiyuWYci5EBaXMwZE8SufesheTPwYoDOvaBdjDfwPlO77c4g67j
Gd0fk/ymJ6oZvKNGtZqq8VAdbvGofkoRixresJl5pyzosSae9y3bn5G1dzhgrI3sHbu3DMMzrY2O
Y7QvQTATLYYfdtNwIDgowI3GXps8EaJ3jJcw2GmY4KWNWkDapoV4SBoeO2rKLnCaoHpguM92C4II
Bp2hMV9eLJw9BLJ3Pj/vgTm8OeJ5JlIpw3U5RM2Jk3w8MDgZVgIXn3RI1nNhIWKEeIHrj+jHTZ8w
y2aaZkH3XpgXaSRnuCmpu95vNtJWTOAybJJ5gj/JSzOUoElog7DnDjROBzKj64zXqiTjGweniLrR
NLq14w1UDfweTh9G9kv94IZWtI5U9m97yEWGPD2A1ffUTz89GIievbYyP0QULynLO2Q/bNMfY3nN
y72UTxoZNH1PApT2NCINFeJHCtQ7EH/kom0yoPtUYDpq/aiFItibjOCH9KwRh588t2g9egRBO71W
POqfRQ4rdUsq9rlmgiXMf9tztNnbtlzx57auyK9U3mhzdSaFnkmOAuPDmVAW473AuDkIWRNN5nsU
R/kQQKjg+Rv8NSZRyMCgzAebRqkV4LpMwL+yH4DvuWAk8yPBz1jDrgSKCTvC+Jy/j50GHXCyTiqs
vXnb1AQXhUY4534HkSsljiyN4BRnPS8AZlMJgQ2puR8HLjTN/IR4qpjdTmN3iEaLtut9JleqpXpU
m4TmWFz4TQ0hz5pgY6jtHeGCSUs4OdNDTu+u/prXYkJBLn3XmSu9GLZloTE85TWDLQhxd7c04aPZ
ZlvbLsDm2egDSuMOQvQP+vtzCyoVAx4k+bx1TcEWwGEx4w7R3GVwGlW3L91pS40yBYSYtSn2VDAB
pLYnrRoiIKWvFZ1yXLT7HLR/OHsRnGLcYvHmXtL51De4Hcb6e4wYv7dw4ifPXeEdndWf6feP7fJo
p54yjtuSsboOwPdi89LmCcYgVKLAhq1UbMmBCDlmzPwN00C9j7GZE+HWN8Gx5iieMB8H9inSeItJ
E9CW5mfashmlctMnJMr4aLD4nhm4QazaRxSVHNmMNGJYY0/2cmI56M7ewnbkNwY5dceUzNjWAAGh
Sosl0bidn6F9rm1exwQDGazy65NkTc/jlbGCKQgK5BlEX+2kHxw4nwwQN2ToAejqNzYZGrg8eXm0
VTV7lC6rr8W5tsTL6aCEqsjKtGCPN9/Oa4mjGJvbUbaHpYPQEiYXCZOjh+STF/Hj717yfwcL/81g
QcHx//VcYdX/v38LP5q/asnUl/xttCDcP5RE0nBdh3ZY6P9Qkgnxh3QMw3Itz4OebBm00v8uJTP/
EMySwfothXQgRP0//5CSGX/QyKM/EyZTBaVR+59MFv4Z3UGzyODCYbyhgw9Az/1rtw79j/yNobfW
hS3fXd17RBAGq8Lpbv50R/4TkE7yif4JGDAln4ghhm5aglGG/U9iyRoiKqPtkcll62BCty368QuG
b8/xaqLcqpCxckjMJIpkevFNhbTKiUBaJwlnfefV2Kwk5yjGcCmJDGdt5BylxO8yUc4P+CF2Hi4X
zQTMWwXVxrjDUHrxyyTIqBo6KmMbFJbYXxtvoZGDFapyClBvvLYxhNgCaTadd3EMyO2shwbpsoPw
KWjky1Q+4BZMwnHpXhcwrWWCW5rDB5P6w9zhUqoZt1mLDaotXQJA0v4rphOvB9fcVsQPMuWIn1pb
XpmFYkqHGTOg8AQNV7P3oWHu2bzRdkHOwD7Sfs4cQWtNatE6s42nUYTzoZbja1EPu9g1HA4V65SS
okocxEQXZ+/LPn2rdOsHht9d6zGqQAgOBzh4ZZjKKFl5N9hTuNBVEypP2h5TTP2mT+ZH7AM+JNkm
o3ZqXey5ghyOCZDXnW6kz7FzqoTzNVa3wzJ+Cs9TMbaQWDwSd0ns8+csZ6KsvmJq5nM2GrQaXFQj
kVbFRvwelVtUTcYqj01oKrDIhN7cLXNzQG3+MWJ7ubaLAxoGDiBJ+ZSBa9vnFKE4vHg0afTg36hG
qCU1/b4bSJTFvgvx0fQ6QgjYhfHy1kTkCZZZeW2G/NK6lHDYG+LZHJOYbtf62sZf9mznoNtOasJQ
Rj8M3xdnyxQTjhZFTp0gIpwqMBpgRCyTZvq1EhKCFrw0CXbvOaMepJ2qroD1ra6B4JPRn2dCALvX
JodcRSoA/NncI+oRP9QKg+cGY7w6wDHZXMYfo9MOS5vbm5SDGBLY4jdB6kv0u5yS3SfOKSRTQomR
pRx9p2n4mQidjZHfhh4OlDxDd4FzWI5UE03msNUvz3XCdBsFCDEuy60do7Crg/CoR1CI4h4/9riV
jU9w1jExFrAXA0/oOT4KG9AWpdpXqzMOvIf1jcMfvxQtuJZlPVcV6Ipn0N5glIOZcoHdMdKCVWWR
TAfo3ROs688ahNNwikkPa0ccIVdpa//SmuKVmdZzy8OhET1oulADb6gT2c6K8Ddv8SLw3V7/cVBj
GHX7YzntL0RylrKFwtKvInXWoFCpoeqTR1ttQixDTX5TQIZfVWb5CwbXVznxYiP+POot/yFyhktT
vKsErNqgoIMp4U0Mo3Xp6lbZoKYPdV/ftTMSskDvvkSHfdZQn9CqxWdSANELIo9I4BMhjYFINUGL
aTEo8DrcTbWQSFnFJYFS7icwlsfx0eoGEtzcNTGO1noYBqgGzfjRzFhwdE01H7TZgp3sVM8y0X8M
t6ClTfO9XmrcpCQqKMSDb5FSk0lszwh32+hz/Kvv4nNIwTpONjqmie4zCCCkQY4fjfbTHYznErrH
nIzNrneKB/a8h3KoDtLUQR2vygYRHBRpbxkF0Ibl3WjZsHx+Bfr4Dts6hpezPIxjdj/0u77xHph8
n+dq3NWVV3MJuCvOMVpVYbc6e1uCNM/ahaG5ayFaBzk9TGtDwR4L70oGFdVaaRdrK6x/4TlB0jlJ
krTwrNIE7MeOi3WVQ4bICMHeFBr4T4+jGkPY6tTBO9k5Xr8PihHT9D6SPrbmZ9045yUlFW4voFQ0
KcTcn/sAx+ZQcXXeLdkf48y6T4adHU0PYAMvZi9vKuKQC2ybBTIp8iY3FdNNfehPgY5ZArGdjnto
FgWYhD6aVpJ3YeqWwQfm28fMM7czOd0E8b5ZtY6wN2REZ28Z133WBMRT0Vp7Y0pOeuLtPdd7qaPY
78y9C9U7QcuxkiHFfO5qG5JF0AGE6NYQtDJ6BZL07G7nOVyMWdd3GM+YbL3RqY/y0+hy4CWDAwSM
UjRa4KY4GVig/Cy0UcfTbxd52l72NFBRgutJU9yRC8BQFPeCfNOF4HZGeLYy4IIgvgl4KUl1f0KP
Di4SMIcrOTm7CZ1upl9x+/G71NCI+6pBYr5abcZYuda+UHAy5svtu47XpE5uNR1vv5EwhFZaazbq
21KH/61VzZcYiDtNvfe8I6UsO0UVxg/jXqbTXY+6dUVWKY5LxQfBwHupobqZp+rWDoqvHhqNzpi2
Las3uxGXWpse67F5FcPyAtMT8dvalM7b0Hly//sgqXYtqvJKvIhbVMM9zrPIE/v4RcRTDa9o/Brp
1SFs+zatbgPBC8LAgD9nNybnONXI18OttzI+sUl5yKLnqZHH2OvvGqLtitJ9wJzw2EX8w7SAALT7
yKzPLa1wkMELToR+LMzsK7JJEKoLcn+Dx4aMnTq7bU3vMSvsjTNbF0Ci+7r3SwRiLT7isROf7B/k
aEck4WqS7L0ZffdrELeJQ+xYSXfplN2rwGJlmBqaC2tT2OEpiglgRjfYWBW0rfimgjVYO9aHsHQe
uw5ANO2w1t7PUbJtMahvWo9eH1g8DREvmYBa7oBbo/ho8dRJ3O7dJeWabtO4FMtrieuvNhXfEh8i
PQfhqIM1TlyPVkNDm8Tza96YEJ+rFAMfE6VY+hy19hMWj15jPMq+vWcOAaBTPbjObSnDp3D0Pt0E
aauRArmm2YNTkOFTm4RoLyeTzo2O0XjguFQ+ZGDdzo0IqqtVMCS1S+/TqL2bL8/MHyKpIerQJYw1
eBXLeyf0sw2qiV9xxbmZbKxmfg/c+SsKohvd0r7tVKIZYpYQuOaDoAga5tBluIBDfD6bhEllADDO
c1wA6cYtKpkQZT1T+awY9mEWgTQ/lVjSWClZRfoEZTKswLSM8NULzQ/oW6gLhx3hNGBAtKaZVjyH
efgW6GyDk1ecMoMII+V4V9unOGzPjhsxULXUUO6liR7y8H0oHCCi+GaYg19w709x62J4jwBRr16r
2aHvmt7GtL+Jm6Cgh5OvZodjgipHpLjFg2hvT1kCotPubPaY1FNVX9OrkAXMqJ7DenxusV5Ed6iE
TqQ91PE7yzzkjdNfMG+JVg4KcNLuRx/aH2cYVlDu2RTOm7HIvRDjPjGMk6kPh9FcLmUDeiAaSaYU
2YSO6xd9/zj187m0jM0Qw14G69CH8GjOLomf4y6pYrzEwWR2XaI9hcJVJHqfXFJOFZpezu5HAWqr
5R9mHxyEOd1ZsgXEl8ps9aheT9JYATYF5fhMBMdw54CRZoa+J3gCLoL9nFfgzmFwi//Zm0Nw2Vhp
1wBgmrPHvDdHnACB5dU/KRWF66lyZD7PNbI/G+13iPmoZj1E7XzGapM0EwgO0ytad8HNFGRHFKn3
amBfPwh5P8pqq4cEGsQkk87pfU+mgomsyPHEkwEwL/HPsdUkpC3RFWiHUCfnyUCPdlogwy7GdZn7
rWds0FhDYp9vFQc1AHsV7B7yDY3QPnDKB+UQaUbxFuc233039XaTefNtI8WmXMpLrwgIwXAcpWSc
1G5itEa6tO4akoqDLLnJQBodhK9izMmQxrJa3FgdlBsbqQZUpca6hYu5kXqK8AwSDSx/z0KW5M3H
hg0wEN6h189tOu5ilB46boSm465wGjqqfwt7vhunwq8WZnpQ+NMedhMb4lDq5xw8e57lIXGJfW2c
s7q4hvXbWwQwKrg4T1Zamx/V70Pnn5F6Tnl2zGPjHvDo1Mjhop6CS8WgpRgu5JyoNTYNOhkXlodN
9pfIoyflgeMyYgjKYF2Kadcg5ozwDBzlvA9MolYjexVN8QNBSVtdBGsBt8muHptw3Gg2quYLCZjH
wezOdu1cMrhaLMltTWUS2pDMqmo3Wg3qBSBMq6TXIp9sYiphRXvPz3pvAzbr23iYqO/SZu37PIY/
LClRmbus7vft0PiDdPYRUWq2m5OFXKI7qCVigurTwcinNrOtbGzy5y2GPx/pNhTjdl4O4H2PLvO6
qoo2lHkbEQ53YzSeRp2ZKyrEhpsuWF1tASpn1oDr8a1Ijwa8DPWQ5YD6inpT/UyyuPB44Bl7IwOd
1maLpJ1qQ2KSJ5ZL7D202bJjCrQpoGOn47JrmVbMLBs55dtikH6tCK/tpjTLh7rqiBWwCVEnyr2I
bxqceal7Dl3w5UzlwZLRCXY+xS6kEZT4WL4QD87XB7LcpjPqLZyfZ5SvPZLTgBO+V10wLAoELJfI
mYh8IsE0YsTdk6EaZ9uxrQ59RMCXPt101Fv0hmcnNBR4ecFGfKNp1UGfmAcI+yw80qBMc1tkMdHf
zcYcGbHJ6aRJZTvMFAoBNFmKu0YXG0uLdpwMN3qAG0GNGxdRfJ1HtdmeS+D/DEoXKjFf48UnPXFj
sHJyGCegiwcrJg5lWRvTa+chWuneUP3qOP6hHhf4ieVTjOVvsTfTEnUnc0qSFzyDZU+qYheNN2o9
O32+wXKPzF3MtspwL8t4l8QeCDDpMEiTsQ2fMW+SCbg4vu14sJ+9yQXkbrYDROlMYzhe7tNgPKdI
ht3KwdzTPttsmJ0Olt2oOfG4xQLwDsaWZ5F7EqeHVvMw1ccKJ4sDBNGMbS3lWZE/uHF2GIzyUJTz
cWY8VgDbEnx3ADDaBqGzC3p5gF/l00r4bS8wFbFZR9bKJEFw0SMssxzmGYhbaXHVgImcqa2BIDVo
PhM4mbPRYnPnbNSNAK3ZiqzbCxTqOdGihVeoyMvspSqN84wGf8iPBU4MEdmU6ltFzryfOINngm3U
TZSpvqtGcvvscG/L6jGTl4ywCLUX1mZ8aozuiP8ow+hgHZsxIYfug6yWVxelJaEW+Cx0z0HnFf6Y
O88TMT9t6N6KFnmWJnam3EnCWDdly2DCpVAUphxQl3p0FzEvxFwRN9KcssZ8rwrvMajsS6FkzPqM
r5s3B1CyjRsLKz1zZD6Mfw3k1g5mnCDgYlYVLYKQVZtgWlEM77//zDFI3ZqROq4xLVgrxlPVMVbG
RGI9cCLUI6CxjUTaD0L3xTKYcGEZcQm1n0qgYctcE3jI0GlgJWrwKS8QtzTaYzEul0xHYi4mer7W
ewSg+VnsnUZQY1wqmjtWT0i4HXwlaKUYuRn1auFKm53lLRfU+MoCvdsZddxu8IN6SSxw9TDSTjK1
tTVpIYBOHVZHKfFajN8HjJ7wHTK9mGF3U+xt5Cm6J9+XVG+2fUugWaP/MjAEg+XBD19Q1ZN1WEDM
FN8GYmG6Q7kwnBTLSuPVhEvK1qaHj2HEztQaP9Wcfy/gdOvK03IcATBInR15qLXuo8E/FUgoRrC/
iosM4xUnyOEzMjpvFH3FLKIE1qpx6zjurrTFwF5SLRi93ORZvQkNNrKgnLM7K+/IAPIeHRFxlsns
O0JktbZG59Gws+8yYVAnFjCjzM5/5KCRRsAnWRpuFIPbQzNMP3Xd3w0pD6REbbCqIr6c/SJWlNnn
ftDuqAHht3J7wzD0yAmMX516CRgBcqljJy9mFHDx9G+jfPfm4U53uBoz/e4Jm8F3x2JWBUfCmQsf
94hdqXcfnceN1MBXAIaCp9AUkHLY48N+WOsSlN8y4ts8JaFHx+8/FeFWKz+KoH2srA5qUhJeiYtD
NK7nj0VyZ1MwrcIe3/+au91qHaL99IpOqVvbSYxvq8R43mZ2iK2EhXDSjXcTnGAbLek60ThyEheG
pnivJno9hw8HSgiBiCAevb/EAGbcKOUmvNCRWT0qO22MtugfgpU1vjYDT92wmYyKCrXoQzADZDRV
1m4gxf6MoSl9nf187dQFRoTPc6p5h7ZLL41mFUetPpe8QbsSY4L1MhAAnwaQukLDfmUWS0JX7qHM
6jU/iT5mGRMRipvLqsotrGWc6qT19W7qmk83Xq6y5el7Tb2Diop4Y4cb57wd0/zc2Vw2AVSGqjCe
SvveRGF10vHsjTNpnBrbXgOGFogNvQpOSfxDeLovO+dBy6lxWs+E++nxLlgLRlrIG3V3LNZjmXzV
MW3zEFrPeYCvTzMBv9VhQvhi/Tlb2rvbbrGkLtZLxHjVVbdUL7THOMLPqcko7TtuWUedhPBlGxG7
sHEwAwE6cXQ/CBhlD6r/beBA29jB+tq2rZ3HzuLXmd4J0lb58jH8nYk971GxMjyzjXktc8HUy6lf
bVE5R3wcJwPjl2mc/QWLLJy5lI+WhDA1uYhjiPTeEIKCzYcWHn4/2hYFvG8RDsksEv+TuvrG4uW7
EsPd30x1yVrGrSx8Q+BpEHGpITrDveqEf+0Wwq++gqQCbJRgptwkVz09ODl1zhSyl6pdKRdVS5xp
8o1FP5u+a76mluHc5gIsn515EgPCdQzj9DZTPljMZN0jhrzLnYrVOIp+eiyt5CMvjHq3zJylodsR
rjcIkhZ0eEpYglE1PUSR+W5ZgK4NTATJexwSBOhjBkIuOD+l79gRytl+T5pqn9bVLSl1GMhRYDGY
VbrE4mx71Q3uw5QNddNugp8gqSY8fHCNacvkl+XRtledxzDeG+4wlCz29RWTLcwUauOUZ5QSMd8s
sdj6RsYNhTpKvMZRgR19v+Iceq+U1lNH4bsSIYvLJHxspZcRYdYdkONSsLF0eG0AZhe73AXLzLp+
PwzZNWzYoYwUn6xhgqelHwloyKAEN34X5d+9Xn2TVs+d6Ptyjd4pI3Bomc1mKyK3XHd476DCLvZl
10yMjEEF7eAXMAcHWUdXhGprN5KYoqe5deu0mdxZnXwosfv2Xbd7JO6DAwc4ZoRet2DYhP8ad9nx
1Epty2PSe4QLUzvIYvqOXMf0Ue3vcQpgy5Jhu51xsrAwIODwt/eDJycAc3607cY3c219GzW3qTYI
YYXSsjOHARN3lx2P14e0ldspS6GbjXcIUh8x7efMIPmEeSv/l8vp/7P3HkuuK2t05rv0HAoACSAT
U5Igi6aK5d0EUWYXvDcJYKjX6OfRe/WHqwiF1INWaN6DE/fG2fuUIcHM36z1rQfeD7jUifSodiOc
q1wqc8l7H84sbucpqu/s8gh9Mz4MvW0BFRjfEmb7x7ZjSqfxQ8RibxaQXnQm//khcbndnO09TJQ0
MNP3uvZaasalXrpqwlxc+v6UAP8mOCqUDpNZQa8CNoxrHuKryVaqS1Lnwx/1czfH7xp9w76LZopX
oFdJFT/7ETqPMR6TUyGx66LoQ0Y3d19ZiHMibZ8thy8vtUcB4k23qll+epvLO/TKf13dIoacxWF2
eFCw/zKRmMkkK9j/TCMciFqu8AvGX9LBBZMZ6g3q9z613OOgOaTXx8SZ5qtrI3MGPky1JHj7+96M
tlEd3w1G9uzNePw8E5eIb4OAAiiKe7A7RJl9ndhi3hRp8bgY326VicByJgz9DkgY10W/p5OiCvIB
Y4apyVuGfbNzlpz41OHZsKIWEnb1hp7IObSL9W6sFg+oZdhhFgz2zTi85yqctl5bYTBpu+/QnoyD
xcr0ZjDkA5JE88JLZF6SRL45kXjSmulq5hfgogoQHr4gCSOZY4zvEUO9FAnnPoOvwHAkcAsCSmNN
JUzuSkaoQjM9+LqAtcRibkeQ766vLftusJMBSAH+YEMxBigpNe2YcOTRz72dgd+iaYsBewnLEmPO
fvN4sJiOZLfVkL+byyjuy+JZLlPGxMloCeyCJSPolkD2OafW/HElCBXhY8/WzkwNj0ekiUhImlS/
Y1NZ7MHDJvQIAz0PyaNsXfWOueWm6Mv0wUnicz/BZ4gk234biBeQQv3sG56+oR77gnp/68CGhzIG
fq5pChwVcnoFxcREuSc/1jL7x3imTTZGkFgxzgxMBXTwAFf2PDs4ZyL9kJYVFoYFZU8v3R8l6DsW
9LcOJK0WpjF1l7S4kCZcKKOzzcjvQ1QGYMGYiDr0HA86UXRvu87Va5x3wONYOxCXr/o/rMsg/DTF
UrtAIsiaUKJewyQRJufRYXEG8/PEMdCly6XO7c/IFuE+HyyMaPVyHAm16OuV6ZC/9COzsbnu8Uvh
olE+QeFgwlOwGVhcWSU6xrIPk/FumVK2RaEP2qek5cwn9iFtKV5bfx8zgZR5cjNmtXMzdVwYtmuc
jVfiBIxt9FJNItk9Rktp7QZqDmDSJVHL9ApVOEMKiKr1k0Dw5/RBHTTr5pNMc9KBRgq5Oo4CC23x
WPXgFLR1jMcXhRMjyAzzTXRw5+geOYWy5d2fLG8vBudASHRC7woGWjNNNdz8y7LZDMWhWxwckqXc
xd7Co2RGEPfvotU2Hn6mHyHa8WVWDQKrBjgcWmunC4u9iRUWGxmDp4x8AKkHljTQ8BmhZFVQOMuB
rmfdZVOULsxRdcvVmRjZiQIT8AXKkJER+LbvTOCbnEGjKVl9TmDGkn5Xh2O4lVjjd22Jwiu0Cbkx
jemd+D2500aPOWpIbw126SDiO/bXzQdUQ3Eu+G6sBXh6jToK9yDgmOW2/m3aXYibXC4MTpHo9XQX
A3woa/gFkJVtizqNd4pHkIcJZIAXf7m8sp6TZTeV73gYW4qvMe3VoSGOiqsHYWVxHFDc7y2PbHqO
D3EUBbI3MyJkIMWW3iW4H80FfBCwyL2s2P/NCAhnz0JZLKf32k2ZDEd8dpa0Z08QsYyqqQZqxqhm
2oCPENUm9P8tVs4Vm5Fp0zff0ZgviDDXPVdkHIWtHTSVVEveeLZrTWK72Z9zu3tg81Idp+IPJfYH
22lc1NxupIXZT/VgRXt2iDTpffU9+7etZmODx0wETZPeW+kIeumYdSo+JYDduoTSlcQIH01GEvQ1
CaGh4b71Cl5qap90O5h74eRo/4cUlm6rtmNQ1Fl529LbwUacNtYsCPtl542nbQnIg8XtFD+2DSwI
WjbyCYv+YarT7xLFFe6ABgGsJw7IsxFJL0KfQnyP5MLDZhDM26XmL0SV7bOdxhlV+yjc3Hx5S+Yn
jJDerqkKUr8a6Wz1CNKmnh+NppwCAFfe3shuiCbjhMG4FczzJMgsMNlRoiUunegkV08gv0u/5xcv
6FiAasb/4d/J8+CNgeTmCzjqqYI6wAl1Y+5SF+6AiJxbOG6PkRRXX8JUGLq+BTHpH91GPgOTqgKd
AZsNfZKY6op0PIfPgpr+g1kniDc3cWfZ+QnuLnYE28XGFP2kGWSr1ANZ5VevXKNeYKvDZDaKgQSS
aJm+zb3lHwnala+k6L3ZUWEFIgVf1ZRZt480alwsWAsuxOJjHAiwnBcOdZU1O58zkfghjsuxggIx
EOrGfAyW1HgeIoqPSZEFa8dm4KHa5QPoHumZ7xQoiRvIyR366BYrn0lbmdtyuUEBgX984tspScqq
woXQe+q5Kb14546SVXncX0Ov0DdNVMX0vAmriHY6dwgKLfhK4JzZIbJQuBBDlPpFd3GmjlF7zay/
XR3CXRpEojBR6pd3UA/LoGTG6qTmi03ixybpaTHMlv/XxO2LIbIIziRN6qQnSERMPXyF+qwe+GpZ
w5XltNltPBnO3g+zoFWFd5qWzmfSz0aDeVK3h8m4bHKXC743XdRHkQkpAW20yybnYFuMZ+cOFXHt
c6NPag5U27BWcpDjV2kctORxUeNEJy/kruBzvs65wl0sCR6ge0arXzrnBvk0OBMXMR1U4XC6Z602
B5HUx1ImN6HRA25pcF6OBY663mdUQU4SeJH6w7Wme/Lrn5lGIijqUMEWZBvgJStBUKAUahcyfinh
bgGcPvgRKPpMmukF3edN2DULa0lUhbBZ+7U6rtATQt/GZpDHaDN1pdin9p7BGLb+zGBUbphifMMG
2JXlgp3ZsH8rGEYz0gP6Lyp2mi4EnLsMz0BmVy5jitndTYxXE0ffun714nfiook2uYNgiyOhEk8u
bFsrw5qy9r1VyN7CXExJsONtYi/T4+gbz7YnSaufWafCOnSHjR9Vamfm2Y2blhfP654pmsXe/ZSt
xxG03KkYKlZpZm95jrYot+uLY1X4suC3NuTc7Op6+JdEkP2KdPoakRqNjtXsI5fOroDn7GdIgASH
os/+a2f6SRKU82M7jkTSde5PLKz7dPEPVOZu/i4lLmAXSAxCfTKe6GU+JggtuFxbNq6S0LzWgFVT
Ro8CCRWOOhxOnsdnDtXWrpliVvgjQmCKdcJF0f5z4T1hb2KZNiI1Gx1k7MTpnfIEU7er+W/KqrzW
MJO2fpShoaJqL9bEwo5GGzge4wWHIohQONxHR0Bb/jUaKLPIbt13Iz5PX6U/zhoAiSz2mkAmHpbW
CGbDnCDgSfRYTNY2iYIqA3n+DOdn2Yz+2SyF3AkjU9sB2cAW8PvdlDbXMTWotiP32OTyt0qbhlBF
tjrxmBGGKJKfxtYkkFLVSF5Njk8mTBUaf1tgbi4cv4WwxNBkJf5hQwmPTg/XjuOUBRQUxC7330ng
ZbAnx4c0Uc2J8Od/kapzIsCdbtf385Hpyd2wdI8R6W+7Zjx2ciiDxZrfzAE8loXEGsnNsPM8ffZc
0J1mQaWo8nvHwGiI6515KaPfAqi26mu5t0ykWgg7jnjNtm3R7iqb7Auq8JdFxwfmDiEOFciRo1f9
6/x4PPYQP07WPDMzD3wxNsEIwH4zR+IB5e1GuoyjKQHJOqwcDoGO4mlZ/BvkfGngteWftn3soM1P
N6XvY8/KYFW2cHqVoVntVQ4PPZ0jrCnIdWIj0vu2fK2Tlu3loI916eAeZDeGj+7WMAPlsqZ3kEpR
M+uCfUAeHsbGsLaeUahgdtRxXky2E77U6M0vsJA46llt0PvDYxSc1QD/jMe6IQ+mytjzKrXPJ8xz
KC0IfmpDRomx+JyKdFzz2V7zMT7nve1edJH9k7iddzngrB02mhfRJ7i3wMXtSeV7spt/KC/LE4fn
TYerCZTkY7ey8+Y4LAOmotuYZPagkEiGaAp3OefzxkJkFuQsuuosGoIWl4TrePfCyhHltVzImd8e
y6Ifea2L8dD25gvE36mU5imyTDNw2YZ68m9Iwf17JdjvfEHd3xNIkObDfCOs5eyyHRMeW6XWQ4el
qPhkRZhW0URq/dsPcQ7PzWpztdVNTHA8rq6J0HEmygCEuI7YtI37NvoojPjDpAzM49q5eI7lra+1
t5+bfp/aX8wH56CVJlz4vLXOc+q/19omsop2ne/afowlLz4IT9aiug08F9V/7H9k9KcErwzJLvQn
TJ14SUpuPLIDEF0RJ/DHwvTec1lWofUjDm07pSIjS5HlTA/PbUpujcxiBGTxrYA/WxvZxQ6fGIY8
TC7WGcZE7cc9nqjsZqlQnbhyBbf7JOKZeWAOCuzrUN4LllONZ//6EY9UN7jse+oH5r/AM21T7EVD
42F8hGSDoTFM8UL607OHBpB29WoxihORek2j5OpCkPC4EO3qYyLna2dG9ZPh4U1oFpah1qDOlTDA
3FGEUnkwAYiqvSmXR06k8ZjD1AMsexR8kXA1JLigisyZ24Dea4FwTG5vShuCCpR+1hyqHbwycTM2
2bqyMzDnWn5QOnz+yUHB1IUtZW+NBltaIhDm9DSbzZ3ph9Me/dSIjJ7dOhm663ebR/lTtBi68ILR
JVBHRv2Pu1psRS82C2VBH9q3Th+x0fHJUDWIqsT+reFa1CtVFDFfxPKycB22T0TUxrLxyVXhW/Kk
BqZB8BbBke+lNwNpmx/HMuHCNuqKbcOySTvelqSbAHqYyDtYMRzKFEoxTTUuTErDjWj7N3qiejMw
zE8LRHER3tCIWN1NHTGenfwgIt4eyBBjt3Q8z/PADR413dbO2secmG7ZNvy2WQpaLEQ/loQp2ldg
jUR4IkqwyAo2yFJV5JqzdReBps/d1525zxSlhZX8FIbrABiRj8woLvQdjDotNGC6fOO4ukEL9keh
2VAWenddrFhZ9cE08rabMTvgMmg6fO4qFOy2l4uIEFH52qHHq7EQ4xucpolYjjWt0E3weIYRSj4t
Fg54VIc8WqSo0zGJpPHIquYkI/jvMObJliaBqWMardbZnOwFDgW0S5vZZ9rEkOPGHPMXCs0nKL6f
BOJMFM/Ne0841tYbG3Ils93Sx9hQSq7wkPpqbCibxXDMIF6gD6qs7eCgIIo6mHRWGu7I4DxaxfRi
9sZPytIFh1bHazzkN1EWIt92+S0JSQr6uXxgOgRwuwY5LdE8R7+tx/yl7h0jALL+0blMfeaFjy7N
4mGqdUzDr+47EJeBrEg78FPjFTToA7H1I0vTzmVDMF8rT7zWoAc35cNcMBYtQpM3moiLLd10MPTi
r1/89yH1d7OJgzpUzAl7KFe+sMDHaNR95iJgZHjyZsRGgtgBGnENiasIcbOUafnrzAgS0eo8O110
tkPyogV48ayoEU34qNAzhices16mD3hLEZaL2HkYndkCUzd/eWP2gsBoa49ZULdkOys57Nx+ebcz
lHZThN7dU1+xQW0EgPQYkokgGPAVnrzN8unXtW6N/M0r/E8jRm4HGRpd3e+cs/NkSPSGjom8CQ/9
XMojtMUgJkfGjfRNE83AUmwb/1svzX4uhNr5o++RcqrZQf3VSEwDsw4/Zs3SAdigB6Xebiv2QZbl
BFpBtUWmGi0Q2tgi3ykEIAWJVRshKuhw1gW4wYovVxeQ6D3mdest09V7PZrv2lSQnftvt3YfFG7Y
2qPGmNd/WdPZLm3/GgFnCtivn8MG1Zld8+lQuJUUCd8bPsbctnAsUaC3v8oDvdNkDyGy1LjGpFut
P4OZxue5zE/jFCLrSjtiKVlqm4zrAZksisld36DbaC3g4QMrdcQf0dYyBy49ekICKt/YNj3H5nx2
U3eN6gTr2PVUlHH8aBqU4RgSELB492pcQH6wFpSGfTsQFRA60Q8oP6Kvfr0BZ8IQZ89FRz7yzO6r
SMS3nBvkkGb0qk2gc50z3yXT9FYSD4s5jhnP7NtHxyZyp7PEvNH33iqwyUZ+qaaw6e0b+4m03V0H
ASb2VjqMSN5aeAxwZLzNkQvxm6QLMH8RWvawcSEcjx+2jmE+CRYdxoIXsvSLbdEmr6V2zw3R2iwg
JE6J7jLPFA1xfrJKH8ThMt/krnkM+TXjRNIQQHtwaIStuv9ovfmnruovwCjSR+GfmMuxm4d7QsyP
dqO/IEeD5esWzK0JDec57NGMsn9FyTKGn33EtrDpzpXJhpopkq0SJOjGT6awC1opKirPq7+tD5ei
uMbTVuX2exRR8WUm3bxu3OMo5+fe9G6VSzhy2+MDsXMLnFV+if3omOTVY7FkZ01X4pvPDipDdl+3
WrZ01eHBs2qoRt2jg5hjYkAe6wcms2/VyLLPm6YDjY81N1fHxQaq7Bev1Ne4T78ZEBEnjyRHPjVW
f1daI2mACAOz7nFJwb52HZFsmmjkAqx7XY5/XjgeI0lQRB5i2aVnfpqRYxtWcUVRQhFZeu+sTe/Q
YD7IRF8637jDO7fRHZ54GEIImJCKeo33NQ4DytqIPavPrWTh1XPDW9sFX6HE5j9/mOJNYLtF63BD
efSKiBXaVslJn2pMAF2UB0kf3Sx58m8xnE/C2i9j8jeU1h02dEz6KY/07C4fRpYeBmdd8nJhsp6+
a9we2Xh6TFqqxk6zxyT3vhbkUfznV9Y63WE6RAqSHIse4rTMjRdylW6q8c9w5lsz6vdFacJqv51D
irllAGo4VVgXCAl+wg9sL/IroS3hnY6YmoN4WjcEeYUvVyseRkvhuxOnBsQ/KcDFd0zQjN3EBS0k
osep92+ACEDgx2PPlUP7m5Z8WfGJoBbZMueGsnli15Zs7rkE0SUwDwnR1Tr2H6ss5gBmeqq4jTak
ZhR06eKTCJlow/jnS7kR81XV/5p9fCaD4E5NrzIngSOs2afPI8iAwX30VwNtVbRYXtYRpD9Vj2N+
sMS+iNWnC2RAtgMTs3j5J3oHnbSznLqkeJtj77dzLHYNCztqyVB5Adu4hiO+mHUb4NE0AUIz/arg
BNXG9M1mRAEvAcHAqIBuhL7DifznPPGOelrXVPXV963n2a6/kxaDLivQjdlHf6GTXgvlfPTsgaDh
7LpywCKCcYdDyL0lk+9eRE/dQPpBm7Tbvmy5KAec8o0uryLM3ue0qRlwjkGOrzmoh4ztoN08FnZz
gTTBE0mRhVI9RSzpKACpNAwUu0RGevlfSG6MXTAvatxbO0nwdyyQl/j9rsMU45fs3IaovfQPbhci
h1fdZL81otzCSZ8Gf/lhLbfXZs3UxpvoYvvfmtukXHm+JeGh9oL0HPUWDHgMTPaNYb1LxrjKWg51
0R5V7x0dfzxZS4xk0yy2XsYQO2vsw5r57RftbTT5xHV4pIVXCT2hbJAU2VSuaX9N1YAUGE8dEC4+
ScKUiBEhmXggUKt1X18q4myTtzCWL/RKD4IvmzsSIQ6h6Ni3l7DfrTsi1yPJLF6ex1i89tFyYy0v
Gk008vtbpYrHoqWmVIX9rx+nV/ws+KcMTFTVJB80AfFqIZUguuAX8bbrV4nIbymWs3Knz0GSyu11
DIxRiZJU3AdNBeDGMWG2LXRxKGaJLas7lHpQUDXIJwv9Yn5GQwsNZGP46tdnY3uc/JpnhxV50vXb
2sMVS7g6CLrcuZVC5Vs4KqRpOs6db3HsuKA3rap/ThxBAhGeJt92v2LlBp7PO84+j+fb02TDeeWd
MwJUt6qQ0lISmVwhHhL8zC4wNZchEGy27nfoyNNN4uGGALdX1a5nDnLNTR/nL5qwCIfoAz6puFw8
I7sYsEaAtlyKPt4Ln3Gg1cIPCVPJM1imv2SDPSdNuuvZDhO47MOSAYFcdTF14/LadR9+mp7Lanhm
CvVWixqNWFV9Oit/hn10YGTuPZ6y9zK6CjP5x9gmtbufTk5fZSkvFFGXDuSorVBnF012EeS/ZQ20
xtYLX7Bsy1075JTr3O++9LBW00xkarkymD5JBg+basyfKIe7TR2iuKc7B61IAobZv+eQq7n6GarU
xr2u4g/phtZONMYzdnocTiGgk8kNycLx98KLEYb4+lQwH+pbfZi4nNBYPDQRd1cPHXlLG47Nspte
nN655AhQ9tLuXkm0AxbIPolXuWKwQztqzR28IJUcvWX8XX88Al5e5mH6Z9WQmud6uEvWwm0YKD3Q
FbUCLtREzNW+bT5RIRHWaXMJtSD5PRPeLydjg7p9MaA9HivJ8hjxAKm6kPwjQOjo53EpGflI6gba
MScfw5PJcO5I4DkjI1GeyeMhgmOCo5R400uk0L4rgR2Aka3aw7+0Dm72Uk4AbwgpQdfhYQ2Js7tR
ON7WENvYVHy+2wE9yHS1jYkE4oS0H/VIPK/eMUt/7Mbqe5SMT72OacFIX8Xicwc0wgGx4oJ/9JAM
fGTEvuwYwoZbJ26/jDa7bxn3p97wgJoWkMq0RyABlPOE3ig+Th0sDScmPNrMeIUFOdhUcHreWkbn
BpGjpm2MEiugfGicqQi0Dr+nEcMa0yNjF9vQBCyCTALJDhFOFNMKyaGDMjEhhYtpb63PKS+uT6Qr
U5bw4mcYTEmarhAdko8bEjMSlka5x++4zsO4Kur0EQXTNbNRs3UYoTZkyXm7RbuEczjyQaS0xAJG
ke1fEAHCEC/D82hTH5oz4E3WoAwJGJNgHkAII/M/txyY4wooGJn77lX8QjThattIsY8t0D9FWVw8
/mhCrUOh0//FAoA5/ywWpz/8Yy7myiwPiky2kTaiXDUjrX3JpZ+h21OP3Cuk7c50qIrVXIca0Z68
zxwqPvc2OTAjVnqrd/Zer61NGa2FjY3dQnQnQYRlarPot2EQ9MkK9uSMb2qPOJz5ju3PSXfgiOnS
Yne8oJg1h+x3rtk2D3UMt6GAYWHSedMr7TJ26VNhTRtt8y64k4gDj8sg0/VPEa5RkNG3Cp3fiIxg
Wqofj5E55OjnYgSolcQIZCL3vZ7OlcFOvbKWy5DJSxoT6BjmD+u3Raf9veaziaK/YjJDHbUyFQre
H83mw23UtgN2sAwF+80y28G2/4lKJlV1/l0lJ3R4+dZpKdXs3HzvI+e8Vs2t/Wcs8YtMGnBLbNRg
TIToRdefsTXsfwQAGazKHmoG2Dd9+iId9qxMmG4Sd2R9N5J1b6K/sgXsGpH0V4PpOr4EooXCcCHY
iGmI+ZIygY3q+ZmIrR+7GQ5pae/yirDn1MI12MBuRBrUszG0L8sk7hsUd51VffMRJgmJrFFt3rI+
vUYSHH9XP9nFWmW16OWHabmdmChVDkyN8YEwL9QQPA4aPwjX67gTdov1SjV3xAL9aQKEB6g0Gsl9
ydJhA2EGJkQ5IqCaPzFYfLOJDPrBeqU6gifhPPkMBNqe8UHN1VpYuKeG9/V/W7slQnBN1mZuuIQo
tQdCz8KF52+ZcVaK7l3X4G5RvGwWy3giAhUIpCsPVed0mwgrIKiNhMdIFTu2Vo+lLCbU+O2uYCRs
RXfr79C2t65Jv1u1751EFwQV5NrL8RW4OjVBwuKoTn6oPDHb5g5euTanVIFvRNkxMIR1H+lQvpvC
e7QrLj9KOzJjiGaLAMv0UXw1C0UmMfI9rntYde6NVCnyOZOTtCWWp1pQm66vsz9MHpwZ3Ni6Ky5h
bD+K2bokyn5GsfNCxBm9SHs3NPA/JhgyY5g+rL/R6I37QsfnMV5+Bns5hO5LWtYX1j/fXQr5SEXH
qjBuxxHe3nwclfHRzT+N2V57w3nvFNt2t3Huq1jdKBhoHYP+TTcrZEywmLdD+OH40EZcAGtFSFB9
PmSPHkcms4/xM+3I+Rmi29xDj4c6H2zOTF2B6AU0yK7x6InAnxIEWnm3iVnvB+EdRPglJa4CknRc
doJqfaZjo3ybWuCCPRQY6d1bAG+KtDu6i08GzXCraSdCyijP7K7sW451n6PcY+8jpzv26hY+uKxj
khlb7bNmpwSrHjFfdR95CbcnsTloeWibRNyRxEaxveCrjKmbisa4WBO6lGpkZo5I4VrwT9fYkhrf
vJSKDWtGn7kLE/u+7i0YVenbCJLQM1x8kol5n2hESGy26NuLWxdw8sZHD8+1nZLyU9bvnGjHKSMA
SbPnTj806h2Ht3psHCY8Lv6yB4U8ErHQsx1CY3Sv9YhkWyoIXamhUTxMGpmI90oi2ldNwZ4nPCPa
JnjEFP6NzUYZZqqHBQiFIw7wP1xX32bJ3rlp22I3fyeISrZRMv6YqIxyDOh+zggrrA4QisxN5a/Z
jHbzVjC2HFzBdFOiZU+Zz+4NgjFweiO+QEhiDq+TZcFehikXWh1TRkH8B7Lq57Jwm3M9n5yyxFuF
baG0qauTPF65q7jXhfiX0qCHnNMBw+9l66P5GrIIj0kGfAjC1TApk1i8jrKAFNxYYC/QuCJKUT4s
Y7YeJyt1amFEYnEzVK1B7tSpEEiSxJCze/LaQ3ZVRhGdkoqTBqgGQkc2n1J8h1nMoB4ijtmDwUnX
JiAWbH9JU9zTdL1UvnXzf604kv8f2/L8v8kABzHy/4FtSb7+23+t2uG//d//SwY4/81/57YI+79I
KjlfStt3IL8rKK363xoBbov/YknqRlRIkrIFDMv/ALe4Hn9kSWGiGnZ52k2YLh2FE/HgLuAW1xMc
UI4UWJ7c/6MMcGmJlc3yP5FWTUe6rIjBb9A3kUTv/L94uI3PzjTh++yQHNvFFFT5E55YeRsO81VJ
bP5CO9GNAhG5jYzyQeY2BBPGLxA4mOm4ZFLatYWwFCnzYLWAG7Cyh0n8yUWEKtGd+j0DkVFNUB6U
PLvauFHKeOrD/j6fPRI3/UdbKJJWiTEjZIIicknOMBEwdzCU2Cyu8T2wQAmi8tseLDQfrF0rA6P8
HEoSuiqcWJN8ImgDxXglip1ei9UKXeAGfDOZTYJJY2qiBrKLNcjGxp6g4HlY3RtxlJCRQo5fS75W
SgLgLvqGQrAEbop/gRWbcxXRZwnwJewjxg5y/G0eFopxBmzVsbHX6ZKbHoTS4aHfuToNLNntu2Jo
VqXib+OmL3Pb3evyW3sDsx8RCAtliuDEDmJdBZYJggKdApwu/yQ0VUA3ovEYiLBZBvTtSwE1zJ5O
wiGbD0RJz5R1r5BmVA1wO9MBeokQZMoIpfU1wxyTcHAnneHuWRBJl5+1OE999S8hGWUH0pz1Fm62
kYE3wuwkjI66rt7WdyTPwz+nRMM3TgyReyc5tdHAhFfqT0edhW2bgTG+ltby924aFMAM0+BYsNmY
SYOtoJRMzD2mob1WdXffKug6tX2v4x4OfVOEgW+0lwqTeh82hyamBSWKm46AIvW1GPsuYH7ZYfzJ
d7M0npepReNNXWz3OwmSEV/Kalz29FuIuXOqwnMsWeaQls3Gq5s4pZcborb7zcRf3JQGGEHAG0j3
LnExU2czFgiz4cYhZCuZwckM7Xj2FbGoNXubjUyNezHxXviemQQ1Nw2oTu2H7ikSKbTHQt2GYXfP
CPsOr4B/mK7VQsNvtAmW1qSlQ9SROiDm/qlDrk0TNnKYLN+Giq7MzebdoF156aviu3Y9RDrxPZNQ
VDwNqmTs2vWOxBCiZ9p4lYnLyxTz3W2sEHzkTg3hyThpKx8B2ir1cVCPkLYIkz5TSJJeVViaQZzw
uctj90OE6t3iaTskjSk3C1M8ZdVfpFMBJUx/sGNAVv+dWmgL5HK94H1YB5TJsxX3TFITtrojEdmJ
T5eruEPxfLs+ClJnYkHHjHNed7EuKyvSmYeHLsYpSkLZ1lbMdev51XLhD7bJ5BxQbbAN0IfY4VOf
2yERoJW5ZpSjvNImUhOXmYk7JIx6MtPeG7P3Q6KCOhMIaZ+9z1kmDgZRPZ1KRrGhBReh6QTs38Xw
9xURKKZuxNWsTlVamwdh42kpgIHQyDcPjOh6iqL7tp2rwBmZB1fENIkeqgHl+cMoEPiiYiopa3P2
jusiouvdB0c3uGM4BmKjSvfo5p9Nb9ZAcmO6Zk89EcWCE/86jHgKMgKd8Q4T68q2uP7Luii8lhSy
U0regY0KsVicNyLkzGDshrNhzNG5UsDMlxngW6le5p4gJadyv5NlcU/KzQLhgI3JbP1e+6V3xhrs
njnyidJTTrq1YsBKvRgUKBGNFw25aaP96YRpgbXcCsgUTotEDtyq6Xf2zo2Sk5EZDwykKxo1pvtY
nvY0jOnBLuaDSiME5xk/EMWlCfvnz22s5VivIGWvjJGzpAPycqyVjKXdqkmDvKeiNGJAKHGN8JeR
6xtSPCD+SfPqzsZXxBJ7Uy7lubPQ3Co9XHB41HREWJTbZbhJC40ZNm/3DXxNEHb9IaGMjZ19Z3rw
KKriUg0gYad6zxuyzuSKNPynfViqyLe9DX42Vo5+u2xVHNJ5C3PXS6waVkw0G3vlbnbrnTeBsPQt
MkeXWmD6b3Me+CU87FmKRWf27c+mQDZmtSfpc3JTKDY75o1s8OKfNrLNjTktbzptOQAB5KuEz5um
rZjAVDgqcYK4XcDloP50LbKCRj102BurmTXOZ5ISoUJpDUdVDW9Mu97mBjP14CIZ1l2+HVqsczYU
FdsCfmWy+9hjlXgzdc1rQIocHriBLSyj04oTtrYwgJKysG6otrmK3Vsuv7tqtOvHOf8uFdIO9Oj6
TtnWo06MU8FbC3qRJWJBXgKKQ/FdSxEdusVVB82sfAvkWTPysocjsWk3puNcmyH07n3L+02IexKT
PCreamkMxW0R+l/dshorKxJrkTJsMlAyIBLt+loklAFJk72SBQK9CRnwuRGCvvX/4ei8lhtHsiD6
RYiAN68kQNBLlCj7gpBpwbsCUDBfPwfzsBEbO9PbMiDq1s3MkyPuiblEI/6WOmpTxGejWuR88rJV
ewq9JjOISlTvhTM5OwJAp84TbmB5BQcELyCTmBZFFqMKKyi/6HrlhJZVPw5O0+/ryMBA6s47T9F4
A85zQH3y9F2GcKr7b3xFtk/jphnmVfmM2FuHmWOGYLNAVdk29+01Yb+ssp+BQbWRojnUnwoPwGlE
aY2Nonxo0SS3ra6SQiarSxDpZtID+zh4HaihQgtjq1x8c05+RrRatmjuPyj8EfHp4Wg0DUbQikpr
lr6h0JOPSDQSNMB043ybaKrsWQ4MPQ+mOgCTlDm2fdZlcZeQ+LWRDKK2Oy4IvKlmOOcOTIrapgIR
vj1M2vgPTzv5+dnp70tr0A7IN0T5YwlaiWSWqLsHNUVsrxxSFaqdvINPoizd3oEfgEnm4S3TiuRv
iRz2isWn1P/vVZ42TgXxorHqo9fI+lLaEaGSzD2amubQh65NQbdWMwujgDipRz/cO2bCFY48RVWF
cjfW8a5ibabF+i/vuw8R4cbuSloUMJ1pCF84AHubeGK7b6tixYeYh5aM4MmJ56PWjMN1zGhyN2qC
XGpvaH5H6bg/xN27NvKOrtN82payJERTPTUua5fJWNpDAuZDSwvz0V2tNN5SRvwUkHjIjZEnnlgo
sswpgqYiJJvUazPxYHCzxSvHV8YiO72OEs9ETjxgaynqA80aAKfrHBO3vRwGsLRzDizINcnt5yxL
bWBPUHMAjXq+JhnsyvUfE2H+myhgO1Clth9Q8RXwZmvtBwhW3Zp2Pew0DOXoYouSUMeigA/IZpu5
YcGP1qr424tjYbDpjaz5DvtrpsqNVCvS9JwOM+e9/ldqXFK9Baa1qd4wBc3s+HEnura6+LnMv+Ad
gPzMKBmKca+wmqa6Bk1oRKAVGMfGZS/LMUcNpaDJdI3D1DxgoSofGM6wUuRdtMUITlwlP0/cgZtF
dGdSZkFrLfCEZHYBaU/DZJEmj6NtkcidQCybCdJ4vfbZ5smRBCdmH2E6wdDSNtYmzrDFwCl3rjMH
FuabTSr7ny7GglJgaExRyNFMMPpAbAOt7rDEVHq4+xavpgKhCxzvLA9Lc58551Fh9jouu51RMQxO
gjKVhYyvvZ4wxWT+tcr4SNf2ORb2g1ev9sv82kXN94hITOTCt4cvsnkLnlNxIG1HuY9jHSKvdPh1
vbsZBQFRtE/VdR+e4LQGx4KFlBdrh1qYpDjeYdaDkst7EQGXxUwwTF9LNJV7cM37RafOFicCJW50
yhbtwlI4lafpboIh85uM/iV3sG52o7EnoITaXcwc+P98Gx2FNQPcmZii1Dq2nmJqCEGoW+axGQY7
KNPxW9T0whk6aG2DlCJaaLXmB/D2VyQNUpTn2gHnBt8KJp/s30UHhsuoen03Zg4hA3ZaSwTenisj
KSU4s9AklNSk22tGphkT27vAfZAxjR14qFYSzGNV1emj1rGWsEuibZLRuFSA1E01qySkVLTmmDk0
xWKk165+SeMyULoi2/WTGwCoFCFGIrldOiU9w2+khwK+LJhE7k0FTYC2rrPBJAAwJNUDyWiik5IA
8yLgbeqRGVKzNfpC7+Jw4okTFoIDFfFsfWbPVw3yMotM521UJtfFnc6gvNytYSGLCNkPlxi9yKuW
3WwAy4lch6fDaT9RLwFtFgI2hOtddQnjQ+CMwia6ynvOcpbuHIe5VpKvW45TaROiIDQQDCEBQ5hR
LmyBjhoihYifL2fW0FQwPKdW/RbFlGiq3kIubMi/UbP82eIBUm0oJ3kJXQfQe5zJNhxi8VJaarWL
3RFBZ8Kv33Iv8JfaaX2uY3kDFoX2RV1/qEzCDlE3M/252snBctYu7fiE5xg3VE+esiWDmgniPYXX
vwn02Q31zV8DwhfFUsq+rFqKPywMejSXmkHv9veyVqeDVz3agsIH5i9A/hqfC11hD3e3uHQQsrSY
PW3vilvv1tg4LLFwg8hS5DVVqBNj71lypyct1t6zgs99VR6tKX7DaAVnHMwGQgd3YHoWAJcWax9o
8QAnq2V88l0U8LB3GW7hGXCLdcu9FtkhPC4gfmX6QuKN33hHlEB3fhWLeg+rJjWmzd7GKPIPR1K0
Ey/PiZzf+whdU2suc9XsFD0/W6SYC2B1phe9ushK1DP0T8jh3O4UHh5pHGdoIRy9LPIjcibUhsQ2
q3+6mt/ATKOiOEpoj1nYDeh/80x7tPDpfSHgSSTGyYfnlKYgit/h6M1DgoOszOLd6HL/SstTjj/O
57UEfbzwAnIyp6wwjuydUQrXUpQ4VgByY7pP3PkdnzD9Y93IfF2sLEjs3JOPjcsMrNl8Lb3+1XbA
UdJQuxwZGA/1UKMRsSGsFVh9TQ1cqMzqL+BZ06aoJhsc6QGlbqAshtY4WXKkaNNLs8wGPgGSDEKW
b7bLzhqxeJTnZPRwHo/yzeGGwXeXejgoHYzr5Q8fIS5cTceFoaA0k4F+//+/XWeYfKKeRzVV2fen
OnxwL62biys5/gonRQ4ecKSgYlC6wbIWGEIToFN45VnpxnY7qbS9K9LjYpgiFk4JF5OUHDhMTUZD
IqLUV91N0CFbEt8jCnJ3qUDnZ+Rnr1Gq4CMszHd1SMWhrLtfzW3NTZmxBOrGZj9W1Gd2faXD25HP
vFhCS5pWSBwVDsRC83zT52En2EsBD4FgxN/EWSCv//RSXvN4nB+BhuZFprC8zoNqjKezNmQnJbvL
yOvX2lX21AawG0PybTpKDbbMfFBtroNJ4Vp+E7MdzwvzpnpVSKgPGPhQ/gI/Jv4E/awWut8rFCUk
uGUR0CtUvPZWgzih1ra/dWAfArSPmzGWjx4V24He8xPAtryShwF9EucL2oaXmBLUAE72cUsX+thj
KIwMUmaq8dGQW94r6Fc71SoGmhS8f43dGzTfCMD6E4aeWUjqD+RvmnvudVG0vZXncZCZl05yAhLt
+Iyo6eDPxOdiqC60eW8m3C88PuiF3PBgRHB5mpMLfJ9rZOkvSgXEHHTjy9Lp4bAsiIP5wCDEHD00
O3AIRK8X3ilq5iCN6dllLRqCg0NhXazVO5PiMz4jfQZaOZ+LAh9BdY8r7U/SiB1ha4ecFDJIQgDj
1BrkB58O/Ftmexz5B3lpgiwW1mp+0tijfTkzCb8+J/Oj9TRm56dmyja5xLsvMufV1cVetAWqNvkR
8upcDX20riCZgYR4JE+R0kg8QQAodMl9wgxqC39MFJk7M1MAILgHM6GyVxi8j8zCZTNGuKKpDiQ+
BUHWwKox0AtKRGqXLsgRAbN7Qn3nptrzcC7gv5LqPMPnLWdCMezrJiTreCQMCDWj83Fo7GuDi3hq
vqIpHl0Wj3sn7966HmmDybXdx1WDPSoeKEPDoWpnrMCyorTQAzKu7CpRIa7RsF6d9bDRqpxlCpXL
VptcTZMVijn2gDXq+NFNU3pldedUDGXxMCrihl8iILFqX9AVkWqZoEnWwB7Tm+WkIaHoeU3W8EKz
EQL6kO9tKyMgwyDJ/x2dUQsFlECJoY9OkHoishv9AKp0ihzKH7DOAbgX31RhL7vJ5VCCOP0Fnmd6
tsg9Es5e/HRsTV+zzatEnkBQA588dth4+4wGzKEx5LEkjpNlhMn0tHSoV47qCwtblB4tAXG9YHue
1PHLaaNHSeB617HcZSVc4lYhH1riz2Tmtb8Qs+W56E/u5BGGf22a0t529vQwAtvYepZR8jjI0s9s
nWvK7EbHwnllvS3xLCbvNEsUW0tXbiaXqy1S26PGscjX6W4tdtMEQ/jhD+RdoVEAcRq43s6Lvc+n
DodgyRMh8/jiqhcE5PpUzd4rG2Wx6SXLt6JRtvxwE7h82qVG3OOZEz497shGALr2pVZySemupYkZ
IF2iIz8m+4H+YYyJsb5zsP/v5NoiwNn9xRvZO3rzsk8lPXJ6VxCe4pTA5sZxpYMw6BNzPBVtzms4
1r2dyIzIr9qJwzXr9oL40KZAL9xU0+LsRBrTYGHxK7VzIrEImejaCohRyY5j4tMRTq72VcuS4hfY
eDxiz/zhCGMKrjE5zgh1Jg5MQM5WkAojtMt++VS68qqK8rm1c+WixAVbVJIHlkfIeMnMJ0AWbIE9
ifZYhiKnY09daE1phnYIWB2fUE27q2WW97Z/UVUHJcJRTrVU0n1aUuIE5W1fldFpTuvK11Ib0dIj
+dnUVDdBXwqW/GuWtGvkaaP7aUv8XucExmrR7NzFXU4LsTa+oe6iqgzYOpveMGNsCWbnf3gCSXiC
IJfI7C1gZ0dD0ebHaNL82WAPaUfYcuWSbKFEcYpxa9va5Hm8FDuZIpNXV8NzENfTYSy64ZEAGTe6
3gLeVz96TBLbVJqk9YBxFkQbdJT+cNBxmLgF0CgLpY8EAerHYkU3fVJv7U2Yw3hQ2BVm1QSaSgUC
uJAFKGM1PkKJ//W68e5yJy5G4w+nGMr1QmTT1D91BxAtfHAnIggo1ksrkN5u39bWxXEKeQRr/w0g
+ikzUV1KTPwQvj07FKbyNPfYT7CgY+Fm57Pr9PeqygZ/nkq2e0SZgzJjFSJS4giRAOmoV3eIot5B
NUAqTowYhn6oTIVX8cSGTczwAzH0X7BB79V0yfFiVW4wZXfd1dXDozUzBnPNekhE+kT+7iSLnpu/
Ia8al95t0zjvZSPp4ISpZhUFWTiXBi+b7YA5p93BiNE7K4XiDQvjrw9Bk9VZmqR7DayCv5i0hE6g
646C3DsOVdcNuEVDaYGmUxfdy+RoE5airSNKgwj98JQigO/03LrqIqIdDqbKVphAqbnpqcTaCm2n
629iym9CDrgrGvvoFvWna4yMYw3LRs69ZSc899jQJbU34Pq3UMXOdgwJ2xpb3s8U8CyVCBnlQLiT
IdlblBP7CdPF7FZPApHGGnUjoAuxC5qu3fOW+0dkD+LFMbUhDyRelAULHhYMMqb0xxxnF32Q7yyh
uABCPy1b1wnTkUyaaUCHTrTQA/G+6fy2J39u5St528DSXioH/h6zMmgA845wpkCmq7wXuChWe8uM
8aSP2WesFfIkneZoM9BwJno/WecUe2aeiyz7JixXx9FoE4KYCp70Ih2vjU6iq0qB2HgNAQq0+3an
aDnnf5snu6biIETUulRJT941bQ4QguFd9+rO1HLt1et/B7XEJlmBi8Xwp6QSt7RVUJUj46//G5UR
zdPVLMVGzcEU3mOaMPkOVWYZ7iibNP2blt9M++nqb8f97OYP5qW8vNrxG1RuqPUuW7iqazg/8cCM
nkKPZPHm5OmXgL/nGwatL1bKJXbSM+usqgspCBSDlOpWYYnfDq8Xhm3aDGsrhqvi2MjrfL7VghSh
VOhXQmvhW+cjXRu8rzpQiKKkzgb6Vehyf4j7E+77vVbZX04nfxqr+pysnpqhQX+3FyPb/etHnV7C
WVwyz0C9qGDrT0pisxWTzV6I5kNLl/Hm5e9NldWYZWJ2Qk0x7fW0CudYcY7AljA3aBH7dv17MRLQ
+Brc71IUIWP9pzZB7EtHh4vH9Ov2DM2lbYznYvXgORoBKtlAW0Ud4dU9JuVlSptgmPU3njhOLAFQ
0BPZR/bFmmcjOot8lPbD6o6fg0l9UPYGm47Q0zRtEs48jbIIX0ba0V5ihyKeHNNjXZx5nWxrLgXP
Q5vsCMw/VzpFUV3SxsdBJDQAxcqVBTraSxy/6EV+mlVzQUBJ/lpieaHVDRBlupYvUGp0ci9q6LT9
v1p0T0ZuXiurfiE8gM2omxt0Ry8oDc09Gm0Ji7vFoN3Ef+zH74zGBnVFSDOuyZttkd6+G1yDM6C5
8D3eFAZkf9Bxza9pvhzjva4qOW1dnjj1NsIXG984p/AzRm6s8+Y8TVF7tApWfxhF2XU9yMZigZ/b
gaF02paRi+4lem49InNm77GUYLWAFfKlJxZ80U08mdz6GfXUWlzkWnaxKJEVyKXl/ml9E46XiDnN
fCpyZNyq5LXmAUbvsSfWo04LRlHxueuw2mEDndkGYuZzi3vFjvUOtuap1709VeD43xMQMgqrlBM/
FDCzwnpW2FycHM0Li2qet1i8fBP3JJxMjrEptQCBtl8DtpZbpBOqMsEyYDMuiisWW7i298ox40tX
5uLYL9VDrrjqoU7qixwYtjOCNUB0ccFGkkRCxE6knHgRfrJsOVPOEZq9RpnjGAxmfh7TV5ufIJUW
vl31O0K6hJ7JWIzUo0/xIZlYEyIaTRen61j/RABK3ovilSAoq+qnBKg/moFfG0+USbU0uJeKTnUl
rmsmrk1vYVvFLTNjE8ywgJM3yuPvzuBzxMC7noQNSqyGSl8CwxAPUfUx2p81CfG4yq94OEItzp8n
fqkS+AJVXvmWg3S/JPpR0QiZGNCpAJe2SqbvBhXdTkSsR7U5QvJCLiduSgeCdXWktpNZ+0iTDrXy
Gb5GoAuc0R+Va/95lQTF5YTr/6ahrY+sFbv61kFd6YveH9QW+EVHhrZv4Z1Z4WwsqBj/epUTkLC1
G8Hol78eBB2ZtKgfrOmRcFbwSuaqt47kj9IRl+ite208ErUOGyiiKgmxef5rDfxJ8V9XfRYstDIP
x0Zch7V8z+QZx5evJmx24zzeUNZ7KFjK6spnVUfvlg7jg75uxGpWZa8r0Qg7BTnVI+6IkSLAbKLs
tjGCxMVFgm3UYX1D/8Y2Jy9JHQ4v0ohMrLlVLCPsIIM3bpDkP/pwbMqAHOqB5/VxmuPXlUnpuVSa
1dm1I5JVAzHr2UjGgYoHN+OSI95M5Mq+eq+w/kLxCFqtOqikO3Ez0yqKYtP+DcCPBvi0unydE55x
ir6yguuGfURS2lmzTgSaBvdiTU2j88QJRN5B9+cc0Bs4kDrG+thO90TP3zQr7lioETLQKHYAHlnh
w/CW6HFWbysOqzT2SWz0YdMC9FuF6I73izfeepY9ZvchUDIS3LmN8TAbgLnj6GSYc8gAwhsNXp+l
7cz4GtEb5nIB0F7s3l0VnWOuN6G4kU5lb/9oNNdcwbeAXtm0J0/eDZ2HGOebXu8rA+hUQ+/Gu9ve
SOwHgyP8QmlDtV3CwX4acZrBWNg4fH1KDC65gaqfXgzbfcyRNLhEAKAoKbYnAq5VQT2w0G0BoFb1
Qct/KD5nkwmY2vqyRrEZJIKwoz4PMd8CW8L+KAlyk4GB64oficX/6Hejfs3JQUmtONsZ4W6PdHv2
gvQRpCP5fWwTNk74pf9bpQKbDXe84nQ6+cIAjBLJrwOYs7D2xDtONZCfDrh0EV3G+imVyc/AhYQ/
dB8HoqRKfsqr6oTnJNE/NBi1OUoG7F/tiUvciA8vx6GUNDhvkv6GHbCHPHUpzdh8pmfHuFeRclfb
XFybiu6Wpcv5sib90vCMDAbknq4vCvrfqiYoW+gGxSDnGwswShPr3jjkeXHO7DG94vVODy3NI4v8
LunYsD6j+GsBvLcuCRZYH+ZKC65Yq2BIaEJVpQ5WK066YJIA8UZ6wrT4cqc2CZNFPTMxoShYmhV0
mvlJThN9S83fa1ZNFCAyY1uxysu9h31vJu5N8WLW7JB/DbuegiaqWXB4BN95YGx1+HOW7GFkgb4j
9o5XPan9pnWzIxlCf8BSk9TxqXspJvmbF8thEl8GtRqat1L+25+BuKcb8axshBJzMOkvFcSEtOzI
t2e66xcjUQtetxwyHBDGMvkNFb3ZlH8pFEsvdIXo4zIDlDDZzbbv8O3DCG9plleH0lYOI5HRTQKR
M3HLUwmFKM0e17yHoH42ql6KN3exnsRMQGLQ5NmD5eINPZisDEKQze1NQazYqJHLoU5VKm8SJ+yI
4AA7MsB7OZiAjRtq3mE0jC1EUWiTaphI5ZBOztvkxPgNUgXNWL8o5Ylo5H5Ukz1X2O9G/I+R2zi5
xqMEXTPC85vMx8GzfLsZvzsWxVPWnWa3fOzE9E8eEWJfG5G/2mUXssmrNyM2hAlbAJNBmXyDuGS5
kFohYgxXTVBlsXCmIBleJtcNLdDh+DDYIltBj493Y0rtjPJOjshY9SEPL/u0+p+Y8CbEL0JfjruL
E93n17pxqSnsm7eBXkpnng4NYe9JL27M5VeNy4PVfMNRwz7hfLUNn7epNPkpjkxwycI+qvroywzT
GK5y+tO7OLvVTrYrW7os64GuUNurDonRv5gLZYiwBEw+6Obc7dTM+FXLrzqtv/TF/lbX+yhxlHTp
g8IlBSNrq9slkUpAAwuIA12njIkwusrZ4gw2vOjkJHwi2mg4D6nULtgn0L37sd00hflWKe5z22qX
NhlApQn8GHXxmOazR9ckl2in401JkZscVGzR2lspRHcqksTetlYw5+w/acC2pBHv1I7gAAVl74Qq
gaPpD2VRaK+E+R615A7TxwYqy7yoD4hIyYJIV3iA4lwuYrRuutSzdFwGgAHBclQIbMAF9oQVJDVn
2Vg9dQMs9wM7yK2lhrEL2IgE/uzdJjaASr7cM7Xj/8Mm8ks41oABdWzHFIxc1VwKEAlB1tKnpER8
TES29m57YDaSnIfD8HPYyrw/S/Y3nZk/2CkOoXE+jJqD8g83TXS+WmIJ4+9uxzfLbHzXzMMozW7G
/A2oGcFd2a3+YWJl29Gh2s0pxx0Vlptpsg8tCYH3NH1SxaWgaCdWyHOTkSOSbSOteVs0nbk5mra5
0/s38GFEjP1+avG8ZaGLzSgeLrP8yAaxixnACkfd6RYyc7aEUvtwJ4mbiwnic2Y0FCbMlkyfngwV
MPii+qutrSswT7tTOLL65RIJJbD107KBV1FmqBKAMgiaegj0ajDaERpLVP4MKBKFIDCAHaQ4ts3g
kZlkJOy6L0V3XotIpYmAdpCZuVXp4+ZIaiwKzDm+VrTU29UEcQLYYkWROYUgSl0D9HQK91jP+Y+G
ITMwWpVnxU6vVdt9NNFsg6qwrjaft6PATr7VW2uiFsDzy0E7j0V2dR3jcRZkcbviHkdwFGf94uAA
Ar2O8N2nQBlam5Lyz9oFiVtmHzqTduuFttmFpupuwZFZ0E3AAVKdtdybRd0mHdXcxaM+AMIc8st6
+STxV3/X3XmC5l/3tIes3izOnnd4YHtSxcc5dXem2+/GCTAvOhmH+aI5z2b/kpE/iCFXKox6pKj3
UXoH0xhY1Z86RA95vATa2itu69uSElIXOmvN7k7Sa7rQOduDhpybKrDbZ1URFw99r9fMF2hvoN7L
Cx1I0xaL+0GtfyYQ82w4YQs91pKiZ/cBUAd3RHbzwzdRGKzu+m6JAMYtiJ3kvIbxHbs/HRpPtvJY
ySmE4rZTpxnpizUH2dmM21cjEfJePFrTU5IAIxtyPbXRBEWYypmDk8pT+hf6UFAlJbB/1kOoN8+8
qTYCWNJa4A4Hy2cOHeMhNJWVObcuyg3ccMmegDHlvSv+HbYOnMoer5dMudSTK26obx2m0e8XBZAI
awixz8eWFF0aIH5uBT4D7l4OBUACq2UghoB6MImDCt5tsDCiC4eCnnOLsLQOX/iWARTsoZ8dMtKy
jK3bJBOPjSweYjqHcoT/oDu7qtjjfg4SGP/x/wS/gzSdZ+kQoUjKwEaujVi9lUmJLKKEffuRzuiC
2ENb+x9tK7tZIZZUoZgtasHFmQgoyllQ5PkFpQg45sRwWlrYcwrzH3DR4xpYpCuZoeRMpDtl8vL8
DNIYuIsZjglXS/7KpnmCrrUbxuZaZxrO4CxIK96Mi/acD9Qx2rEESTHiqKwIuqeJeMjAmyzpT8rZ
2Rit37V4HQB7Lo8xnsuNaYFhn4OOVD5M/qDMvW1brcsII3TqMVjX0nl9SlwPVK8EKtrvu7G/tOKN
LtCHXuKrTdp10ZmQsM6DMRJ7L7NA5cAg8PV4OGUDRvImom7dENpZqfHvcnD+FjkjQ5NdC8u9R4Zy
5qbhO5734MAHJAK76PGRSXWSyDl444rIefEQ0oAf6JtEaHyZX6WO6chw68fcY1h1cZIA1Gg6zffw
WK70wCGOfSrf2Xzv+XC5wGdzeg2MavxLBf5qKikg1Wfque7AVOeCOaDKkOvmOOg6gI6qK/7RXf7T
5MuT4vGkEWREoXJQPGDquX9J05HsG0HVKslrZEIQVMT70ioPMsrfFxLo2BVATrEwUDLrSDZf7CnE
vCWSvGaCxM6jHxMk39iyI5LKQxenL7bk0hY7VNWRlGopMjoqA71luorVNjWpDpd6yV7PmzAMI3lG
6s718udY4I30yjdPfnrA9hK0YLwmucfybzzztt7NWBRbl3O9A2KPiJOL9zxzghZ5Uk9ewepBt9Qv
eNBWKxnVKgO6w14nlRoUKj7TedDwYfeXkk1z1IlTGXf3wmWvoIoarGf7YwxDeezgwyQzTdpdF3Ml
8w5ZtnxL+OqMf/RluFZ2yxf3N+lfraUhvGvTAJfTL+18NeqZqhrOHpSr+RdTP088/Bp7VHzhtKFm
6K96xxLabT61XAlyE4YbEoQtMpS4n8kxXooyD62lQHEYs13t/RvTROGtDzLWoKMidljH7vooR6qL
+aFjl0Xou7BcJ9tYeHstz4NZm0J6EZ9zLf6e5YnCZ3WPR+zYJq0Pm3cN6hahLnfFnD6gAyEI43V0
x/i8RLOzT735USH5S3nbEJ8UjSe1z48LUEslBg1STyMEQzN0uuhFeIpJp1VGsInrmZooFwNTzaDY
ZVjzikDW1O+8b9/jifZxN9LYmI4KGTFuZRYurL4nbuUR/hbJaaz7E4xJfdOO4pbEAGqyprlwxTjo
Zf3UmgmOhm7adF25L131QzEAgC7aT9Fz4EdDgn1dvKvr/qSYdlQbn9yke0jhUQXTNa3GQxzrz9Mw
78HfhEbb7CCj77pFx+OUnrA9b9rB8B08NvilPqq5fRvbIoj7AT6yM/vW1EBNrA6GwTNmaD9EMEOn
N174D5PPUO202A4QG300vSMQLxgBOuaW2oaxPzjttz7K4oQl9qn3wPY1jDdRQqYv/Vw8l2aTzLoz
M5/tBfAPrTuuIh7I9DxoeWRCFDQe+bWGdkYGbZFnwl6w8FAw1Lkl0J71HMcGmtI41eoDyvmJgPLW
yryzSJoPwo4z9pXmxMrkHsPAGYTz0JeUybf2Q9NIaI9rYdO6fm3WgKzvQR1iWD6MCgYQQCS3ZSR6
M5pPaf6NH8DPnIm1ZZz/bhadfi4T72cNfWNKdkzZV2zBOLU64xS7vF2tNYzrob7Z0riVZX3WLY/+
ot8cEgi9Yhuhvs7YpCVlNo7Or58Lo5r4Opz7wWyea1U8Lc14nZCYTS7OFJk82S2QMJsRj/tRPOx6
SJFmOu2J921bTdsWbfRkMIxNzXJUxDcmKSnvnk34GOif0F1uF4yNufXllhAhuCgaM+1VCz9A681g
A1SyEDaUGG0foIG8GMM5o/LAsGPfS4B3GekahD52Jh9I/sgRD0XHaBm9yFi9evEYdhwfuX52HUS8
LezUTZtaB3gbl8aYDswzj8ZsnHuT51WoAIZzVnpslCD4DWUTuitFwUkfYp2VYA0HQdKDRhCyMVws
BeZTgpM8mdRDmrxkOOK2vA1655gyiTQqjgQCT1H11/b0tLENmtcx0jafKvZVgbbUh3R+LVLzEPe0
I82VtTe17yUimTKP7OIstztmFCXPyY7CVXtXGdZJ0ZO7LLrVVopEWcnkTqMa9oEovSlxPfvZTXXz
j4y5QCb1sz727xplhJq91LtmWIrbMhODmKKnGbklVpe9G3n3mL7jyGGtMGOZTUw1iJ+jCYNShvRi
zuJ1RvINMoT9SDmJ4UftlV0k3zEc7TyUAy1RQsAbOzDDW/p/N4rd+WXa0SVLqgn377L0X+CZS+rX
+iOfapY8abPnLn2yMxCg0Bn91o1PFRs9J9aPs2lFpwi2xMZu+nevt3fpyhkurZCdQh/2/CtyLUjt
jd1I5BighXsc+mh9GCvs5BNzGwle6N52xJK2PCrTy7KuTLsfj4CLx03IdrNzVGD9a/JTWVpPrZcc
ZVc8Ja90MZy86I3MPvczEi4xYatJq9arL0F1FLyf3sO+QDSL9libGsTRCwZy0I3Of2e6Jl21QAUa
Ix4p72R6GCZ9Osabab4wZq5YM8xo6H4Olea0S8aO+8IzkkePpsZ00ODZCiKrDwbFA+Kss5rqHRaS
ln7oNS2sQO4Rj0jZyy0gTp322UnWXViOH1L+AnrZmlGxnGbLO3aZ5AEejOOwON+EoX8gqMOMLXFo
cuL1uk3vOfYT/LNMjjj/FomQAoi7SC5ejaDkQklkbH9CczzzM0HfiJ6nWrO2hjb4Jg6ePE/eNR2H
4mKvDXoIlxtK6LSpybkt5wO1W/aVmQ5Pmb3FbrutNLEvS3Bb/AqaQQGdARnN0M0hAEc7waNofZ1o
SmBAqdoi/vrD0h/BHU9PbtOCHJhechd7RLoETAgJ91Tc8FEHjAt8HxgPc7lHGCsd8JD6hAXQNqxv
3h8vMiN81XxOthuA8A3NstulWRKmybht2BNBKs8o8Cq+scFTp8fASmmvMzhchNfGgL5DiXaTX4ET
ELXto6rrBwuErRuBSM5gcMczw7j3ANiMfVfDoow5pTH1s2HTL6bEe6cMp/84Oq/dyI0tin4RAebw
2oGdu9VJ6YWQRhLJYi5mfr0XDVz4woY9M+omq07Ye+3wHu2zLNl7qXeqTQxOlJOB3lxHi+mZYS0Y
wzxLWz+PyaN2+nvQMOyHRKAVlPpQQbq+9MdGPWisgccqfpb9Uzqr0h52oWu99BZk5Fy8uso4R6fP
sMj6KFMN4JF2Sag1agNW6thWvst55ITflnmKCo0m9VcAOI7JDBv03yQjN46Rz5xzbrI66Z8KMgHJ
2qlPu6WNbZs2vaKzt1N1GSsxQyHGU/kUr2MvgaegSrS5xkMY8pno2Qdx70ed3Yxa6KfERMbdVqwp
IhCgrgDxBYcwD4LXML3ZvbNzZqzziAWgDqAWI3VwgNG07MeM5E73jyBHPHqlbhekCQ5LpcMlwc5l
k1USrZN60mp7k2AU6q6R4u4rMfwuXGKRC3Rgo/2mMB7qZYHtGmlD0llHxZHAocfiUpM4G9CHFVbx
UM1yP9bxdqisOzT+jSdQakYGUQEVUG5iU7ZN4zC3qIpwVtJkqxQDnakZB+EOAVzXb9cwUD2niImi
pvAbLV4BKF9NlnnUXHEIMw3rVPYa/s921JMz+/03ZqZHu7a+srqZNfDrplFvUKjXfcQIlY6bA2er
NSCzC7tGrJKGq4yJD3fqGmm4T6s7x65ydaIoM5x/kUZ7OeTJXQ2CTaoPO9xFW4tap1a+Zpw7Uhs0
F4yDnXrf2ox4e1YVvBpa/sqUkQc/hWUUUvYH0dqgnQjpzAar8zXY1Gn/kUbjdyI3+qRxylXRPwY3
O5iTJ8r/PxnQA8QRDIJ0Hso2wQMex7WrGhj89V8nppNhGbcR8SCiDHLYlcdAadEKZaOWEHWd4qAP
0zLTPowQw1AFH0ho+T4U5syk67bAeDREmtU3iuAvhBo+oY8k5WIHwGxPEHVn3Jic6LLch3H6Wac9
SXRJdR8SLrOM1SD409+wTd6DMv013eIPsP+HGWBbrGsHCwZHeR2eRc8apL5FEbzshgVXjO0wC5ne
Y/fQ8STNo/OM8BmAWWw+3zJLIXG8Rz/L98S4F1Y8TYBOYJpQCNdELAlIdgNSF4FDzVvjetqZ2KK/
MbC/DVZJdTcLqQv1rqC/kA2Dl2ROZdXfAxOYRRSPH3FSHEcWgH0s9zn2OAzDfPDo2EWzmkAdxFw3
mLyXhPYtBIO3yFoO3ltWDHs8fnh0aX7TiRY2gYSoQ7lheohzTI+uzizgRXsp+YwNA/UJspYwJMSG
KEhIhpsCC+P4SKn44GEFHXdP+KM7bIeLveR06OOviRForVCio8kLFwRmq6sCXvdCl8aPYzNWt9Qs
X9l3TysJBTBIfTM4YiliZZ2s0P0fmQu8MhZcyo56UQ+xjulLUqy4nQh9VeuvykD35m2zUFkoabpV
GZqAQLs6vbsSrthUKYE5tbglTvZEv3FPCtXPR2xmfY5uHTIRuzZpNrTSAJ3KorrNucmaMr4lO1eW
DfEP1UkMEAadf7gr96UZ3EqTzGh9XikV3NahckcBA4gZC1kUdZBCAUTkmdw4gf4BChBbgCG3FrkZ
SAjBWmVALZ2tVZRzMNcZ3xpqlbT8oq+6F15brJtwLqqteim94J+U4VaUwXVqf2rkBas+9zQKayZX
XsWbibPLy71nHXenMUqJNStIurChojdx8IOWeKm10wfZfF81YzWrZPWDavyKN1ni9Q7w+ZgGEi7D
OGFqOsaj++swtsCniXDWDryDk7/mVMOVN2wqi+CCzK1ea1swwQMH6z5L9aONjHkTxsvJoxw6xbb2
9HfdttCqz6HOCWQpa7hGvXXBIL9PPGQwI8F3LYs2k4lFCP9Ec8dn0K6zTmeNjOllMovnYCGrq3Xo
Q2FsIcGtsO9MAYupwX3oVD741J33isVFmvEq2vH/p+lPM/4DHYpMv3rxgAJyWX3pgqS8JKUILc5u
TNhExkw7QwRZhltKN6nN+b/tE4fZrXSY1xjpuHdr9xkaz0ARF29yAHyhc27YElrFt1uyA0P+mekT
vQXoMmY5VNK9P1RHL+3vphatOrfY5Bm3Y9qvwC4uW1Z7uR48YnoNrMV3VzQnLO1YVGpeAwMtliTe
tQFP3xPyaWvqcTLCs0zROiqE+xiYrY1rrFOamSUT4WAhsMSGJvJ8/LXbjPyd3IYBXdXJp6p8xoyu
KyvbxMYXu73D0Pcrl7kH4qN96uFCDU0+cHm1JbKnGYRFGWaqiwqluOdMbwyWJaldKJ8IzuRTHLN9
QM1bqi7DX0tdp5xsMcEdMC2HBSSd71iJlpHhsEupHzHfbK1GS7u07xB/dm08wgZ8raY7foilyhpR
WsgglDkFnB/aglYFMYLv3PWx0mI9JDyHMpTtRoogm3xeSZI4eT/YTDDGNUjLU5XNd8xqm1OpakET
OtpdMd5LQyd7lV8qnQi+RXicMrrVR6hY0zweRaCXtf6Yuh+Nxyedtzfc4T5JNatAKOEqD8UqTrH8
NOc0J0i9Fiwm2ftMnslkeiyvaluue/zcEZPnYM4xLetkabkwy+NHCntU0+nti/GBtfO7yW1ip4K9
GGIAY821CPfcuUzqsxeVaY9tklZYD+vQcpH/eEzR0cVp8Cm8aFdhSAyQGlhTzbPkoJ1vF8C6s+zV
wjzC6o9RT3Ai1JW9FnxcgUfbrKG8ebdOu9bTi2np2741Djo6KuXUej9ppiwlDEnZS9+ZEQUKkwHE
FQbRvhThMDpdFqNyY2sVhmLnS+oE4oprXMqnZajv7cSE2A7aTVV+RGkAJAolm1m2zD/7IwSBPfVJ
skqFsxVD+pjJh63d3dpgrxUvVqbfrMZYu6qzkrNEPMJSr6Oh1Pme3clvs/Y8SFQP1lkx7B0AEgBN
bBMbRuyU5GQvvppZuo+r7qUqaYcmCBclHAf52zRMjQmU8LNyPAri2Oe0uj4NH7mJrr7Hz01TbhA6
tdAYry1H1dmwpPsqVHuh0KMZUI6oEO4E4SbQRgEEU0BrLDrreKZvEePLvLcdQm8WEn8hgNTo1JZ9
052R5QKqFjYTU3wWwPGqKPfBvPuayhJi7NZ5WqxmZ1ldR8dRtdWNCY15UZoxI7PwNrUEog/ZoxiV
D40AYEX2hyDQHgotqBee4ynbJTluvPFfK6FUWdZxQCEnSMygPrFeKzByeirBaLATwd234drZti7C
eDs45PY+LJ+AiJknS/YS+aoAZ1bqxqHrmmVTK5gYza0cEVCOvfc0CA7NUHiNlBpRYayxe2yJiYlV
5CDBKAhzMbZ6dpRJ9VeZyptnsIVJKFTCfm+b07al9UrCLCL4CKIJKDEO62VDyjUGnGaleeOzCSLA
leNLyfxC4aWJ9IzIS/yBtbJLPDBGhH1EQCUHnqRF2aesHAL7qjPMDEJmq6JgUFVNoJhiRWnWppsG
DDHQyBCdtgl1fTvgWKHXxcWuDdseYQOQ2WvfXXMNs0dSExU/pkeyPPZGjUWe0IEBOazZ8xjm40uk
pF+4Kd+nERTUvGBKmBWN+cQTZZufNnn2ebTJihHULRs3ciDYyI6lxjw8zE+1ohxdyHOa8SHDd4/M
qEJkX96cRpy0BzmWq1jVNxUjas6o6Tu3tctYez5gRaTdcPeOQQ+7jHFnqqeL2HZ/pIonFkdbtMhd
7RrXE0L6mrGKbLeBnfoADsFSCw1nQeWdeUSIxypqdvTGp6GohAuUqAhEtA1UaPZ5YrEotuJ1wlo9
vNM1+DKlzi2CF7VTthGtaxLCJo80955G2UYRwHU6wGc4+dGjjUypamZJb9kgrk2AYx61EeaGEnf6
jBqdYF2MMy6Hze98AGdmdnKVDQBxJh/mqRyaPfaTPfrSrYt8IEpbHuHqJXB/0a0xAE9XmHYoKudk
7bfEBU/bYmAzV6xXG3Z5o/qnjaj6g/goG5OXwaPvD7eq9uaaZD8hXMrEhlEuyiLEUeRvRWzjk1mQ
Gb4MjNkrpAMzXg5ymL2iArPka8QvPRVHkYJIfDpiy3rjN6ZkypPirlL3xvG0C7McnnZ2UacXMZJb
3kU/CrROBKfLvm3eQ1PucXjq5IIyr7HAkqjUJLPAMFdfQYK8JIV3ThJBTlL5dCuCEbkEFQVpeUgQ
4QgCbMiOrVGu7fgjrPcDPs+AKy7HOYwNJxLWMhsfDqUSkD6FKX63YU1CCUg2Cg6OrlCWtxi/Ozo3
GLVgDLtkbw/2Ms7MQxOyUqjr/Yhq2u3yXazxMrHuCoLfNGs3XksenfWj4mnKwpsj/wZGpxZxqgIz
vaXtob9eXa97IddNt4ttGPx5bcs1SwjmxN1b+0b31YsvBwqm5LVi5gLgHKnWzLnW+PXuZvehjGQe
ynpbccLI4tNIVcA/Ny2qnnYy15vWRUkw8iVbUUuQE8gfNZJuE9PyaO68nYGaZBH16rmOVaTM2TpX
ObtIMupfxIBX2oiyfefkJDn3x9o1104O/FNiYYvJjGVwxlLI9T5ZYJyz4VVNTiFXMoA1ZrIGNOW7
gkCoJx8yKphgGR1YKgLfhL0V/WM+BWNnsYwU4o8VcXXSHy54TBTDtB37PwD7mzmSsIOorg/oA0pi
yJOHUb44AkfrX8y+UzcG1CqHIr81tN5C/XbtLaiDZWTeGyvfaJ5ccDdSwDzs4CoQmHM7LTVRrOzo
2ZvMhcYLNbfOJlZWoS+5hZDFQhTMNbSMhswSP+1VqqMI30uX19+ICz/C1ubflO5Gj+07982yudYW
+/NY4JtPy/FNQHXXbWh+2FbaFfiTdOkytdga6T86r5AESjwVTCPQtbJna5pPvRPWsx/cM9SCTYel
7ej0mAf7Vj1HRXGt2sImsat6l11kr0Irc1+7avzRqpAcTwTFML28la3hZQNts3OtSwL5/Y4jgzD1
ic9WV82PKZ1+BaCZiJzia6VQjdW4lJg8RhuZ68g6nLxY57y8hPpqjHasdJfrGuhnBmQMVLp/Kibz
hT2q9dYpbvCEypcsfbBtH31WlAhmK6lu9bLOYCs8LQ7XMfgmSDGEWlE4/5hNF9On7LZK9asnJNPt
euTXmffUESmOOe0wwZcmzmqN8UXgOYtc/YPm35KdxLRMAjmHDWR7O2mDDUt8qCNW+TVx8HesVUYU
tNSRPJD12gGlM/kIqFgJN0gzCxNhIx97aB9C6x13oivAF0LiqC42fImAIWRx7XmaFUPZjZbra/qm
ZEHAIUTsCTCUZQRduix8zLwUSlfZMx281DT2lfWLptgEuJhhC7e7J0pRD50riAk9mZYTGgnzmWPw
s4OdzAErhZAg+nVtz4nZvwJ5SDzJDebRpeX9SaX1SfJbJWjmspJVVs1z+zuQCDUzzOytGfGWq750
qHHRwUmU2XNHG3IcI/MZvF/Rn/To2ZAVWsb7Mvpp5ItSuSuTRKd+Lbo7idGUTd2ekZHwZt4yUADQ
pXbwCOShClIYBqCQp1vZGggUVAYwhxBKJudvJve4V0grOZFiuWjHatGQF/YSdb/wwL3fbqTh1fa8
KUtF7IryPSslEqz4mLPJK2pxaOS5Y/YTtG85MjR9JHWj4xQFaVT5ece7xSiSXn1RQVMI1DeAeAun
/JB4OZVxlaVHj7LbjCu/YW5vRQRnMZGftQQam2qbVrewb2XFfAPpuFwQlkFO6jkNzi0hU572AfIA
KAy55gVaiR88hm6LSJumRRdogkg6+fr/yWGYEfQ4C9Vio2VUDe5sKN/aVYe2y1gUzdqJixWGzp5R
Z1NgnNdutvUZ1u6qNzce7DFyNnlEOjblFxoJMHmlcbS1jWlfk7uJG7EioKChAJnEHsAR3gQy4dyl
aMVO4ZZmeehhPsZ8xY4cWg47RnRdFjq/vTph9uajybDWEIa9rCEQwyxf6UInGxYSdPFuzwbe4OEN
DH8ZpIXUo6J4K/QB+flnauBuoEyUxHE5x1ytjw6k/bzirFSWUffR8CmbXFI6h1TJ//d49VrnGsJQ
HQtIXw5k6HrnIibKyzdkfsxc3ObcoSDPrC+UAoHKDVFRdfaQxGJcvhg8EhgQfbXRmejHvR/bm4Aq
sjK3dcnCCQ0MTSLoNSx2Ng/DtemfAWACCUctK39gr+9SbAa99SnjPbqXbW+JbUhU4kTQ5Mz1Rg8D
ASWEUBITiviTzA+MuXJtRsXFtmXFhK12GVtfDp9aqYtVOX6pxBW00y2XoEUbYAfttjWfHXfyIHhm
uj9kmihNkOCyZGIPlHNcCVakNvnn86ZSZ41qtAk4FhCII4iiZu90IBfZ408DwqoYfflIehztNSdJ
zDtcYWdIWTCPVGmYinSG0lGEOwJ1m1c8iih/SG1+rrGVWjlFiJaoS+DN/ICz811V+SMkyiOPQAr1
YcKC3Y0YXuntd6PYAEHG6YWo+IGYron5Zclyp2yLhaLfLXherCN8yrtYrj0A8+jiIfjicrCXWWuQ
bCuw6uQJuXyenCeRDFyDCImBGQ2tL5qZtUHIz6YSCZYoflC2BAT27fo8VjZVGL7M2eayV73VwMgn
CnMSqBLZvzmsqpHX/CvSkrpdqcpVkVjxOW7V14AQWaNltSHUV1JQUP2J9NHSZh0sp7sbqJF7kIMz
TEXYTC5tNryoZhEHWLKnYH1LrAhFMGBzSzA4YuiMnhuAPGC/oyYu5JYiync2Bl9syw6Ono9REbHA
7rCGWrWbWFhxmCCF7A5Rei279xYjY6CfjeIHZ9wiPLXBK0r0PcFncFDqXcAUx0AbxlW3dk2msBq2
QdXK3gwiNjeZEyXH//9CKCrq9U47mDRwGltyz8B/rBbmX1L09Sq3UQiHqiTxd9S+wz7sfGvOZgoD
CEhW791U26K6j+WPR8u3aPN6NWh6d53LM9YDGxF26tJoIGfMEWeV7iF4TYrYN6roxSECvWzFR2Kj
syhNjI6Y73Awt8aax7g9ZR4TJEcS4SKgV8mYischUBQ7SFhM5V3mJAqQcDVAMjYbh9HZnH29tFXJ
C9gw3XRG3AIqWClntiZUI4dFnY3LvrAAG3bYHaf8LZqCd6JJj4TM/vQ8vq8K3k0ocuFmtNP4oJTl
i0hq882p+mxtEswAHYlqYNPzPAkEPnj+wRLOSMtxSpE679sWW5CKc6te1Ui1eIc9Yzwkc+ijwYlc
RKdmqu7QU18q6nJCP5DFHDUVSBtKUvjs78BvNGw62pIk9nYZWNb9j9XWWZ1uMk9OeRa6sB3r7zE4
2NXw2YydX6XBNTLaU27xXVYpy0aHbaHr/aLcaRYhYrsiMY6VQUAlmJNLapmvGEavFY2dydEAbRx/
3qmjYmj4oYgtZjW0NQcU2HhJVMhvkdp/DF39rVsCqWxDVrW6NLF6YIxGrsAmhoc1zPqD3ln3PDKg
Pn7ViCqrin/ccfEzKayVX2m2144ee8Ar3uB4z7kxuKeZGv9m4kspbqN6i5szySx+qpIqgbBBKx+5
892iMKzcYpeqnT/mO3wORnivMDXg+FtZkQAvqC/r7KQl7CbQUZchQqyCJRGyzXJVGhDN+YEqK7lC
Lp6dUxAvnimzRW9koKfOWHwkicSW9RtqvIJDfha9u/l7XzP9b9pXQ/kdzLcp5A8FAMmGSY8cU+Qm
zc0Pb/m+iAzkavnmNaO3GRNtI3GTWDJ+ZqP0R9H7XfCTJ9U6a6hVxkT4c90f+UFY+yKydhW3XZ6O
ZwNkwqLoDd9MrS8R3wyNHpT7MUQBqZcoGBLG420ybQeu1X7EVDsCIoJQUo3NnnSDteSTnQZn06Zs
0ybV+oid4ZYP5VYzUVhVVvCvaPJ90nYP4ViLSp5YaK46tEulK14L/aBVTEHpE8gPWw3sHCvEfNXH
GHzIIv/oVLjVSnaXAaQalyUf5h6mRKv8muGWT40QNjWBewxCS9O+dbTj7Exh0F6nGloc4SZ7KNYX
qb3GQr7HFnwum9BFDm8HLEb17WWA6fX8UhU2eR8NObV0nBSsRAzA68dF7LZMFMjT8RwUzCFeYUQI
vcPQvfPDeBcpHfEjcPDGlRrQXOjmmbCSg8la3sTh6YZnu+bo0vp1nuCqbVcyVF4DNh96VW4LGuII
AJVnO2T3RujUGC3Q7qlM71BKpzB2ACefYvNKdvxm0tg5EU7K/5To0ntEnxd+mys8KuBuazx9dUNB
pX10OOaKusfbsbEahk0gNWvudt3qPjtzXIoNfAqu7Y6cUweCL32JHuAURr6b2+ZrwheQ08ZacgYm
sfIl6FeZRqS93SZRxcmgCadNUkJ7lWWSuNn6lRLfUyI+kkOm1zxWzX7ev4uOJSTptVAtqBTSAHdC
DVYGH8z0M46/bDP3iRqg/DipWreN//4iYfAfcxPUTxgE6yhjwV4YxwwpaWkeIkWHpsvDhowk7UrC
Cn+stl+POZMxqFSjeHL+L2oXrn3kfTTi3qeUIOgY8X68BPQstj68tEwHzMS+wntdKxG2OzvAnE69
PhYsXVFkSG7HNiCDdGJbqicfs+ypVbXdnP88KOUxEPnLbJ9MAhIfaky7szlB2yGhXbkTqCf1K09G
fl9EuqoyPeKO42AiMF7X3jVKIaGgmQCyT760X5HdnXsKlvL6NkCY406p5nDNuJrj2llwGREzO/Uw
q6TV6HuAImB39DZRdXXBZHQjsB7jWmAMwKOw2wAgXHlD+y/K5X0urTQEJ8soaHcV/huPTCranXCB
6n6l6wSMY/7PQQEo4qAj121Cd8fhwnMDMFEJ+K8z3v/uAEPnVPMO57AInehQWIiDIKMUrrnLKous
GG9Jjylb+acgGBRNfUh07V7TC4zBKcwvLiTXQU2/yin3zZ8huph1s3OH9pznsA6xJ2Ek7Xnj4Gqw
s0EXpo871VJuZjcc2LMda8wVKeT+AGOKEQjyZKtil/dbLq2Lo5mXRqWhbQGQDncCS+tl0rm/EU1s
3L7ZluSsTHzYUE98FNsYoURT+wODUYsm0vZ+FLOE98TmUrkx08s9w8/18in6cdv/Kwxn42AAwoa7
s3WPjzoZt7UNJtKRH63HLIaAePN1ULcePQmZ2odIK6BxGH4sr2Jw38RYnCrDW5jz9wMX2XT3lvsa
UFYO2nRxZqfMvNPh9XCZb7E1yRXCQdx+lbrvUbExp990zPyObYUdAWEQ2a9o8weBib6Cu4EXj1J9
p6pQUtBGRyBukrHejOqEhrrdaw0CLaL+YKq+AFRqlOiuJBjCzH6vtWhowGBqXbztTES1XXpuUnur
sYwOka1iADkVzClt+P0pW2/B51P5RqQ8oh4AkdVtOlPHDoYlyEyR5RPCmr9kZGFVdepjQWLPBR9h
r3EJGL9hP+MlFgatuU3aGex+PISu4WyTEkIRHhUniB5e723qrjp35T+XfCUj4tWnPajg7XTJTmf+
FVLRGs2tKasL8Ga60XZtE1KQaNoiNcZLpon3brpIBvWF/ivbZxLZ8GqSWYfAmbrRo3LfmA3cuBKN
woBAlvsaPa+alNucvoQoup8wp7Km+PGy6S2czk6m/lrSB3y9SeMJddir1RFgpKNY/kagAUAoeCEB
DNxz8COgnxTyI8++Y7Zv2JMJyVh1cX6J4JMemNBvmzBbigrdvU8jleOBjsvXXiOgWwewOke5OnTd
H844N1zh2v5WkmbTAv1R0ZWFabuxYn5v7ZOS77OiRsf4iMEHejjex5xRZ8Y8lDk2Oz+uonMxMfRV
xgXKvcxsGG5/JuQXmdmnXuArFc6b6kDSHN9l8Fvn2qqhcQ6arVd/J+WwUVqKalW9UaVqLJrgcO8c
+w2hli8L1vwEjxObRm9yLOR1ctKbYt97V/lS7Jd0aNcs7hckh6xj5y/JLcKP0gXuyrIKv3Jksnor
1mqpABMGrK30hMCAtZv+dK75Id1ZA9odoD2U25vK/BsjBdepsiOGmT310ygeACuh+CkoYQPwjCxr
QTvCJEJeWMyx0wu4a6jPBbncyarDCeJV59nmZmva2uAwi9Aup1nuuyM8ulp8RTo0+qy/ZaFYWg7C
IhYQSukHPSuFEXudfa9zbjf3xUit6+xbyiskqezcB5AQalH7RAVuwcDsh9+gBFTZAt6IBxJFsCS0
llypyOgWLCPhzpg+Uq5dEqqM+vp/MaAMej28yNIjeJvpL3yXYCu6k2ru5JNFi0IBmm67K3/SYFIP
w3nAFeyIlzi9IgRHfqqQOCri1yC6iA4Q3g+hXIvQZ2bbe4+ou0zTpk+OMSGqcuV8esUM4/ooEOa1
kr2nXq0VyUm3h164I0XWtP/0wfNN9usmBP+aG8sdj53WEtsOBqrm2bpEBLKEpne3cwZSQ3JkezlK
cahMbwN+7+DWzJOsH+QAPDzo7z3KA4WoG8lQsravvFPUxx3vVbQhXYABTX0xu79cUVFtnEzuNJhY
9B7GM9IiworkhUiFJqwPDhd6NWCV7Ze6cmmi0h8a5eweRPO0gXgk+jNkrjlmzg6tvpPtAS6uRKax
OjpIVo4ZK1H33PC7D3L4pxqZsrEivb4Uw2cWwjlThvCMTCJfKaDK7FZ6i6YXh26U+j6OWsH3Q5eS
I8eD3kXV7iBIGFNrraJg6QhxfQ35k+CtZTwPGWokQ4vREJwgdByJyPSt1ucPx0M7rFbxakpkfpnC
Wr2iqlsFk4S9geVmbYmSiOxEg5RougRHjcxHag3aVYJLnGg2s0C/slS8fO3VKLiz1MLvDxtrBLz1
VMsNntcGADgnQu06+n4gG6m1wY8NUNo4shUzXkVh9dWgvGPznr3rWjD5tbWDrRP7QWT8sRP6IjBa
nHKo1Bz44V4Fj34MICmyvPPoGgGuo27YxwC+Dg34NCTiZXmKFIvUnLJOWevQ5hpBF75ZZgcLEC4R
cUH8be2AHIu9EmXo/Ld4A7aaGI0b2Q3ZA127TWVfI575Jwq0AFonxgvoJ/uQNCaaaCXn/bGYg1lz
ZIfT5FdiJZMdvhjV3UdaaV/cBBpX00zCz60JsbJdaMRmT+6mGD0mGLlrHRgB/8TmCD3OcD81Uhoo
r3p3rRqqcqjLCAhiMoXLijQK+GKagIVSWd+9TNVDw2rp4BXtXw4o069bNVu1mkA8OvW4PKE14f7y
hq0s6SJGfaq3/cgub/A6a+s52Ys3jBW/qQWj1A0Dv7NA8rcVihQddaM3QwG6rqxQ3crkQMJkidOh
dJi8GMo+bVuFH7C7SmMo/KzuVnEE4DGaZ3OqC1o1bUZ9H6a5vZXg6JJMsQ8O3oWxhZxcONaBIE+k
+XH9UuVRgdkX/yT1KOiZuL8AHXb3jWT6HahDTO2hm5uM3O9jFJ+tftIORfsau3Z5BMGotzGqGcNo
8bcyJ9NyoNiOFjN3CCakb21VER++hSaHGwizkW/m9ScxxeBVuXBtATbSDGO5dG0ebJVd5MvUXvng
rINK1mIcy93EAwyhE6K+TqygjuopTXPrZKl/8E04xIryA5n5hAJGeamBb1IChmz2Wt3dTg7XEOag
04RpZ1L8RAv+DWoJB7Ohl4zKfh+ZCUd5WXzGSK1OUgnIBZXZLrSL335kIo9eG2JQEB/qQdnbDiY/
O6iKtdDNdQ57dU2rylhNIZC0ybo9V9u9gYijBDAzIpXVWdQlpHfxcmYmGBzPCF7bscDNmbT0tcTU
kOk4eqiiNlPQBttGoWIvzEM1WbDtcb2xibdQYWWkgFcDQghwfcOUzLJCqAYRWWURHhlsX/0JnzSG
J3qGaidT5mBmPo/bY8yGvYOxI/VULCJs4sdimBZgnVR1DLC+XEJ2lVtHB7+TOR/NTPF2ZwujOVUP
S6lmlE5nbIaqfroGZjaRlRfofqwNikGFc5ybRyt/1tCxd52NcJMB46ZIGa8V4BerAoxeaJ7SVh23
pcUEyeggxcKBJzeBW5SEC86qzGT/SvT0cpqoiuwWSMQwh0LVhc/uDRzqSDwtAVXIQGO05BWqzMAM
5JtNQbNVI2vVz0bYuKXZS7J4DvVgdRsOxVlPZxEMR7IatZHv9Hp76aK6uyAr/mdKkewm0Bxhrp8y
Cccl68YYKxUqr5gry01fJh6GBTotb5lNyHjJufd8r3D/WTonehJpc+cYUioRNeZkDrRq4EOsZO35
dEgfss1ewbax2cQ2TzTf4Lt6j//eITKuUPo3PRI2zPZE9b32UcZqdTai+NdMzHij4i1F1ao4q7q1
ALIlDCrUAggA0eDbEePKM8F86Dn9tNKVArdpbN88hSWaMY8sGu81rqW91s32p0o79tGdSpjOFvFr
RuauRt4X0rE8w78Pqiz2B1I/qJ08Xt+sVdZqqvyQ2MC4QMdLCKwiRlmPIKUeVYCwAUS20XDf9bbB
LgRkfBfYeGMZ9S3EXgHKdWSQTvwqCxwvB3JoNvrTjEhGD7yenDZ1+NFiA2JcnNuoufPnRBOWMqiF
asR3lYdyo0wnLaNd60ukelCacGGT+2MQQYxeCTrp/0z7vCWWLBq+3NpJMY3TnkgD+Wo2m0Onov/p
27A4sWsuTkL7G8LB3QfaYG/KyXnRhiTZOzYoW6UVR4Wo6IIEgvUIPHwRT7B8OxZwVMa4uNux30GD
PIwMvY4VYoQAdUhQq/eI0ffOa5KlLDG4l4B6FuY35iV3MT/jVdD/JIr2Tym0vRGCF3Zru9xN7KgT
tEJhYt2RflgJfPLIwQxkK+MNUZl59arPMdS3zPFMzJ+KXIQDPVsbafZCkK+GE6uH+ihJg57N6+HA
1dRmG81obGB36p7vTP2PvTNbjl1Jr/OrKPq6cZxAYlRIuqi5isXiTG7yBsER85wAEngVP4/fyx/2
sdVuhd2W7x2haJ09cXNXoTL/Ya1vbQNR5htSl0+qqS5h3aBa53LZeqzPLUnvEhc9MVfwmJMRWTDU
M5tGoB1OsQv7okC05qVzsIvyADa8beAoBxwjs6wiJ0F364TI+NitTstDfpkdsF0Ggy1UaR3uv/vG
kNHBQNHm1cD9q4zDNzfOqEFffa9mtJwH6zmq82tGkcNaBjdJ4ORXjRmykJyaBsMC6R6tgJVgvLja
PhVl5WO38rgLIrUH00wrYPTbYBpDkHNFTVfb+hhESMt2PIs2vELbFHhCHfMAraB6U7VnX9sVOTUd
irXQqy+NTwaiJJyYMRqbRhZQJFGLKNrmRm2cijB5dcwBp2/OyZkYi12ssuDjscpptXqLlfrJHY8K
urQBApfdQUxUFgYOpC3I9cwCR9YF3amIUGmbUZdsA/p9u4zjnZDudx15L2lrbfnleM2Z7+9Dgeot
L0hqb1jP4iJ9zVt/vJqVf48Az8G+Bm/U9QMQ6w6fpX5w8SGiAAwafl6xvpz8mssTJ6MdOu6qyTS4
Cmgc+FRwy/t+R/8XN18MlO6yfAEo6cg59AXWtcyobZgLXs1MEYdrDIH0c4K9tXhq2gKJZJyNt0Nf
q32cWY9dnTnXJZEKIG4QwsLLFoyE2DHeosu/Bm0tn8KIzevoAEDuO/sDJpV5rDrc5XqOgut5kWGP
NA/OYB3yOpRXDiqdlL/jXKM8Wdv8fuJaJnWYuDeRJRfPQAmLXQPzF0dadCMayI9zNvPW1PB0re5D
BMavKB0oayAAulXToodgDtk2etdI/BupQhTJ3ALIdO8DyU+gCtMzd4Oj7tk6HE0CsbAwBac4BcAv
E2hftPugZ2kdN03hjvCVtbFrfWeBt8mzQBPCplWtoMbQSXvmkZcQ8ZliTe4lCZDIwo03rg5xvGY8
PcB+MQDaNybzE/ISE6I1I7fYmflN29T2U+vDZKsArCaWkW4nyp9fmXiLHa1fGd0bpApsRIX8rM2H
5qRK1BK2ZT1jCnhoqCtv5iw5OfQOF8D4FzY/w45S7Qm1PEluFjqsquM7qidvN7uoAQBzA81zvY6P
lssOoLseZHWeHewUE/jVtSdck140l6iiDeax4SzfYKq+6+llUNq9VqmnNtTudWN9lboQ1xMiBtNh
femI6Bp6RHflQOQy3Qa5deUC/aAxSHRy7fksH508uDKF8RpqVHs0mcwSzcWQEBBvXSwjwhG64pTd
M+ZhsCmas+eGcBHhxQFbD06Eox4Hg74FHXK/tQiPX42ZvNJaZTdsWteNEb7WkNXR42xnF5beCJ1q
NQQGOucEtRwctmAImFaQinfrzQMK9yR6Jfm5OAfTHcmEETqSJRjFY9JU0JCnWWBt7JYEZ8+IhyP5
sBsbJBY6rzNmATg+5vCKAf44JbncdeH0VQrD2XvJ1UDKVWmzyFH+ErfpslYv+x/iVfC0JEyZBnS+
pYtkJ+lR/vL2AYewSFCHuYp3MhzXmWzfRt+mwahCQGfRm+VPT9yd+45m/OBOnF1jDxJNKsLfrDJB
fK7gl1oDBtexq43rlq1hqTMN49o95u3EiYWoV/jzg2tWwU2hrQ24RI8LfALEqxjmAywh8omqJSpb
RExwrRD45sei9xdtRPIa9ySmegicaiMG2Naa0wHvGoQSOT7XClNmYgOXKRedo2/qo58C3i39Yjyw
k/hSgoE+AhEw1anpbjLMPWbc3bMBBJoEKPIw8kbjwS86T529sN/JhG+X8IFru7f6/dw7ZMS7ARKa
tJ4ORhGa2DolCxOHmo9HmfA1Ifdln+5q6wG1OwoSNLCrrMk+EIqzoTcCIuaK4KZ1soe4RaYqOWQ2
sZsTXdAKkIEaAqDltf3eD5wvy2kZY8Yl/PYmOJcq8civyzaNtuaNdol7YJp5FUlVvyZo8rKgaWkC
8goRQHBrGQZe+KM2MDkoBQ5mJpNJtygKmcRuEj7Pq6JcyFVZ/EPKEeySFJHS7MHs1bhxx7Hbe+ju
Gmlfat09i8gg3aeO71wbbWIW2Syc0ewqT48vPqR9BQd2jNin0ASRa2F2GrtVPO7QSmPvLdtz16Nf
sdzuaM7uTwvBbRPNuNoZ7GyiYBjIsqRV0ZoM+aCxtvQzyDjTq3FSsHfi6gIUMgSysM8mB5MLnk2c
7p9kdwWwDKsrnhO5+6sgs4CMnyHaxua9aXjnGnsi1rlNi8Fo480KXUxystt+3I2ckocKeVkHpX0T
TQgp4c2oDTpkvc7n4PDXKk8toDr2vIFzkGy6gKKi9oBYO2DKXfS3OFKVh1o6S15L474OEaZUSUcA
ofUYhO74/3Nev3lg1fT4f8l5df5hzmv13/5rmbz/Xcgrf+DPkFcz+MO13IChjY0IxfGDfw95NZ0/
PCmkHTi28EwEKgTDknCxJLnazh+W5wSmJxx4cpbr/C3k1bb+cFzflR5fLxBCBuZf/u1fPvU/R9/V
7Z/Zrd1/+PE/lX1xS06E6giWNW2+M0rKKarK49e//sWzTM/B2O5JZB3CtW3H4tc/3++5A/j95l89
a8q15WK3k2TC3YniJ0z6+i6JmidzjMpDWDa/ItnMu8btw2Od5zAGxvF+aBk9itDZYd+kv+i6gDyA
BuJjZRWHiI9sPKMwnlFUkEgNhWOSLfcKizQbPlgTOOk9Km2ClwN8VKyQxU01Jt8zZKaYdup+XIS/
iZT6FFvtTQwmhLFL9ey52WcbUGu5pLYO1Y2pJuchb9uPph5A0EyZPGaA37pseOiqyGQ+B/TdLVsm
wjG55gxAEc7rgkoOvwXW61tNz3xFlD1pH5hyzzUW3vXUkheaiuHBjUlvd9Ik3UIVYK5ALEszud6p
ndrApgk6YkJiB5iVV/TgbFGC5FtnCQJQXTnn1owi9jiFzd/odDeqH6G+NSVhEOB1Ax2/O7X8rrLo
BSbG8IIRFsmJi1M3+2mH+jqbOVZ9G0qCP9NaUBmfqFzeC7+w2ClHbNnTgzD6bm/kqGqyoi1uiuo2
8dH2a0LTC3F0DIq5vCrTA4lXa+FX9m1W5ooBG4f6kDCHs2I0/4tuEEeJ5CUBi2MBrU675IlJKtWI
HzwWASdk5eNNdc07t6rmVSFA50D/OXjmrI42ahEiXrKNVWVfVRKOW5Yj+VnQyfrjNNJeDSFOPKgN
CO7Be+sNHApMqV4ebpJouss8JgN2y7g2LEd3C0c5W+u6qLlufB9ybkBV4qNuhzB8ZdEqzJXFXKT7
DEep1mU5CXADPVmvTQKZy5D9htAqtEmpSfbF3HE7uHo4sK3oWRY2GYCze7NBb21CLPEk52kxuMB5
R/FoaDe+IrIyQINVEr2KHG3L2v2U5uTHRLRsna6tG1vqfqMQC2rpuTu61wUdnaGF90zmOqUKd1Lm
6UFqJFNUwdMB32J3ZMy5lSmNZlXreDcMGJqDZY2GdrhkANLMN7EN2rVTP0g+Bvj1nPZV1YGPwo6/
7WhlWAxH5blSeEFgAZPk02f+rUlkBh/s/uS6GBzCxViHKhAPWvkuI+g6YRJOV3FoVAxL6ltbxuMF
ylBgH13Cb7E6dc3296QUFnKOEQlzHK8Ru4iiu/awetaNPIgQx1UV9e/xlIPaz6xX1xtYD+A7BSxE
gMrEVLRGAML9jLhQUnl6C0+MzWotkT/oZnyE52Ps1Gi9xDUI6HZmJDDVEWnui3RQaufJL9BR550G
sRQLSGFBgOfWnF/A+r3bA7Ig0IgooQb3DSohp013mSLvODXZt0x9xsMwI05RocElNx9O2Ea4HW9L
hZOjR5OrHRJGHAZmLIup4Fu2fAlK/y6a0nf2C6eZtnwnMWwdHeE/94k81l1dP9u9x2xBdji0cm76
vkOiFmmyKHGp+GOJobEi4afwjEVJ8NrK4Vh64fzlFPM9+NriwyzzbzelZhuS5t7Ufbdt3PKZcDBG
BBHs8DjsjjZs7k1Ah7dOyoLQgOQT2A5D84d6EdlPfQ3GMwRCCWAuwwW9zSImHzMmgJ1PPCUROcT3
6oCxr8swZJq9MxtbvJkhc8TJIAooH6nBEq2wgo9bzVaF+SwdfSO7O5ecOAI6zG8Moc+9Q5Yj69zq
5FbqRLoLgq1fsjUaxjqmRt05af4yBt79j+7pSdrFTFIFy5mQ+kSfscxAvT1/jc2lJLyNr7Z1Y0TY
1ZwtWhgaFN7lNaPNYZeps6jy6wqd0GHyh+u0hmQ2MVcHGFU9xU1y17IlQzea3vgkaPZqwv0+PXjM
+kQ4l4csHw5Fmx2y1v+ymYBvolD9skZ98E33IQ1M5OOXeWQXFLYl5Ww/s1VCFYKMdTO0yb0b3jf1
aGMTKO1Vw4yVvEwH1XXcPgoJKXIg3eScR9SkSiTWxhzRSRCAG6nf2v7qxN22tqp6w6YLgLEjWNSR
6Aw8M2T+spoaZtayJyQZFV84YSOeLOzeDCrmiUfPi3m3TfOd2ToiMKb5DAt2kjNjXwqzA03Cerhb
oil7eQhUco+ABiZUI6cFIL478gGtd/mcnAwBDhh0/yFH+sCqLWXixeOLqE9zGJsvdo/woGzVvDZK
872b/PeElVBpN9HGaJSxGWXx2bVNwmWH2Eywu9j1QQvwu44zZlEQkGYfm07P/m7MTPbJIxm0Qdzc
DjWMgwWuWujxIx5hWGhtLuPo/hZojn1lF/btyOxuiBFCGd3iqkrn73gx3onsS5oFVWrecVTJZD0U
ulwC4F9qg14Rb3DqYA7OfZw2KviqdPJBQwsxhQDBukSamqnw3Zsb0rqAQpLtmmyRQ1xAxRJXYyB/
Cer2xbC9oxYOirpXsnm/XJXX17N7nVS8RIx82J9n3WtaMYu0PWfEIMGNlzT13SAaC0sOD/jQCIJf
7BasMShbx2XYUMTg2muXAZAD2VYhwWNF1J0MV1EhDSdmnsvei1ULjJzcZ59dFCfLAr7mTp/0TYh9
QTv5Xj8dm9D4FnZMeow8p02TPXS+RRECmd/IC/bVOONMdt5n7BJtiu5buwTfh8bTTBouaUXMrudp
1xLLB1QCIQCNQbCy4B1mU1LuhhmF3SxGwlpZEjMiCc9piuhwnvieKhbvTts880rc9AEslmy0P8se
wbwp8+dy9OuD9CGCWAVQ2WCqGL058lsTUcOXZIjYl9NBk7dkAooZFvxWu8z7GuY3rek8tKJhajxC
BpIhO1mXTnlCgRmWt1LUl3DRoyUuWTiLhqeKxfzQwPGl+/nFsgHOtollpA9Rspo80wgpWFHMDaHS
eqgJzVLZUxgzaTWwH+59Bnt51/6oGrVPV8LPpsYiRA5FN+qmye2y/dDSkUkCI32FhthwkMHmKsBM
JnhZfQ4lVTjucdQWA9xm1zryRaW9Oo0Ypoe2Sk8SC93KseSRsmoPFgQALKz3teiqN1FaW8yixICb
7XeMGW3niu9RRujUpglhSiatUwEDsdayuhqZ515xA7a7sFRv+fK7CUf/RLdKWhVmpRncDQWZhm/Q
hCid3TYliUuby5KQdVO5UHda2uuwJDhT1544ID+CwpN9eHFM7nnRvMnZP8hAXw/LUH1oI/yMAop3
SUrHqB9bPnZObXw0jnPfkQ7O7sd99GMNqNw053XsJCgYhfoKh+orLUBFVCYHYNs1T3aD42aaYaMX
JJWgdFa/sOol+ypNj76vMcikD+G5I1360KFDMGbrJ/Ox5BrQF+KKB1eGd74rNnMN44PwrIuLV23P
QBLhC/DOMGLz7W/Iek5P7pAfhcYGbVuMUcfBJi3Lvhqc9BbhNN18yeozvh7hLGNLKT4CuFdEX+it
KNOfXm2iDmkY5IFqJi6tpUDKTUwklcnmIiic27YObiQFN7yzCZB29B4IH/GiMd+VmXsLKmvnZsAE
OUWTEPlV3ZL31qQmCTHoaNkpecQpNEyIo4ChFPtm01Z3Dp11LYPPHFUjUa8fI8O2RhhHkbhACd15
PZpEXjp4dsJOfiHUWqwZwccc4wgcnFPUFnLlRLjx3Sx+zrr5zmjm65jV19pnu4YD7UpYCxfVC5Ld
FKsbxDuAh3GELCh92DZuwdBeTCPi5PmpLgAlkQhXLXkJdbmXVV2tUPpnayp1pOFpfeWH7xHfXjx2
MCXdrb0MsrAS4alO5H5IHssAPdwYhMc08JYHLbwjhOUNfrmFtfW9L7FvNcmjZ2MUYwS4ohZiwdLF
vJmFeOOUvJuqht0OwGDaBWqj0HWOQvlvvdclJxG+lanUV+QVFWzrHW6nNvgAgQImxsaSTvlDUDxp
vE1QrQeblK0R/VOZqE1CA7sa7JicKZn+qFmf87Ec91O2H20DXUnNSUBjdi+457dpaJ5IsaK1FOJo
5MiHHCv9YF7IFkpEUCepvLU5vecmiF4MHFhWsysGlcOmIPUSt6V1QIuDoI/pV93ylUdAa2um5gz/
pHcVV7gtm/5pLDIqL3YbBYsy+Fqeuw0f20ld6qTDhOHaFbOrm0hzi6aef4/sfg+RFM5afSk9zijy
U/BKPkjuTX8qyOJpeQw4Jy7jhAkBofYiliqXCDLnEoYIxVngknoiOdrkkIJ57ubnLOtu40l9SB0T
lzJ4j9UcN1eRFTy1EzQKFfUAt8IKtzZIx5WiJcaqte9CMC+27jUxi6sqbS6GPcHzGRE9gcdzL0Sd
IWQYX+bMnTE4cJFkbXA96cuE/IAsGIjIeWwyScUA1SBbPnTS2VczFYzsEMmZNhEcQ1HGh7GV4RrP
BvGtAQYGMsS+SyuykeoF5amYMWBk1+1s6H3b1iMRDaSHlb+LV5SHqxzhrDu3d4kZrxO3aln3jfu4
Np298PicI7O7UiVGQamxbBKT9oOtG9z7BTlVuhtlvTjpY8xWOXIezn2+M+CW4bVPqDXbKvCwGgFb
6fTHSSTFoRam2iyuE9J9oBA/2Qrv7JwxoM6AfWqhjXNoYU2xUsBAJQINZv1U30177/TUo8hd2yw9
hDJ6DT2Su032z3pWCkhx8MWkFKwlFqXU4GrF9BWvHGa9pobEIUzNojd+GX26kz7lri099sR8pusV
cM8P2XIB9YuOfrTtN2tC0hEztqGHLm9bBzcnZNVlqVb/MuAo9Q3tFsnjaU04s4/qZAWSQu1gPPCg
4xhie7NyWmu3HPlB1h5ykW2Ugqdjm+VPCDxyefNYPk2UaogDMxjzWcz6uzCmnyoHwunGpG5WaJYz
UifAMCFGsdI3LwVAV+v63ST1zdPVdACQguwYXwzDmWFDmPXRbBhOknFib4wZF4RjxddxobYokJEx
TUg8vbfS9tp1tWSzji6D2wE71BY7D+GOJIBvPX/GJiS6ryjG2UJgPXUwrRDfdc9Cr0aqjMMDVx9W
AL+crpD+n7hiUfDoq2BmK4ZSfAQ/FDwMHFxWphjYCP+IcOza4+4hbDD8Ea28Mwu650ZXv+gPD2Se
QPuGv0TbFwmUvY9lltEqaLekw25+ucCmKSEYEClnwhFohxc91189CVTzMNorVGIQIpLuzKvAit44
9+miqdUJ96z36JJHviMms94O4hOWMVpQ/kzZ4BEgGeyTjX68pymmQm6nk06Lkz8YL3nBpIMog2vP
5JDtgvxUO/p5IJYkQGCBJh85lDbkS9/eDRlyP066eNOVmifc5wljGbPi+P7F95wuvcpIITAtapjw
7ENRO86Tu6mzgfD3zN9VBu5aSD/RbtYfuvfH63qpT8tmuGrx/w1IZt1EYBzWGYEBHgBff5y5IzN/
2yi2kcPw6brMIcqB5425+s6bPAsz9FLYxW9eqOGW+yOpuLW7s1hdQk37sV2SGGOKp0WPsscU+hjl
Xn0g8yWz5uNssGgdc4lzX2GudpyTQoC/7cycHqi5q1sBqszBb699lh4RTMpwZJnfh5l9yuGtzdKE
ps/obeBF5lrjbTRHcxeEwHDqeo5QM6Gs0RUZjFTs9eYcabVoZAhfhsFMUTpb65QbdQ+q0oHeIdWK
FAMuB48FnS5//PlTDNgegNln9ywQtrbz2Rj4kVRKE+CKgjsxS1CRpvM2G8JHX7YwAlmnyzi+L4Js
3rkoTY5oLteWdk3EcVhuVFOHa+ntQtI5Vz2vA9xmrIcd3s7wzCApYNSSQGdjUIp8G2s0HGXcYo3P
cC/ZotgBvIZoPKzbozBoQ3ER+uStg0RCafA+mTxLVv5sTg6s83lmEsN3mZrBCy0YxXdBqBSGEasn
RcpgVGXFqGBF1kFsMPJz5gxrL2ygNA7Gs2kBQTdMe18SO8qu8gzA6Ksx3eFS9t/92FFUuemDxNQJ
8BaaBB/1JdIHDg0xPTyDitVf9JC6N0Dnc+A0YlpTjThOuQvImcOxOr5HABQaRQ8hE/+p7/gXt8if
V7Gd/xIj/+KyqN87tAP49h8Ipnb2TXBiATusBefyuhAMG53S+CoH1CF9fg+e2d7ONf4TIwgvxRwn
O2wZmgDPW79p1W5wy9ck8r4SHEDJnBONooalHGNkObLP81hm01F0N0x+6Z7GDqMsVRZ7G6a3S0AB
0G7M2b0PTGXBpCDiasX443KHBDRRblQcZOru4X7hSRzwbbIIZmTIXxbFqsbZX+4MnpCNLxFCK6KB
ZMnFywXsr6nwHxnq//J5eqDaTm+qkS88t7wghYdpYYZ5aaMOmyfzVIYRuv2g+9VT1HlMl9YRju2M
ik6XPIxVzSkgrFcRxdiitXZQaYk39HdZwZJqjl5sOjsrvqcDnXnc6TM7UNqljUiKuhpBb34TBvTv
qeDCnZCo1qpaOEDV2p+6cTO6jgklJcZwnvbv3bCnfaiZhSCPiOdm2Jqt86uKypcyxKxTU1D6Kdbk
NpKvlkHxQTlNHMwwvbaNcQn85qayGrJL+jMmvAstDvSq5TkNVCrwNWBjF5RhdUeuWPADDYc8C0Us
s1f0x9FG88bMGngPyO8JNOcmHfNzX0fhdrSczzGFe2aIaeugMwDl1bBWEw5JBI/CApdrBhQMGopp
bdGiIBWwYB1i9AGA9Pt/Urfy+dsHC5QJc+gk+c6XCQwa26+wRffT2i9GzRdOB0o4zfQn8hh72mOM
CTrhgQHX7mlsJqg2YC7IcWN4EYhpl3ineKYBDiDNYlCrSDjnrBuvggR7BZxJuSlK65c3yQdF5GW0
eN6I3WOF2gcQS32SD4x8P7rY+0dZUj14V05FwqcCnijD2udwrK8a7nPI2eox8WDHTgx88D+kmwHx
8uIsDQThyI2PvcZvf0Ta3DKN5N8wUNtWCkVbRS1R+vpTtx4jaD/A6QgqOfXLj0bwzwt7h0Am5wY0
N9k9Lat41QUQG9KHxEAkQrdPtHJ2i4P5jkT5PXslEtKqaPEU8TCuZRHi9l845Fg4mtpRvPgEW4qB
QJHcAlPgY14lMs5sDSy94GshBwFWKA08782iOPERxjOab9jBw1Xx/NU2nzwSiwZUibL2DsoN7qwq
R0KKz4EhhvEcBHzKZ06z2ePNqktIw6ZIzlPUnnFezStvpoQnD3Kbe93znOp7RJpfSRrAqUT9lXXs
rWq05lBBEjT+8cNcm6eOYMDU43UbHXywUPu8wf7uK5g8GZ/srMr4isXAeT1dEMQRp9gOXzKwtqqj
Jp2s9j2WL4YWzdJ4vrtucTVb1YtJ9O2KYc/7mBEHY1hYN3wq15Hg6QX531rftT+urNpw8W4h3LfL
5K7PUrRVQbL3M1zsmcLTn8DvtLN2FYzla1rzr/Vi8bOMDmwGpqsU/AKjTZs1Ao5R+tGQTMA2eBfg
5taEdt+HxOVhy33tqJ3KlC0GYdo9zy+9HEuzLWkTxbpU/hfM1voWWVoNHTH9DGdEYbRsnOj6u6o0
k8tavYc5Cz6bVx0QJUhFu9+5HS9ap0mrj1j7m416dMJ7QRWzmhRPqmIygrEGFVMy/ICR4yyIifoL
XOfsxmx6apI2GfvHoE74tWhKHkczPuFdf2uQ1WQ963iuYUbmDeSaInydApBYXoOcBQA/0LSbPOiZ
HsecqhSUGJEW+3fuf/j5fLBdxpQ198ZKME1cGwnj7ck+zE7KBqtzsh2hCpB60AWC570yBG80tfK9
mwP2TqIl6C8/z+2bXBgS2kO5PqJdSRKL51QR0efp9sokUcOZ5Zdgo8wUECtlqsPT6Jtq5xgubj+A
a0ww74TNLWd1YGxakK9Ec6CoDnEL+nP1YIj0PYqjG1+66UZN3JPmbye+F10nMG7s8qnqeYM7p/gp
JP9BWMgCdKINF/k1iCGc8DVv2jSMCM+GbxUsH4qRCxW+J06C9F25t7y1xPUoE6RuC1FklvGBSeYL
q/DbPz8/Eog5vUfjRewMmvIrB6zL2omcUXLWnrTmjhpCTXyTiZmap1p3lEVddpeCo4mSbyQWchPG
1q1sko+pzk5G75EjmL9WiHDwNPJ36rLHzbzql4GE77FI7owK0VytN05A3aNiXuWAQK8mWppk471K
oxvkuUiiE4wuoZFfAihzy83VU15Zl8R1b7oUVEHKSzvlmLJ5CjnAljeLTeiKtfarqI1fk2nLzVAi
mbJwUHsQESm0cQmOwsf835KYQyRNAz0QRiTPtY/oe0nSgEh6BqcC+pvTemLXACMjOREQchlzZz/k
2G093g74JtUmHqAD6SCGdsXlH5Dw2qSC2ZPzQIYL1tua5VrO+05279sI5oaSWEJMXJ4Gs9FHlgUb
PjyvzcgaqyVEHFh8hXI43lQz/7YY6NvaMot78n0GZrAUm94jUfBXquOTVAEu2maGeMfggGMCi+Eu
zHmdkdNtmcw8xB0K1pQTq0bYCg06PPUielc5P8MznM/yg6aZZj4DKudOMTWUy+SK/0hc59MKA7a7
HSe8OfHilGHwnY+Pg5Gtf39c2VrDcfHKfuN1xUPACnWJ+wKEe6cIxQavQGa07LoDC3pjNwt4bAOT
cyZQK2cOTAaYrMDG0fiqcj4v2saGPhKpFE586Ind2s+mJsUvIOrJDAC3drCgw7jKjsGrk0TMHWT8
0sxAXenOYNlANw6hkNa9v5/626rklI/C6KkI9R3S7S+RhQ+Jam59q0LbHC/IQr55NE3ztsTglVT8
+22PFjkzondXovJDUP1pVomB3Nd4T7t65wkAG92gjt4UOhQbNX2Tbz9j7CE2wI0yZMu15vYECNqE
w2cP9E2wd9iV/vSiMVQayVE07NC4JemmUokaOLkLFRkCC4SlBe+NlPfQGumjN7A8JZbAKo1PJhUH
ErtuRpoWlcBimWVzrsNNMYW3XUCNbbnDTlPdbpzkxhoYyRd2fDUPwXXSBmdvCG/m2r/C5EFalL7g
Cl2nifUKtopRigExsrSuuMO2bUFwVOCQlCwUCJDX3DeWCB5nTY362kOfWsfBs99Q1ZE/thIdajpr
4lMc0zR65b2f4/0AVnQwW3fGHqB4j+mZsRjTMGIq3eMwYva+wpxb7IICptnUyQujq4+WvdTGdtIH
pF3AJjpGEgQavJlQV1V9Y1otQWYO+1BDcRiZcd+cLFM2e1KG4WkpgAnPI/39CjDozdzyYUQ0/C7r
4YDZHPWfnd/qEQd4LBh32B5+gyUTILV6f2OiIDZN69bEyupTsjg8pnwOqPY9EkwC4qL62HCBdnCg
q246tIQwMrBUa2wChIL46QN7619thDE+R1JycLvkHh3BmWzOc1cUHJTdBCWuQw/ec+svZ65wBw7f
xH2s0S5UpFswmtADYrbxV9uSWZZk9I5d86EDipWZOcgGS922CHO1VQW7+DzBOahlyKLSJeXZehK+
LUmOFTTkSOc2ytw13TQCNDrkkhOvicFy2NCDYOCIGyfCqQheC72Gvk8J0atnhmYNmRJlJN5K6MGr
oXTZTSx2lXCJGq2M9w7LHfM5uUgm+PUswlEc62MX2C9pygQfywsNfcRPI2rjWXlK8g7YoZWXO0H/
YAeQHmyo+ty8YDuA1CVrK5S7yXXHI714ZBCmnBX1vPGgRsmqv0wBRsGk9PkEAD+xC8LnhyhvwZ/+
JONS7oZsrhq7BI+DjKlM23JXMHcB/goH0OMwlB1sFTyoTHZtVIvcIFnVouDRz8kErS4WaOZjVax/
i8j+y/9GrPVZ1VPLCaP+1G79+w//7Tr5bKuu+lH/svyxv/38ovj6248A1vF///C3/B+/0N99Xf76
//Htbd7V+9/9YPtbJ3fXf7fT/XfX5+p/qsyW3/mf/cV/+s+p7UzvH8ntDgBQ6/f/KLhb/syfijv7
D2mZvh34lhUEvrBddHXjd6f+9S+G6f+Bpm75SQfdnWmZ5t8kd/IPz0Nv57n28v+Eh06vq8CDIJrz
/nCFLVzfcwBvS8d0/18kd7bly7+T3DmuJ21perbtmZbl+cJafv1/kdzVUAzB7/D0QcOH+BeHe/xb
7XpgWXlfBu9IWMeHxCHAoyyfrGndlnZ71yUMqSpJ9l9t6PmSOYRlAXpjme+G0wnJeHnsOR/XnLDV
JRbiBs5NioUKLA3GZumb8tSIa6xoWK3xjSB51d41oDxkfiYBU/kyQzRMwpwlNU/maljfSS7eLeqs
rqVNyAeD3SVAg4jJw7YVPv4l02GWmTrL3tVvrs3eRdTUeEwzkO89ToZtbmcS0NpmuqU4NtlmXRaT
xe2giueMlTzJ8HNw00QC6HlejwtTDm14U963UmTnicDwMzS/jKjDkw+jZduNXob5jKtFeWkBbNUr
lpBwJU+qf/VCJ2MEKufrUCMD2lZR+DUsX/+3xDtOxk/Re+MRoSJ3SDKoK3pqXHJ20W9V4KUIeEa1
GTpRb+jGhkOcAkCynYUhukjE/bL6Qk3YA/ngS9ZpdtWhKjkYyvcPNMv1EUtIdhGZVXH+JDc12MtL
TIolk3GinJKpD46o36psl9Yk6bSeh6smmIzT7/+qlx9qyw4Zoi1LcUq+dDMvNLimw7rExTpd3Hqa
Lkr600UoF18uRAS7Myy63P42W8KO+mT6Nc7/naozW24U2LLoFxHBTPJqzbM8lYcXwiMzJGMCX98L
uaP73heFpapy2RJk5jln77XjbJPkk7UhblZ/sMOT1eZsU/o0Wtcw8DFYobEH3Fa1W8fqosdcU8Mp
d/xrlrTGBp0Y1xQ8sZo8Chvc8vzQJgXN0YB+qroncBtJPjCmF5GodlM2I/QV8ZRouXs0BU7YWDqv
KiYqY4nbIv9qYY/e/f2Ylt8d8X1gxdbd8qgzgaLrC2TeCfwIIVlFV4wa5d6MiV9yMBSuwjw1UXmQ
hnH7FC2/EJe/30bAE9xlmFKvFPfDyq3glrBT6oj8gmDrV522TYMpONweZDInpt/eKXuCzV0lmg2X
Hb73WPXdg7J3kNLQh4aEDNGVWRe2ZnwO+KRLJ2wv0WCf0sTW9oHt6tvUYecJTdVcaKQ3Fw+OoNll
XIPCrgwcucm453JKlqbvcGYtlHF1qlM2RvZ33Xg0QYZDoKrkmbwGGHUNTTVS5O6iZMq/7GIjS7Si
eg0kZiKi/Op7BhGKvY0YySHncUX6Hb+g8e1ghj+GyIwWNfLD/d87opEK1uOAu5+ImFrXlMEYWNI3
5WTiH3MiZAG9+KJVKs5/z+zE2NK6hwdFXhAeKTc8wT30MOwYz6lTM22OKgN3Lc29GQmBTc4kgFJ3
Jv0R7S8cJ+/viT+/3Osk14A8M44xvebKN56M0nnq4L3clWYTXVmq5Zvo3PehLcp7EWekqSBI6Odn
TirSlZakavv3q8LH/tcgl4NwygOO7qtXj4/UJ/q+QMFwH2Tdt087j4aZXWzpiNX3mWwRwy21VLOw
SFTQhZqEHm+f5kut9pPNMJWoOOa/qWmBg+o0JPIvxQTYB+7KpbQbPa/9EcVvFDr4RWB9nCM0ou+j
Iu+6cY0ApTT3rZuh21GGfOEjyjY+luSl7sry078wnuo/iURwll4FBa906Yias/VLa73vCIcKRRPV
odG75nOXBd9uzuhR2uNw9XDBmZrtn+MK9s2Y6c4q9x310rXqHKjo6sZGeRqMwXlMQ3JgEnRyyuz7
Q5ml/ooZi3eZ5earsIOYYYZEjhXRcNKlYvp4u3Da3o+PDfsDXaoaiGEN1k2PiqunSLBvq+nAQvlP
S8LkkanuDt8yHFUETUviwCKLVch9LIPsFVso8OdoBNFQCO3kdlEAa0mKHCIiGGUa9Ow0HZRbNZIW
0I70MxJ/ewNFTHIaD1OhHyRxJvssbX/1+SavHcF6d1u9FSp0kHXj1lZ5fu2g6T/Fsy6tRko6mjF1
14gswo7li9+DXzEs+L+mYy+NStTH24Ppwpjx9ZdCX3Y2w+wmVNHCcoJkX2LPZgFBaCmbS+JPzaUe
WFO9EjBN53aQMyUOoyqFZHNzRauuwPcxBuZCNaH7mNfy2cnbfi9hPaEGGSumt/z0YavjW27n3LQo
jWeCjqp23oCsROg6/DoL7ERRgwtkRGD1dnm5XXyiWE0lSzL2x8+0617CyiQx2wdnhW+tPhZT3XBb
R/FiNqv7mdY+WEo/iLS2WBlZGgGtlvl7khUnlAY28pd66btfKFAB6JsxorDGG9eyxjKZ2h6IG4FJ
r1LSeoavwC/ElKtL4vraWgbrq5Dja2mPTwGaMgroTp0iRe5iavTl0uLmxb3o7ZuqZtBhpeMO9/Lb
IO9L3ejwYgMAGXpGI07g1psC5s8dbvLhPrHh3OpeXaIn4AHwc3bET7Vpp9b6N0TxhyGn6pX28oGI
FdBw2gBySXrGAXMmDCem+FhxqvFRRToeohHJr5WM9bduQsYs9Tk9wNw0qeMwtUn2QByUR7HuoCo7
5EjE6FMGAFT7pj8KjJSgaX1rW04F/gU3r94GuuzHUImvMpb5x399Ec6Fhtea9cZ3NAY2Y7s08Yut
/YgUnWRe56P5oecSORomfKZxxFMQBVhOrag71kNiLdvBVB+R+96V5SFUpfvqzzGINPatBzPhbxL7
lOwY7dtM+yEzcXCNOMDNgqu0rt4cn/9JAwuoW4G2Q8puPRtZzSzfHXfoY0xYmCJ5uD3ML83q+50m
63u/hnNrh+4rWoKrLKu7CN7eU4d//akW7sXyAx8lSWouaiaq+0JPDtTQ7aOdTe1lyCnjprn/5EWV
ggMgp+tYMU3BLPNgFvYH95aPrnoqmx10P2PL+dTnzEM3we5aeAIcKTD5QYFlFG0vI+V5J9AV9kE5
kmAXEpFu611UQ66K4JbeVmZjXp7b3dR0JyKqixcyaTuaAeZ075tjjMeWEjhN0cub3nOMedLWgvqD
rBW8HpZukmU7KVQZzWoIy2bLoaleDkSlXmMCb6YeAHevBe53XdGmhMV5Z6mB1HGncE+0ZeQdhxv5
Iozkrbe5IRwF6GFIxuotGfRDLKRzcHNcK2EufyoUHS9xl9NdU1jrTOybL4ZFLG8RKFJfHWdVujUM
lBB/lyYa40ESvqcskc493h50GhP4YUT1Du0AtaqtMw9QnYHuLd11iTx7aQLItMT+WHVMFi2o7w/Y
UVPI4mb6Edho0CN9q1DXfQwD6DDE/PgYzXptu7MkMjO+e14uuz66V+D0YBzV6b4vaLClQ97cx0EV
EHcJ+E2VB5yDJPzyhR5H44kIM7HmCeNLXu21/W078TozJ6Zzcld552FgLWgohbJ2jpUn1JELn9Tk
oqHhmBf9aWjqkmZ6A/mi5C2sxPCW0c9gR3Dx3hZhSU4tW4XWuy4q+Rr2sqlxcura/sK2QL53j17a
TSpinoi+XmC2GLe57U+Q/PzhiuvOI6Ittc8MIuyz5zKh7JVDIBsEgy3W8O7UgrQh8WAC18+OsASb
VT53LVtGFdbdoY10YkgwQe0jkntvh+bbw9jiufaw9swBdQBgptko6MyJPb6+dtrCPvsOMTKtIWav
QdjKdaia48RuQDxRcxzAFr/CaXmsbesfvGJ3B7m+uVgJTZ641huawEXLoSNJjy2FVgpE5XvC0JFG
sn2CGscAPEJXmOS4hoUp8032f1/NH6yaRHS4vf7/f8MYDjYu5l1tGd1DZA9M77GHnDn00fPQS3j2
FUIOfcxXKYgXKHZ6t73tTyYduzsfHCw+YYuGL3kXVEmjLDky9CGq9mqBBb854mfc/50TKgQP75wz
aFRW41fDOOTvWElLFU5WUj9rzDDvb1VogujBmOa83cjipACwaV0lU/9ELdM/mfq40d3MvNqJvWhd
UzvePspCJGKlCpEyqCHyvo2Ot4cWwc+xnh/+47XWlds4zV8RfpHMyqW4V1oNQg1gxTTXkbHtHnv4
TsdsJInMGfhAXeKkz7cHESbRSkeSFmVVvrjtX3+b2LxnxXlokXXOJkaLGhSuPZDhrgLrhDLPOlVT
aZ9uTyNusFVVEtoO83jjS5vzSeSHT3HgfxVR7O2INavXcR29Q4tIGT238yEojTeZXhNyblNmh5Xx
qYsGMbYKSB+M4kvvi2bVRJm36oKifxyzZLo4Zr3lGNq1sfGEjYtmPDl0fwfH+ZnHDEk0kbeBF+Ms
nK5rr90AZ6jOxyNqPxf3TjkrkiVQm14ekl4j6Kivt2U/lPdpAJ0wEA7ibdNqzukAdet28po7CZgD
/l66dRMg8ZWkDqbuoQ2zOUTTCh/CMH/vATvwwamj1sb1Y2Bh2XCB4WDg7+rHyXDrR9EC0+0QGHEM
Kh90HfyxaCptPfhQLYXNj9FioLMbz3iSXmdQEujLfOi7Y+/yj4j9bYjl0/KHKEGJjwvEXUz+IN+8
LB0vVTMhegstkmUInM76AvrpEFdvuWXtAs10H3t/VlfgWgmvWpll0IZCUI/61NfnzDIWesuAP8g8
7oTUa5+LAlNXqP0mvj++9tW06UxolUhisGYHBVRlPTx0Rsdl3cxR5rPFmPzxvHi1tfJs6+aysLDV
2AVBArcTtJXFFqYDg8i3+cwdVfQ4Q+QpbBF9tZk0V9+PpvYzhmG20Z2+WI8GLGrR1cvRU1AG+1bs
64GZCvno47KxpmGNfYMwrkRR8DWR3+4rUm42nVURiz1PTsLmftasXjREX2nuyiWRb6gdH/AHfbgm
eV1o38C8cFD1vWChSxrfBFwJrXxsQuOZ3AP81xyj75xfLyRpMgpfIjt5zJPkWTrBZyhMqIh0o6ep
Olbo58iWody3mwf6tk5DhLVpewdMeXIpiFgBG/jQQJu9c9W4gi6UaOkZspl1J3o9WpHOG0kMi62+
QVj7bKA0XcZW7W7zSbyDpmBxEs966TwIrETgRBiRBfVT2cfmQQumY+AxlakVkmwPnVEp/ZoGEMBn
3W/Q7w/JBtI3ezHvzIEgnFXbl8Fb5rKpFNMvlQRRQj5RvzjyP4PcNZd5QzBbGvuQrhTVbGsBO29n
y3vYx6es+iJxJgfVAXDVHt89DaCNq4MvVxCzI50euzz7ZuSvCtEQy+WYm8CYCPZOMbxhI7i3Bo+x
oWmx5ARgq7p1kdOOKtBzaQhVqWCThmAvprAEwRdbxBNnN3HmkBOBDakasy1eW0Z0gfFAW4WrI3Bf
ogyBpmPAefUKpT02dvoeTygvonGCmMfYwgTKGnhauO8ETEIdC0EOzdUPpQGASv9gqqt2AIzWXdqH
u2BEPAWAqTuJUNukVbhJmzI6+mwox4p221AZcqe4AWVRk7+d6iSJ9sRtfWVaKZg3oKdw2e3asTlb
7hP2k+LQmeaq9PTieXCb1dT58Akb/7thcD4RP92N7qXIuYmcWkxHzXRQ93ebQUtschVopNS4VxMD
iRTS8PssmUU5OOIpWtHsMtASk/kgDPTAGB0hvslhZztUlxwC86Ul1L73q4LMFPQas+YOLOKc+wV8
Dul0sR1zZufx9IC2AptoEDA1q3eOB6YOadGE7MB88UnufsJl56xtYGBolJEt1REDWWSY/mkeDsaE
ZaHC2U/SgqswkA3g1Ea0pXfFMcQq7rVx+KXG+E1I91tNfi0XpsSES1aJQMOQIAvr1j4JBIcoDJna
gqqExYxPBDS1YRswaiSVyFievcLZ99JYJVlATSuDDcfh+D5L902B1QiKAEBSWg+wkGAdgvYQsxDO
3tQSigoxsOWJrCIdyfihYtaxF0xf06mDRQrKbEt40rY2EYelHakcjQ+IcgSou+uxYujC+7VCOocx
wL7NbExfmUP0KkX7az4HU3mtY718EGOyyAA2JgqxbJnS7kho9HnWv07V4UrWJUbdvtsPTr1yCUtY
NR6tPrAT28awD5lqDz5es0wnC8uCKENrO6KfXBiPA1mvgR83j4UZv5cRTA2/gQGHSs14qcmuw3C8
N0MioKGWXfRQv3qe+a2jidCq/Aw0UkHq0sCiFvkDLuZujfwJF2dYM6PEmLCk6UYLGQK3ZwGd8zx1
DltUi1bg7DTAQpZrqj2Wns2UkMMSiv6LLaqBf21e4Kc+ChUbzH/kyo68dlt473GrU0ES6rp4iMtx
rxuR9p6rhvcXUdYQ4TQxb5rE2Rbe6+qVjj0TPVG8aboHiAs7D4qPtWUQUlLZlc2hskz55vtmMs9l
Pb36WfscpPHv/B4sfS99wTL4W+kAE6vIS6FlYgEZtV8rF/AlgXSAn+7TUx+a9w6lB30QLUYqbWSF
f5YsyscUYS7NzmxHNxY2KfQ3pmrmZrIUm3orwgf7OjZMFmJglKQGII3yRwcOZA+jqCTGzZY1cmqj
lAtMi6QDTxfRmP5+iJrHGr0sarJ/kQFdZ6JOyHGtDIb3lHb5d9LbTNqQoRYml0Hd4BvMUORzwxYb
mgPenci4NDGFcFxkWO5G2IGn8aVu4Q95hQ89pMADkeS/U4fgri7pSrcV5iPbnIgaSjtmeRWDOtyM
AX3oTNuXSm5h/3WrVCFVd8MD/UBo5F5xzSztTKSdsRkGYKQiXoFhsvcxa5Y29RUQwEkSDqOLlRnI
d6u2sYAQ+5olpNKYxEazrFCdKoytZVmNryOw/Mi2CJ3HyLcb/BAocFRf8ywZNxOIv165l07XIEY7
u3nevjA7o+JYjL6orUhHRRvzTb+e6JVkDs2YBEcmy5XXuOjPnHU/0ZTBH2vsu8a/pPNZCmCiAQq6
Dw+6owYQRb1cWxNcLh+p0aRn9LvhrFpRaR/HGJKimXtLprGMortKu6AyVxivVlZmPvPtXoqsqHf4
DTjaY9ZcSV2H3Cxdev6cnBdmi3SCpC2fkWbxyZLyQdbGhlNXuRSjhQieBWXRiv5nsqsf5XGxWyBx
UqwQXMPtxmzM8r2a/GNA0WYSEXe5ZHVKN5+87Swluwgxx/2UMWrI64ZLX7wzZcOhFNs/4VC4iygm
qki6zjUE2bgYkRC4bGL0dtCFaCHuFC0HA176pMHI50qWzj9dtj8WvTHiz6qNhYnwUmLlXfOe/VQT
XZwyQBVs+DtukmfXqErG0THFjFs1Cw7W5JQx30rdPNhXZb62OkmQjwXPyCGAY2n3TQvpJ0UdTsCr
iyfHMwiZt0znW1Q0yS3zB2HrV2cONCBo5awwXj7D+AMGOom7JsWDxcf2FpUEWOdhihxd1aeR8q+q
houPin9NzBUy1C59Z2n6Fh76J8TdD+D96hViYYnyuwi9AfdGZy2NuJueYbtuBuneq8Kj4Mk1Oq6z
UQIWbLxGApAYSHUUIHORib0jhuqOPYMOZidj0gXI4/HL/iGOfoCjUjmIbeQiwI/rHGaCeOsjOgdy
oOHHspxxiJM990aA49CNdgAe9V0xSynbPttQo12MVPk7EZtrUUcEisfIVnqY1JyBMaPxUwUQz5qN
rbnNhmHX0o9cTnZkMz0r6yrjpNsX0ilwUzcM0JJg3UQDmjuvm3E39rvt5vikQusrgfWzkKl+jvMZ
JI3OrUkQKzBTBL8EvarD94h3PVmg4k9AUvIrS0fH6SjwVcphsNeAgDc4oHfxLN9LOpreto6AJi8u
I8MqiImoSFqotCvmvDRALP84VxBOWUV35HJru6n7Sb3aXRLYDm+0c44RUEd0okRoxdBLXVkdhzzb
ufMoiWr6lLjBp5XQwMxwid/rcbaPHHJLpTlyH+UQ4xvaMkxPMLc5zHdiqd6mCcpVaUgSXuyxvCNK
6sNDV3DsyRALjCYDHY2n1AExn8k8WuG4poMnp3YvE5R/Re2/DWXQX/g0jz7AJJ/1kImZQ+5cjmV/
QEfUkG/n66m/Gz3wWkF5DcI+W/d6ebGcoSLkT19qQYbTRRBFlHUlacjJt0ia6hoPci3TEZulUaMJ
1pKMbLQRCwtbR6CJLzPU01WHIWQxc0cwAoDC0Np7LRL0MnOky0lTo6yrSQvCXjDc4WbhDzwfVSa4
R+Ya4+t8VspnzZCmyF1lcnYtRAik2R/JQDFn9aSDzYTPkrgnUAAmTTkpxiXnVHvnUVPXPZ7mMP2M
MIutmR7MwSxIl2ILZCsjLG0gMqmYg906N3mzJiRQKdaRgRIxt5DkCWrKu0DT671tkhUx5skeEAqV
i0nGqkNcLD+EnmymPJ1N3C+1bv1mSbhIa/vaZ2XOUT05R7HGDJ3+hMTK3/a4912nekwCjooQRHdG
LV80Dkhz4IK93LmG9huN6HtMhF5bR0TR0nSab2OsmlUMWnGv1/bK8vXxyByZps0QmIfB6oejMnF+
avPGODkWey4PeHfUIfTD7WSn5a7U8pfby0OSkpU69c9x71tXC1fi2gkENUjB3Pf2Wik2rkSGStIB
BwZNb51D7LsABkYw+GbinZj1c16ZIupWnknSqGBK2Tivm6w83R6mtHsjXkps9NAkSE1UXMCdrT/k
LlBJtyK39/bUM4fpajHiKmOAxZkwX9zJK1b0L+hg6agQQ+H1q1RE7l1mErbWFjHTZ5g+klPmPsAz
iy+zp0+nseLYCfIDDGiInyfFoDXSRXjI5wlPL4f0OBXEc0gDf1BkT0i1ncTgqViD6S2WhhM1CwUF
4G6ayDcO5mF2XfbBQcpw9fft/BZVQTqQKTFOQ/+C95M4VQbORmSjaxD51U4xYgJQMxdCifBkhL1H
zt/ANh385PMEOprnaQTVvJs5Kihk5MAvfIqLISAvm3a3RtFjqZPVEGsa2uFboSA75H5/QJkJ1W/m
INHevHfr2jp6U5Y+iIk0x9YDiQ7YPRmvWd29yaF2Hn2sng9m8DPLM9zWQ2Ogxvqe/Gc3cY01e3oA
yFdWb/U47pzS6zYY1+fBT4cpmZnUdhjN8MqhGiqZjGdiqH9wMXr0knrt9hB14hCWGOrnHlFoungB
LJxV5di+oszOP5UNRygz7eeg7VZyEPhFhMBuV9i7v7YpyedsVw3cM6/1TrARPcITekimodxWmNgP
5kRsrkgd+1GbtRoqDra91tXHcZ6A+YjNsznICAkjidLzVXj7FiZOvLXRUwOFXJBnBY6GT08gYu85
0zk+QAqHsK2DLvochbhDIHTAmSVYm35l7MsG7e/tIQ0niXdk6LJlU0UmjWlaAUubFvVxsFBELI0U
qaaBlIGuCwP0MoXfkqMwORftEJzHynSpJnGMZrO2YBwr9BFu923FGilxtCda6EnHzAuss+FO9jke
NohrWcQjZ6CUaIANYQbwl7fveHvQaHvCDa45aFUGPCRR+PrR1+BFZ6QEDDBWc2zxcIK7denm1iqU
SNQjYdSPSQzd4++7wzEkH6oxoMoGxmOIcThdA9cm/lTOqaDSDw63n9cH5bP66y5lNs7O2/uuz+97
s+5GrF6RLQ+l3nA2n3UhE31H19OHfeEhIqHQYesigEiNRXWRTQKoyivm1nTK722C+4ycbTyOCraD
sZe+qjAIGf1dAqBv3Y4Fnqimz9NlrtSXnzDlJiSPuzVEbGejcb7rRNXvqzr7CrtaEjNIP3fI53Yx
uC3Q9E193wXhFjaEc2rg29z9/epZjE0uou4/gB95vd0NaUvudcs0fRH6nXGwUttgteQrkMjjuvO7
8E7Dt3hKbVjV/C82FfUJmFAxq4yqWXREUZMey75++FstW10/5mOe8sOSCHF7CHGgJKWRHLRx4g9T
uO14UnE+zGRlwCpM7G9fJaG177xsdfsMbpfL7YMo0Uwgo3dHQm5T6riKxlyRzpcjyDcaj2JauAXB
9re7EHvXxH5stORvRfmvCyH1LOaHvuIQ5QrctLaw7jXHV9vcJXuc6RjdbdN6EcrGz2919ilv7B9T
d4YNE4J42yVz2IOZIuP3wTjZFo0l1KPahkbu+FrUBekyWvbYNwJfaIL13aVn3WQ68zOUM5vbxUE3
j+n+PqF86VBmXjJEp27LRIf3SEcHqSPZlfBmiyTfsFIVH4UnGmrJmoMUvd67MYPRhbSt3AtN2/41
bjmOHlvFjOa27FLQpfu/PxD18JOi8AVAELbLrM3QMNmkl/sAzRo2Gidp7vt+kltEcT73JtrOEIfA
URrYqlHb6FsDu9RKcEHCQAZJR0wC6XLI3Xa9GUc7oKTFuZuh6HHR+Ytmtnq3BIUS/CCekV2gak3y
LzmVq79FrscGrAwotq6lo1m96Sz+NpMGxM7eqACQ97Zps9V0KEsd1GY1ErXvJEA3T04MWYXN2tCN
cqeXVNhtj1KcrBA6z+Pc/B4ciYXDdqP7cle5enfSxpG1sYrHPx3bTQsl+8Fe9nW17BVqMTdimHMT
EcAJCUiDYnlmGvkTWoP28nfLi6FYRUnyrcJyfNddKNNTQJnyN+XxzZBI0XnGjRGRQbdlXTGBH6Hi
7JIs1V7Mm4TMjYpvzZNrx9OzB9MPkbfwLFQczZPeQXrD4G2GHa8j1ydCUp8GWunDCYiOu86KQhwQ
Jy57uzefletdbrslMhZykfhnMk9IKx5oDI5zN/22Y6r5Kww7MAM0Iv6KQcF7Hyzz3Xe91SSszd+b
rixOercl4nbDGArVkdCq7o6YQMJW593l9jCFY77sO7YNN+4nfOMkJ0xGZDwPZv6Ar6P/Cp3yIRzo
xJlTwWwMk57Rpuu89fnP5yVo8ok/sWz8mEaj0k1gQ9G4Hb7wPI6rNnXHDW/ip90w1dCRVhlZ4uy6
2q7/KS/axCnDwrm3b9bJ1XVC9vEGPXZQG4+0L/9+5Sh01dbsxo+/tcxwxh2bJZCGeUNus67ddqAE
EjuwFoGQGGHi/n4aO/VF2by27G54vqmKhlUryGtiivZVI09mw6VpxCeCy5+lDKYqRgsmwsGvEWbt
P8fTOKjkDJ2dekR62FMFEAiP1Fn10Qp9ChrOVuMA72M6Zcnpx71hURwPlRY/xRZOZwpnTID7goH1
kRzQiejM+lEzDeRqo87bBSp9XLfQvjdqOiVsSolG5kBr1XvNSCi5B0o2Fn8WYEchdAqrtTFfXpDL
GJh6/s7ILUyLkeWTQaXKTZCiiIHzreEOw+GdO6K4pApbVgmaeS0qXd80Onk2Vfl5Gyd1KuiXTqit
hriktmoCkuVop8mt6FPvsbaSz0arq8c0k8V6qK21mvVWjpIfaexaR8voH80sZkas9/V9OkbZIrGJ
/8m19rVqM7Ut6F0zmXrNVUvsBJfMtpifZpF6HOm+nG4/Q+q6r+nopiCA3bfboNs2hDxZ/ch8vYw/
StseX/WuwEieBB+3SZ3LGX3ZS0EVQR/pqmpFWqpLkyGuPEBrIiAWV1nMG0LDOfdIDRDrCHrmd4aH
EuLGnLxp6IA2NbSyTDDB4yeVuIUGrWt3FjH0YVnPeNypR0Wo+2uw9YrPp/t0NSjqmkO/q64ssZKW
nfEQskQF4UhI+3wkgP48YJZQQEeqqEEYgqfY889/i2WExFdlT3Qk6KLNp9SyIN/ltr4JlUdrJXsY
/J/81MZ+bObApVnxmCQAblImPZuEjtXJTzCzoYkdVji0w4tb2l8Q8cMXeib2riY0i73f33eaa+1i
U/+nbPFAlk/yreXhswzc7F9eFCANBSgI3fCyo2X6Wz0p5P+egmyzra/6+BKoJH51mBMZsybQNEwN
Y725w6s5N8CUvb6NvVlN/KXn5RJzkUEgUZydb4O/20M8v498+z3A6mBplNnVbTsIv23Amh9Dqp7y
6UOf/SudBlx5ROSwpvlYPLidemomXb4ZMjs3CQd7QjxBhc/iwYFcNVWkeBWjOH60CYxZYh8IN/Qi
p0MiCOATnievNQGvc6mB+Lm7FqatX0U4zcHIkXFMjco45pr+pW5SOz8vN+0YihNyOO9ktqZ3qjwO
km5neoux6/r94HXZqhsuABuQ0AUM2DkpD3RdZl0kUPm7RhiXwCNLawx+w9Casy2Fee2gsig9D+/q
smUygvQm0HMwB170r7ENc0t5TU/Y7+6teVwF8XPV1OQVuFn/w5hd06vi3IekRfaBo6+0ameFXnZ1
wgfX8GnMMtsJhLoa0PwewVc5moZKum2WJUj2S5OxtCKiWSsadsQZlPQyaL+Arm82DYGtAA4ySCoO
RTbTcqSeWYzhhjgpFfgfKKNJI/PdQ05CJj6zEL/2qYhoC7TwJX1l0s8iuDfWsWINr5w/9HUq/BNX
mrUJvbblHIqOHn0dq6Fbbu2C/osfXbM4ASkhEHBRo360oRssI9vEUlH/Vni0N3oSgJkIlxpKO/Il
0RUxOfh0J20DGtQj6hieTByJt47j6w4H3sG0CE9DL3qHWBaejNUT3Qny2W5luGglsPrJRefB4GwZ
ww2vsmjP6fkCemPfo0XUp3igoffR5LG9Rzq9MTLRkLCA1b6l83xnpPmRdAXCAPsfO6gECvnJJQJB
9qtqxe/2IwyTBEHDuLb+ePYUtb9jE2WqYj9ehGjl7OrUPELhH3Z8Vm+VYwR3dl8nOyHVruvJogRG
NOuzX8DLaUdHGlu/aIGF4L1P6mnBTGcH4/wjH2i19y6ZHk2l6h3sC0mrW8zLNF0QOf3g2IGFaOLL
oV21ZfYCm7Cidy2BOIypToaoBz48tx5Bos8isCJrgp1mNV/gz8JtUhPyFyT0H3qDjD+loBnMM32J
dEtZ+hq1J6cCbArrwdPsFTqiDLdRzH3tLkKHu2BU5rLrdWdjIzDp6dcc+m74mCodiCAQW/oDBCBy
dd/pYjzUNUkiieADTiRtP9ZRuo0omhPed+hCHZEylrz2EzFFU40ZQp8v2om3KII4bibVcYx8jOQ2
7CGSZ6iK0CxF03vr5qdBkSxnIEUyNXdjcfAdvOo66hv6WCMAONkyaCQMiQ2bKcaZmiPa5kSN0mx8
VpgfQDXzf5WiRqlsMVIQrXt6lT0XUJJ274hWgkWDKeHOr4nD0VyxK4Joj3sP5ugWdzsTNDu/p0xf
2YWJXDAtxpmKELDer1OVopohVhxhoYMzSn7EwaxWYMzaNs03OQ9HBhUByvOUVnVbqX2cEfRF1OaQ
hK8pbbcFMvlfFNH3LVScRRiCbGVwe2WLZ+0pks/KqV7xIbpvCX8SiTmgwkt8PI0xAKDm3nYwz7vj
VmLgwna9GXsXFXHA3Eh1z9jV4EggxYDpQnpGRYJUjQWDFE7nR3FiwhCTPTieE26UZ1YLlXcvrWM/
d3PuZDtvG2mO1DYENYfKdJFV1G4dBs/K6ohsnixkz477IZJqSXuHaYsBPMZqqkWkQnfTlx+qnjZp
RmcXwyNRfWkG+UeMsB6ndBsY45LPX/Y6oBhM9CPWR9JdtYVdGJu2rrX9WDo/0zStiaCUBxadKaqZ
0U/jSIURW6sSdQIj8uzJpze4smX6D+dduarQinvEVyy5ov/ZkuUpLXOPv6hzP9jeBuHYOW3Jt9ac
YFh7EUL6miyj2zPk2P/D3Jksx42kW/pd7h7VANzhABZ3E/PICM4UNzBqIOZ5xtP3h2DV7ZTKLMva
etObSJGSUmQQcLj/55zvXMpyjoWDu+Q5DwVJAtK0rXbHVmOfjfWHrqP1ZVCaECzJtSzyUTxN9ZPy
EbAyWhaZTIMfacx8OU5qPyjpbqpkGX+nZuTsYWI4Gqo5u331kHd6dmCHO4VXZGz4tx57qjI4sZ2p
qNvyvust00iDAOPYVx0dtahwfcNwsnLkSWScoB2ZDutemS/BaJH1HHp8aA7aQEsSMrhodfyONM3F
nvblqtIG4qLJO8ZXlk7I1ItobB/DCS5BbLpXso2/qMeON64bXrm+47Vd5G9BwPEIq9aBoiV6ZDnd
fevht5Vh+sm1M4KZYM4YkZ6x2nZYTTSPcb9ec+hSmwmESVITneZAtkAVnVCZmqNWwPVxNCQopCw+
KeECjDERfkPtnVY7yRAaRcnxZukMPi2AzPLG3NPWCH7f+LbSVeKh5ORu9jh6eo4JzlrWPYU4aQRz
juG9dlTZCxZNe10CriPc729USb9kFtFPlVG8xv+nbjFwavGaaPLDUBBLFiaDnNrM6G0F6oDlh0yD
h7rV3EW4ZxfAn8WinDGfpbB2Rap1C06KkCZYNwmGUgWm2EnON9IzToSIrZD/kPBc4hmpgwxkiaAW
bZmXtLOXxqQtbYbq9oBBwmVchwkMmjZ0hazWVqmLgQ8h8972k4+h0z9EXxkrj0q1kgYIsApoAa52
aPR1brnNWnPgvpQGIoRWY2wNy5woZ9qEKMkhzrjxG8rgwsAUuK07nsJOuCmGGWrl9Kikn42FFjoY
SP9RR13H4ARLb4gPHDJBe9AUbxd+fKlzKEis1wtjDMtj44Yk6Ly73PSfgJzECOrOnW7uGt36BAZC
q7bsCdFOKV4w87Hu7NNsaNulHCsjgY8k851qUXQjOAfs46JC6XByzjsipqvdwTcyU640eZ26Lls3
EaqrlwdcLw2RBk/TFuxVBZdJO/uyJAuZMOqN3TKlMa5BnDXEfPQNwKh9JodsX/fdD+l76VbKtUzN
jTCjX7FjQuFlfr5k7b+zeYsyKlonoK/AozHYZmHWL2GG7TkGaGyezHzVPIyB8eTp/WuTkg7UuYNX
Er8CpZ/8CZjljoyeMpCAe5p0MJ6Yj+g9NKfX7AfxoS1U32IHyqOFNqZvhOF+grJrljbmsFbDsMU4
iSQBp5Rl7UHWm14TI+eEPHu9UoGmY9jONm29Q1PE9kYDzrRAwTOqHhtKemjwZTRtUK9QNbkZXYY9
fjWF4HXp2bNoTcrwrM8YpSpyt4412DS5YEZ2m7mcLiDUPfM6xz3e5mAzlmc1WDt+zhhICu+EV3hi
D2tcpxoiThF2q77Opp8eRxYcoM+xEizS9SmPQGOJXPX47LhMFP1dG5AVkKNeajAWyyh+9St5cbzU
WjFF3ylhPWuwepak4t47t1jVWvDNcKx7OxDasrCKZdsGK6gQDTdLCGDc48twwNgMjhbuYJSsoQRh
2Wb7FET6Bwt7xRTo2RUu4YChf1A550CumpEAOoHAHukRxm4qHpBR4lG7NwaIRMq7t+11EBPshrOS
rgGToPgMz7Wq/aujxIV+kmaw6FGn3TahzQb8ACl+0KfuZvRRw+r8Z2ueehDIzF357bBsgWx2yQjj
VjsThnNYkawNi1J41P3pVJvmJtUpXCyj4cOGrQyeh2w3zLSFyuOLO36jo+ySmNA2+hnClGILpEOo
fGe1QxXV+uRQUQiFctGu8spYRn7JNAQc2iYPknWdlc9QRvaUUzWnBMrSksku1c+cl3g3Gco4qbpP
Ovc0oFGbuvwGotjZ+tOEfkUFsYXlnkUpaNaVW6tFaNJDmNdnz8GfQZfvh5kGR0bSBpgL2gkwgq4F
eZY9gcaL8LWRBvHuvtdRV/FXsxVlvLGgQYZzgtTKdYkKr5fXIjH5h2IjwwndIV3409IYSvMcxpwd
R8PWl7km74os7U8Vii8PpSmI4tVg5z8pTVTrLLHm4huGznGtDmkHChqH4EDVDYQiUeQf0vLgSeGL
wMMvHgY9+EFTXwWTppl2oQb/vs/3hcRSN4G8WCbEbRc9FRGLvMvfXaNsiajEFuBxUGr1ROZWkjKU
qbZzTH9GpRSo/LMvetLuMo40u7HE/Wm+DsXApd33C1kDGgpbMdLfFprrMPTQTV365rsTcLtXL46M
td3Zm9aX7KnnGQ/K3ZXepaM0wHyGmqC8uIg2qhsxodqfFMKWuIdYraaetsSAZBewAWPTTdidM71k
r+XmpFCtqN+593VZYHbkb+YRravcAG0ygMMVuJpMP8w3JXKnH3D703W7A7EdHLX5pWefBOSdJNg+
/BlODXKlMVSrWqdLl2KqzeiCt8LUCGoR9qNVRf1W4VygNNDDVeRQl42oQUBsWDWsfGVL8lFi+AAO
whMamF7RrhLGc5iG9pzXQph59bJuqT0apkOvO9XeNVuWRJ4OKQtOkPU/DDeaF51D1IBnSCeUcpKg
J4eQn+Is0Bk2lBQDeI6wNVqKpE+u0f0cwIn1A3eqA7BBueJZB0C7GpvwyRrp/67llhHjLqnJUMI6
mDJ/X7YudQlWhFll6jca6r/ACRH23sVX6WKo/PeJE3NbpOcy4A+ENLn0osS55L3xIIiXSVExbNCK
g5HDyFFedx0pegrx0mHs4RHI9bxldJWsctNRu+qF9qVXh95qpCHPWyVZh3kVW/I68wxWI+acyL7Q
nuuu/x61iP0mfMqFKLy1ORvovQz+YqA92hCMluMQUMyiXTXOmFAdff2g5ir2pgaFbVpc7MpgP2t/
GBzPFoTS1bFtD47IWewj9Va5BqPHkmg2LgXUGeiFbrEZBVF4Tg7+OspYCf2Qxi/lU4XlNO9Z0zzT
ZjrP94BHdqJ784rmzQ5VsyCWQnFs56EufXQmZa8T0NeFvSxHdMFoNFnBO1LfBbNJ+jsAntsQGTfU
RTs63FaMk58mGwfojDI9zmvxcUgDtpjFYzAfzhuC6CVY9yuEn+TU69rOBNJ1bOd+5dtLMZhHDEfY
KlKTYtv0w6vJdnJ6PGaqB95FkH7dBZmziyd1Jevx3RfKWSZ+dan6gG4qHTJ0wBMgroZtVzG3M5wH
V05nxq3B3mqoLQVXRULXGePl2KXjmT3NOoPzz1Oy62J3NcKaX+VZ7MHx8DZ0UadguRkwJkPH9rNy
2CLUeLqqumbaWf9wY7wCJeO9RW12O3z7P7p5L11pxZvnFtoxtHOCqu4MjQTHaloZ7NbEp9+DmSd6
59Ko6Z1kF+qtG1NjA1hP585ByhWcSq28fgkBjS1d8RiN8r6Osmd7dCgtgJRgx6a1mcbhuYsIfnaN
PkKJSetlwbHEaFRL+iL4JbIwXTMS6+9wK9wjVUEXyl3mpLY4I7zQLdlP/BNZ+1R79GP6WX3J3OF7
3CX21snrYZWX3Q900cFxsk3bhvpaGhYzBCPH4RPSn0xiaUHMqNwH4U9Dg7AShPo2TXN7rWi44Mmw
pq+Tb1CL43NAWd/IaGMEQxR2GMB0CcxfVU91UzoXVww8hTjRuKB4SHY+gEUtMRVsUgTdeGyYEXKf
MRLANA7+72h5PtcmdwWx/xCnAYRe05Ccl4uneKB5x01Uy49K/gKQBD9UDf4FpGHPFq4ihBsnv1pz
qmcQ/LTvrG6jGnlyAd5VxRDC6TOegmZD18i9Ft0hlpdsVMsHN06eo/paEKa8Fi0/U66StWZk8Zul
MVqSNrtrOPOBO4ZLoEkggcKkhL/E2sKjG7QKfU1A6fpXbaynjZVSktoRe0LhAXcWZmIdBha9o6P6
tILHJjzrWvoLmvwKU2pJjsKxmOtVz4Dn9Pku5REcqQQ0XbFht93svdp5I5LNEwVrKPUowPH76hDp
4Fs16jsASeI0ok5nAp5kjG4LDzff1ph9Fr4NCMOb2nvOKWGpJjwF/G8yg+2fZ2WfU0KCOwqdk9nl
b6AvMKD6Gi5B/vDEMNRtJR0fOam53jdeCg6uG2+0gMDJHHSX964B918mlEAtM2bn3mPXZ+ahB9Kz
oNfRGsfdEARqqUrWS7d98Dy6disry9YGxRIbngikk36Faj1VBkFsja8JqIe5biV2r46sfR8M+brd
0+RVqGtYJC+2sMpd7GbvSRtAdBXkPSlrgqLZ+ixY3VFvOT0wnv8eBu0ONzyUvAnZ1UOKG9OSpCvr
3ZoKP4llJP45VaC0sp7krtlyP6CIVg/kQIFhhXCGh2x8TnMqLVt9+FShZpxjR3YbzXN8ZBpKm6eA
I9wQ9S5VwJOxM2L3Y0CbY2vCRFWnBjUZQ6K+ZqVfkoOXd/Z9N4A4SHABRS0TyHb4pYFfDHpOV7pW
U+xnfwuH9kct3nOk3y7sV0PKmJ+H6LYv3G+NWxCueO4NB+oyPP+UYsSBByMkL4lx4SVqe+RtYzcg
vhk8v+xpvJsy8ZFAMWmmubgJkcsRYpsOZOzywb2CpzkjhS4Ult8WCOaumJgOjCmuxAa0KgMhzJDf
h+zRqE3vivdwHvhi9ShoJQtD3TrO6jQidnApTAe+sfzkeiyfgrxptpbg7BWJ6Yysmrv9KrCtj8qK
X6IKYBndCCITya6PknXCV0Oooc12RQ/kv1BmxWSV2aFecabkrX3h8GYQtQbHWOIDljXGOMpcCIQP
8tqYZIVMIQ4qy6Z9C6lVWcT94Jk3HRy22t6Wrf40DckDa3BJUkcFGyhL+hGZ8XPAMGra2AUqJHDN
ZK0NJmZ1fa1RLyZCTs+Zf2olXuDUmx/oU7ftcOOX7GWNub0mtei+8vzgIDvtxOF3aypou9isdzn1
78si9PsVXDHQ0CPfDpvafQPta0mR+zoFAFVDbn8mC+BholwFHknrlt/wuGtnM+idSXpu418DzXX3
ZqEARyU5rR7VtI+G2iHHMsOQv9c1p2AHPWtReWKXlTnPltTmouhAGkrifhWgX2t0lrVFFAIye7LT
oaDubDXWgLZpxxpzfpxambxi2dxyfNEWISXFG+nWbM21PkdKoqnFZRDoimara8wYtbG4DzP3nATs
JdrkWR/5vjsqU6JuK6eNRowOOurwbI5zP4I/EOWHRkNdON01iisR8y6BnPYVF//sXC7fQ6QPsp+2
3FuqfCy1J9gMb5r0XkBDkAQBvZ3n8WNSlgZLqs/MxCUsTMoRHgBgaNw+99LTPjKh1RBlnDtTwCDL
oilZZSVEdZJthNlLh+d+KbZ1EX50vFeaXeOCTq5B5q2NMrhzmgyHrje92/uidy5FUtGVnXAz0yzG
UEvJbS8SWJom7XXMZ7clG6ml3XQfrd/Afct7IjUih14ogmc/Ht97TMZco3ym4ShWa85n86tKOdsP
wn1DB/1GSjoV7P2zSb3jEV47LiOIiqftLotp8ORdQTFb6GH5U7lQX6y8oEehfEENYnTByJaLclhy
mNl69Sg5tzn85ArsErd4qM0QKotcub8lRnkMgYQr2yHYxZH9UjMqYAzoRfEu6NXBaOz6SGNoevhC
Emk8gymVjdcpaWGSGSMK3O2lQo1wibXteCRwOu9HdSytVnthfH5mlY/uscVxMsAxjpdEJy4806Vn
yoIIXOswkkPQODU+WlbE42KI74QlLB4avb7uFGS3vmd+mvdsL/xAxvumAwgK1tt8vn0oEYSYi8Ta
ox9Zi9bUiEzUWno2cn041qmMN7Zl+qzZXEoVfu89iiS3Hq7yVBTyHaBkS1uz0Z3RgP1t5BHLm8z6
gS5WTs1ZwQjJ8cyVRSKcyYuN39KT0SwybbKqHe+hfn7HVhde26ipoHWm9mnwdBR7Z6k1cPCBeneX
L+lYFtGdxx7qGAoeK9HUj++t2dzVUI5jm/KvQJI2mdet8iZWNxb/YlyEeHkq6utuQrwfdi9gmbB5
T8FFBMRUWI+KNWsZPBi/XISZtanx8ZVJN77nspArEUbo8GEE8mOioliI+JPZXvp025vm8D2BWAV0
iJVWt9PHLFqpdJIYAhkbqRTaJXIA1OHAc7Nz2TrWfn6TuLqr/Q2QFByMKI0X4xwvz7xyxfOPtP38
Ky2fTvZQM+ylbZjEan9AcsIwHE8Xz/HGdw+D10r1n5ZKrZOFC3UftEO6LwffPtu2JOlYM6kySzyt
kxOxJuVG3e6/oCvsZwEkC8QgI3DDSzkHsLqIk+2kefnDCJQdl7UzfSQ6+0EZOeN18g90TYs9w3Kr
i9qz4WiofLPdtDW4lG0qtaFXzjgujdMks8RTaJjvbTeqq6t36gBb1GCyyzfwF/Db9aul9Lf6UnpQ
6X75V3npF0nNkpZlKambhq2AwP2VpFbmEgaFcH8ZrmSFHNUhDwxk28w69pFU+25KvkXAugozEE8R
lp21hZ0KuAiVhSyzszX39pKShSd6OJwiB/nMrkW0L8s8uOdOX4yQUlaOd0/eoV87CoB12Frp/j98
I4Dn/vhGlOOaQlH6qnTbATH32zfiqI6Hcz7hlSsVQIJK35pp+RA0dLmArFszwir3s11fz/0np2z9
GQP2OVhsmyEQoinSM1F2GB4yi+2x17HJh1DAY02ZFy3UjkPga4u//5Jt+eeXrGwpLN3RXYnXwNb/
oNhhLWajV1KsbCWz9Zb+t3Qbl2m2refWz5gI0LeqMffOqAkS5bG/zyYjPud9zZx0Kkwytoxrtrkq
BiyTiXeAj34ANmY81jbd17MlBssfbkjHPLqz+/r2UsCwVZ5f0j3hQdEMyFGRGmAqajiMgmxmArAl
qlU4TQomMPXW+mSuXaliEgg4UWSE9qK7oIYaqZ/q+eX2K9WIdwHkAvaOZOgEOuzMKLpd1k0+bEcP
uBXdhjsaAdIriiqpCMeWW9+a8C9I23mjTY1facGltLXqdV6DghpSblNrRy8J8WuqiFCRTnXDRBD8
Lg7oLBwG9rJFgR8MQw13ovnCVFujEh7YS6fM5pqzDYoFTVh//3Nz/+2ecWyHQjdTCv5DMdEf9ww7
xoCpF7R04MBjmJd7OjX8x7FR1TksxgtBi4UJpjTdmrBHl6LiiFPM/TQ3gByYCOvRdzzm2bImdzIV
236mNjVWhhcISXB/+7BVBenAYoY56M1D2SbxXgs0gjHMQx/K0JhLkkxnKx3aDixp9OvOZe5b1sTr
yiF4rKvpUY02dUFwR1MCBBjzsWimgF33wkXEoxDdOikFP5Qo++W2XI823FM1GQlNhF23QKkMj5aU
/nr0XCa+Tp0eMWXQIanbLw7kvF3lJFy2aUcuKEg0proJDCQYJ13w9bFVzk19LYoAsbfHSoUl1Fzn
FRT0/c2HenvBXnwPfg3XjvTstZey1fTGoH3ONbzuQunDc1MZV68UHNspAFpJaTKTGT1aY60MsSMm
TXGiKNFaBZlVvKPmrIrMtX44s0uva2GQqY4YWqc0Hgkk0wlNJO55CrPvbKnj3T8/l/vq/PdXifq3
BcmdSZiWC74f1Rtuxe8LkhYoDkQGkBqyqe6mxmMNkVHVG2p1YLLIQN81E6Yd39YZM/S1e3ZF3D6K
kcVo5AoTCyxuIBq7gvQtvfa2DSjV0MRz14bNfauNwWWy3myikQ9lxFDO90J2XxXHnsi41+smBZyj
JZ9Fn3y6xXTGmakdrZaj7FChiBRTr+0LClrXBSXN6xuMZapxcvYGDOSwS9a9n4wXhyhRWDn54+0l
b1uQIbifnsyCPcs4DA4uUvpsBOiydTOvBYOo8E1NUbrvLeNXmIT1Ny0PcGjnzasP4A8Gw9yAEenJ
C1hI+k1GXW7//o2Xc9/2b480l+Xf1S3hujzSeO9/f+OFGFuLZBW9PbR2LytFwzBYojzd2WKtp/17
pMcTLD2amaIsVyev8EBoZPVHBdD/rtJxdEUY7DBw5cg2eC2YccJ9ry376sc0F0SREbNWc66VFWHP
mRrI4mofqOf5djNf3168lqF6aPjfndEkNaQ613yGBLRBgNepQ2yHpQcdkkFGWuFGwmzWy36iV5kw
VmQzj4FB6gs9Xf39e2OIeW3665uD2YhL0eJBaVq6NHX99zcHmuOUUEYK15qR6vYGqCznTA+uu2kZ
FrWDJmD3x9xqGUzLvMk+4k7+8PPgvbOs6p6BvUeWvoFRlU7uSjS43bj150YyvT0OTWcfJvCJu6LB
Mm408r5XDdjuqvRPQSlSZuizH7Z1cnSRb7fP2NynR3p/6aSZ/8AYRtUFCr3+3Y3bVR9HxaaWRX8K
B8M4OFZobMVo1fPTh0m6QSzWUcolZN/s2yDIftS9epCFfceaOx1vLJiO6vgZzQ9Hr+ynnet1wFc1
WHoxnStMNw7ICMX3UDKqCJiDvJBlzRehPl1wynsn2blPX0kGDddZS2wAlICBCYpyZQ2MWhaPAJQx
K+pZmT3qyvgetHbwfYK7Eo7DFslnfGPYnq1FbagdKs0qqW20s0DvzXXCbwCibnRE1BFE3lBHADpK
IocJXCqEHc25+1pjQ+qst6VtlBcXr98crOrx9CzHEmDGja52u4H7uq2PbHln8MZwZdJcL6eEyqzb
h90MjkVqvxdOerp5NcVs2KRUD8rbWWSFyzsoCRqFbnMBrjmuCCXmL1De0WJgLZIF5WSmam19OzjU
pYLwr42Ai5JVFw28o6aGcsxC/RoxllzhLKOZ19G4+NtIr7coKNNyqvvpW5IMFyV6+Qk1aWmwSv2H
fZWh/7kCwOK1ENEci6tdKiqJfr/Ia/CLhVfGgGBo+9xqo6/voC1xpgyK3Q2r5hCKVcyVmGfbSyvT
xTMLWB2zsfrahBdGSeFgKx9TEdI8mljVcWrptxd2/wpWHgURzplxvGEw20b9YkpggOatD2Zq1M9a
pjeHgSQeOD9/D6t/XBtxLiCm9Okmx6+LRBK+Ee8LwJnR0sscPT2bvYNIJPP0HLYew/wJ0ccd3WBf
B5mP0uOka41N+AuHa3cFVmtFKXB/7uivYvDjqnvEdSxjLBtsFcyTU/aLr6t16jwKNTFJr24XSmKB
YCUPQzZh7oSJC4Pxfmfoy3knLGDUXcIJekGclP3GmD+8fc5B3NxpJaVyc+rHLyOAx5aa1m3jcjsM
8jsQ6TUjGZjig2HRtA0PxSsHg9YFCj8wagX9YaSki425kk+VqO5YakDFtvY7hqvPzIuKe13j6J7H
+N1vJF4NygOWDbQeNV2JC8cPxRz2w+D7EwJpeLx95Bdt+B8eH4acl8Dfl0hp82yWumuzV1XWH9u7
yR9oiispl2IMEcMaLJNVxL/2MgDyXHj26P8EWkPAuYXUboOKREuvyWqb5b2pjMtgGtFzO14aIH6X
Qo922URrOWp+xejZV2Ib5/g0GtgLwKCBkCDoYo60oLOiWEzB2k5089hE0bKcdOKBtt1BkQkpoBwR
KyKztq6dZbfPBSVe9UzkSwzXOjc9i5bAHRRlTwXS7IM9GF/raRMMzfXrtFC52tIPexLTupCHthTB
ozKwfg4ZjRt90zU070XpKftmN0FASwkvNw6n1bBLYkHWmZqRZdCpO8na4nVkpr5JbVYgafvFa9yo
J+USBwskvL4OY8ZCC1Uw0+cwuM0hIb6uYmUJjfjJ7JS/vfS+ZbMFiqHnz5/zjSHGKo/1zoJfd0C1
SVZ6KdxzjWUVl44THwj5UAc5hwncpMZZVXVweCw01xkDbDfkzMess++0cEQvAh+GHnv/NZ4wxu6c
ah+DtMadpccOjn7Tu1SpsinOLgMIGPghcsNItg6ISjgH0Qw8xXRqZ49h2+vgl0S+7dlts5dF0Khn
yZtrtTqwWZcPQEpWGNPMZ1PY/l2lMMDF1VfyE+vcmzMMydHzYKPpo/4tBCV3181+z3A0oJ5mvdvu
nDTmbKa4mfFTo+1Z5bb1zIkKOYb3HQ53PHZ3GMK13d/vCkzI7H+54m1TVyaapJLzxkCXAGt+Xy+D
3hhHSc/BAnzUJjGtnR3jOsinh4DbsQDVuiuYDTPdJCI7OHtD5tGu8a9CoH56wUuAczqCpzYa2dHu
W/HkJdmd69OBcltFDPxWRg2dYSBiCqYAPF7BnrNlhrtXTbb5+2/G/Z0NzzfDXassdjeCxiLerPmb
/QsbfkJVZYxURws31LCM4j15lXPx5i0GYhY8bP0ZBhaKcoJU0W5lXxJomQ9NelFiaqz7g4HkS8KA
E7afungSblBDcrrhfgJui8VwfO1s2Alz4W0u1E/SCqjPUfn+9SdV12gIfFoBSLHdJIZXQSApTciG
HX3Jc9pgHLhzWjYi4Wx3CkPjJMoES9gt1mjjdjxWlrG1dDc61fQa7wsPF5cZwpD0UTufmKjYa3pb
5ckZHpMRMSfKuHK0xnokztKfjRtUu0w+SW2S5+qpAlsOJQkMbnVW1XE64KLJ77R+2wUNGeccdoXh
r2rTjc9jjTeA82azznqLxjbJWLzxfgaxhzBc9N1Oc639BPp7OUSFeHVB0S1xc2eHnnai29IdPfuW
1+8GB2X1BkkvE/0H2DX3SHgohHIaX29BucpkYh5VvrW7fVjAT/sPF7bz+0ndJiMlBP1pBgKxwAcl
5o3CX64FK1Cw8VXzM5/ZmOM0J+DN23tTiJk0zfJCt4qvXaOZDuU55tkmZv0gsRnTOkc/+y0BpI1M
cWfqWmYP2MBbghqD0DxKdkk3iACYdt8225J54CbK2IgSUvCWSVR1eOLluIDZ0V3HdjapokoZbM33
PAnB63itOOQxnsLbJYF57P/E8Kos8bfdSG7BdGTxbTbqWaxxZk8NOzfYdDDdlIk2n4TkD9BVtxVG
CdMs5xDSCTN1xlGfaqFiqLfJkNb30QRMOZ5KOMe3wLQqLgppGX5pCRQ67AHtRF5Ni8C9N9Ji4gl9
cZvV4NUfT6GZPvWkXw5al6N5zr/yeyVXqm3zh8nhkZOdTFU74J18yC/+dGy8iUJuWB+J8RnUVsuh
IGIYj8vL9T7CpHr6+3teUEjx2wLGz9nROdLYgJUNy3H+ONWAWrOp1k5+DuZLL+zua5PH4btY8Uzt
dmESVJd0Ys/VUhtum8EO5OP4btCThDn0+nVJ9CHZkqjpOHmMjKXk3ObSifIbfdDxLk0qMjKjXXzD
Gglb/p7SyOQD/82PSTnxI72L8aGgNG0NI2Pps0h9p+ZwWMa0Vc8nu2LZZSttEv759uLMz1ag43//
LrA3/be3wQGNbwiMxQbMPPuPGSgjv5CjMfPLvkpxzRmcO6LOnD6sBBq7579nmT5t0ih5HSt+NoTB
5MY2ScDCiS52uCVz2AVsXXSBKyxEC/8osy0ovrNw6uqbFfB0ShIJlDQo3oqAB/KYhuP19uLgBD3I
YALM5b0ZaU4okF/oNDTVjfLf5g+mf32Ws0JNZPq1z6oYXw2YK9KT5fK2IQnn/YmS2hPiXH4HqiRF
oZswbTEvpBvO33JHOUh4cJAz7JS4fYBpBVGLYxGqcP4xphhMyEBWZ19RwDfLOE0XvrWDFRP8KH70
ZdZebKE9INbHp2zw3rqJWpCEn+9Zhlq7TRqe7IRG68VtOhWmbn6sY/FTmBOQE0VwGzcls/go3xG/
la+lJyDlKRJLVVVBuae68bkLJOC/CCo6CdOdqV4ZOPys5hBqIZqCZ0hGsjqsYCrhLjx0gnAIN7lb
LG9zsq4Rcnu77eXYmLtkHtkh/H/9IYs8+MFv51BYlF2b8Z94ZOolMC7B7dwZA+aRofd+DU26qxMS
qVUFboNUdH0U8wsHl/pIAsfq9ZiWK8fcfZ1vTS+3t2mmxudQpSsv6jZfeVu/ivuHW6ZzGqyLO4g7
j/LIc1f53pkWEeaQCSL11/8jHuyLnkYVTPzXAq/7K36ZM3ZBbYPBtFhD0Qi+Q7wo3Joh81jiiPIz
NmDtk8m89jmlMnCft86ukGSVXZF11yJXIxC3RB4Kpdq9KXt0Fk6/uT4lW9qR/KVW2U9ZPub3QlBc
nqPP79LcfEzHXLu3GhuzUdmcZ40K+m/sHjSho9wMornLbSyJE01Ka1CkcmWN8Fmh/CSrpmptvN9h
fqBYhg2hsn0YmwR4NUvTz0VW6i/gKfqd1dnJD5VhIb8pY57+owWuCSMxbnZpOe1MYY1nbxq9O7+H
/yktX9DzK6eD1Gmo9rv8R8OyRTBhfJHsj+9q2GY77C7bzB8JH5WueKWNM1qXdYmuqSBmjJwqjOF1
HL0KwiL7D9FpEUhCJlClqD6pil8S7gMO4gsJzzHf4C/97k/RHRjc5lRberONyexuvNbvd7UVNbtu
1PH9lDU1zvFw7kPYNI2RPAgIf+C57IdK2v3qBmyNrHQ8fNGOpaOzMDj9OfP0Bz8K3X/Sjk0rWRIn
zZ9yD95k3Cdrv3enl5rJPuNouIYGByYSLV4ywAwDQPiod7K5vy2C/1edT0//D21Ov9VCbX/ldx/p
r/rPYqj/DyufDJf58//6a6XUP6ui5m/gv//ryp4x/qDg6VZCtf/53/91+wtffU+m/IchLZsNkqV0
3XKs/+l7MvgdE2soO2nJuUafVbUsr+ZOJ0v+wxEK/gIaiKNsdln/U/ck3X/oukko2LWlwxLL3/rX
F8bXMWuPXy1d/q/8nx//VaK0DeuPLb0uHckBxbZ0S3JKQXr5fRtnGxqUfsd1OWU3F21ojnFVbCJH
P5L+7wrkFanhc8QynfVc3WZ9SBxINDGHaRFsjbldsvrZRO0sPu9jM1pqFhANGjNx6O0UA7IOkVMx
IoeEug8dKsppLxTErnRmtXGK60GsRuwXxofU7jyq/bAJYuRs4MkT1kloKMaMUTYfRdDioHJxupkf
6ZuB+WKssQRxSu3ljxLTRYTdGeProhs5M811mPUp7vY1/4IIV9pcnA5GJ0oZToslDvCNUzwU5WvW
Rg/vqf9UjHPNw9l0H8NsK5qjIO5ku5i8DXtZOPdZfUfhurJw29ZbjYiQgWGJicDKrc5acW/lO9sl
NGuvaIEH4PX+vyk6iyXJkSgIfpHMxHAtQTF1Nc5F1ihmKQVfP67D2l56Z6erpMwHER5lfnYwn8Bu
8GL4+yWL7sp6r/lD1eEqTBSsWOe9pP6smBiRhBUOu57obOSioGZclaiP0CGuA+PQEJ9JGmzsg4aI
pMn3nfyRATumXFDapxqqyJgCy8ftrOoHofxZWCJKTEv19CtaJ9DYbg6ZQfVwjltAUkO1KbsTNza2
XC8z2JVARwVxtkl1mEwY+CdighW+NHYTco96eLXVpU22LTSUQvDN1A+VKGQLzvU6bg89zQ76pDti
1xYqhiv9DSWrQ4HbiYNh5WzCQJZhDUHTeW2kPSJ714AkExMsKwMf6SdwiKGFSI2UvJnIbDJFywS5
HGL6RVb9sM3Pqnov9IkvYfKszmsp11Nd3ieaw6eb0yU2XkUgldjN2mME10NOIvbcyCW98KzPJhbV
5UBJQ+T62TYfMw7SvFg8FKJnZ5Bwn1AtqMgiwydnwIahDMjQEI1TvuheLyEE3itOQnj0s0ODp71o
OiOieLgvGvrW2o3rknQKPqrhOgGCTgVaBOKJ6p4g3MLHWweZYGPokHsW/HKthLV12YOn/RHrzimY
7ZOlv6bhPU6QyAdtu5f6rWb/AzVQ2AmpCeBZynmT84oAAoBf7TwBpfAnGWQ3+8kuXfw6f7EzHpps
dNNp8mXExcxS3XBsEffDAijXy6DcQJfYxGnrlxrTzybaY9Jp6xgYG27dmFGjOeFbkzcyIuoM4h/R
NIPXsVoW5172Gvs1pY3Ho5luVjGRgfOpel3QVzanEkC0+mFH4SWeSKpP4A2v+ukK0qNTHHNWCrn6
2S5/mvrS5PyJ8wqL8MMuC5pG2RbCYO0JPkd3AdGhaYTMHNPqLaADbYJKnV2i2ceuppoZx+ex/9Fw
vkTltBMo9e0G5kq+hYm0raz2bXWPFPBWhHyIARdL0zUpP3WnhBXzPHRbMsGQ0/M0IqcWHYuq7NDX
3/HyZcmYmgm5N0IePecr18CW5E8CHzJSGpcAMLrYMjCrlzBhSoZ3qJn045jMQSZbhyx6GMS8D2Ub
QHqDNEVNWTIeSeGOuNJ1Vs6InPGhMgXMK6wnxZ/gJMKEwy7vIDOPK1fLW23ss/qrs/BsgEKE5byu
Jn1DcQ6ReBl1AQSwx9J2T8nbdrRrgZxxWtZVz+LrBq0Bx0XEukwsGnkBViCjz2Pdtk9SGk3p2Kok
u2cJSrUp6XZhu3yl5GEP1vsSE3bWdpChpz7+ZHVjpgWGGbKDiTKPyPq20LOjGuZ16TP05zDqGBiz
gO80xoRjqCNww7uiOdAIKXwPBKWegT0VF90wn0f261sl1EwkbPON8h2OlZK4urDh+yw/xJ2pG3U2
pzXYpj3T/kpU7IAO3/G1fwuaSmJz7SByJuugGsmraqk0kJH0DbwT23CUH0hLOpIe9VIYGUk/Vrsq
z3NjVxrqRhYF2TQPtn2Jm3eO8G1A3qWaBqpAOZ2jmfMQlALDSzjIp7QJZHv4VbqFOVNhjNjbsmmf
OdB5keABfZnuDWolGUoqewthvmPh2ThqweK1jz8YZrNKl0GhwC78i1LZ2XG0E949ZBAQSqO56fBK
YkF2rkP0RR5Owx4pV5KnHh2+K5qCDOKaCTPgH4TGoPI2+l3NJTaXhCgxDYjRzHlWP8N/LJCcN8kf
KsDB0Wvid5GQTnklA2NKfzufjmYibDfZVfNARU1CFSaPpNkgzO2Mtz78mOhusWlmm2HMb2gnWR4y
mcRq1P7MvtVKsY+d64YHAUIRkwi0eONq34Nl0jTfKpvxcda/Yj3S747BDd5m9HRDmyTuaE3s+mr5
d1K49Zh6sCKaL6GcBOCqLB9EyhY1uEHSz2VorD8ONwTtSmsDbV043+LxKYcc84Q39+KAr3ITB31v
3g9XJbTEVuvOuZzPW5LIFU5vW/jVHAZ6sgx+Ozkv2VQ2ULVn6P3jl0qT6kMy5ovF+1sLxM998dyN
mB7XJ4NwdhHyRqOORoj7ssiEzhuN/RS37/QXvAEOjWOilTuax8TrrXgmY3y6GqPOy6HHb03Re8Ua
IATqqt8KLLkvkijtDTQAkH7tuLcIWIlj1rUpubDBaKuvkQXTLU2scBfilQEo8d1gJj5AK950fDjr
JCE94EuUo5Y+NGtfjarKCW1Q3lhD2p7krGM1pdjnXdvsRr/B7AjJHbdXrIreY1Skb+0pv3AZXkL0
eddwSY1Lqlza1XDUFBRIzlR8Go2JWduufgzm9f4IunoD5X5g1ua2Brb8Mq5OmobyzMxn5jaZNtJs
6o85YpGHTpIbRON6YQ/gdjxTe8wYDz0Os23ayvQ1DT1b7baqTDvCuknGaYZlaLRj42DMGrSqvqdJ
q5lbhl2EYJv7mB+bPblNxClMo1fTyoCVnmwMl1x5Zh8sYsSYnfaXlh/mRrVFkPZaAygT0dsKT+a3
S4PU+kHO+dBHGehfWqDHwloJ1bUPOmc8OWklzgIJkaz2AdOU5yx1PtsBpbAukF1qtxxSi4aBOYC8
nKo7SKE2OCaUWEyep83IZaSqFbXQ0chBdJxKXM1qtJ1SBKrt5OYSeufEi2zSrwEcREEuCGAsQKz2
nzTko3I0hytmJ1cr5U2xLlagJEVVc9VX//2/WPk2iUBSfjXn6sSQ83ue7d6NAb0XDymxWL4b17ZT
+SWvRbSPypMjS1sp+zNTuAj1pRD4NaiXoCCENfQP8yaUAwgdDxHaPocuTWCLsB8hM5+RpDGZfL5e
0T9nAxpgNDEZMeiiRy8rw92Mn54Jct4nGMmKTwlisFHw8K4GAR05eA/iEj71iAUeDn7yMcNGg38k
C8JCl2O3Suz5fkUVHTMooM7DGts31m+b3kEWbv4Dt+eH5qVRugNe//bW1dmziRIEaedGLg5aY/qD
+MD8TtjKdVpW2PHOzIuAOmdjAxpgDOz1fO2CkkroOiXxbRjkwNShuI3xyRphTHQHZXliCrGBj+Hr
knzU5SMimGedsKON4Tg3Oifm7TIkmQvjCL9rmAnhWFqH0UaIYB8vvHOQWwwGYr6ksG3ZG3Q4Sxde
bGqfalurEMOMd8FMgsGvXZRBi1aFXPejKA97au3J3ul1D6WYxTvvUOksXhueY9yRBbJYtd4JA+Gr
tVfjL0yePK9Y4/Gi0VdMjBtkHioBl0a+y1ntMy9EJ6l6rfkdw6EbJn/iu6K3p4M5o7T0lukn64Ap
ZzRcSF3i4Xc12M8LTVKb+xO3mMl0wSRcxAHjcYyiT4F9MbzJYP8Tys6c7Xbh2np1xrmemW/dtiXT
qJnuS/w0jMCghhfSMfAMGZxyryHAbMLlA2dhosNVF0JQSlWgNgnZIWoIpPHahNBYhbiAWL4Qc5IU
lp9ZNpMQkHcTBhO29dcYV52odfB0VrtR0uV1EA5QfjoMNIZwHDdVaKLLs30LvuAc35JR36x5iyX8
CCU22cokG0qXRNkLE6iNdomMm0K6HPZFSbrJ0ZMNBxndIPkf5LQRUqOcnORDnQp8GG0ga1tI565s
Etu0IgrlzOsy22vHHzMh18V0i/ZugygHm4hK/l+GS0Hl86wJq0+ajqoXD9pSBprew6cN8bbVTyKb
H2Z9Efp00PBTq7EFTJXEGY2IDDv2Mat7NcPD3j4P1fBmS9VWm46adEQJSoYCq47+ndsLDwSyKPOW
lXRo/SW2GUniIkvNQy5rB1k98zKmJqY50XpIb9yiSHdJ8c4eQlGWPf1OZd0TwB7YQDZO9I+1zL4Z
jWMdfg6p49JtQpohx42/nxwFivXS4IBCZh8kdF+NCokw4am1mU/n70YrXlD5bQZLC6r5qiqjN8/S
BvTGtSRfGCkmY/cD49ZgkM8ReMV2pM4lsWgda9q7RIhn1XqeqHw0OBOOQcoCypwh3UnS2jSsxnl9
P/R4u8rnrkg96NWbXKcbLSfwOgns+vrRS/pzSERCsnxNjXFR6eBhooCvnhf8HdPR4q+qKa8hp4S+
WpZ6whFKpAJogDJGElMteRNWBhlvlXiaATsL6RttDLlq1DVJB/CKDnZ0mt3U4idnBBEmu1qptyna
sNYk3ge6+RV+mIss5DYReBnGyJcqcmM+RhtSdVTvJd4BGDvXYky/CG1E9BFhNosAaZT4Y/cah5eS
XiP10djLzoqHrQUEcwk9dmZ0Ey/1NO+lNtpDIT+p+5akShyt5IFIx4U4VFCObk4Pj32eFrJ6cCyQ
L0ImyUqVCBWv6Ap8ovmrHEd73WTuzcWs2c2Jub0XZa8zE4WJwFaFOOGodo0nw3o2SA+oVaT8iUow
/Zy9O2l0XPc2A/4JTXY7swZdOPgOiXZ1pd4t+aQ49VaeCWtSkPoklv6vsPnodVCv0Fk5GxX2G6Vk
9fSM81kQMR+RFJDqzrZxUh9QQGIYL5MBI6HoqSaZCUWRtTELjTUS4sGBr7h7VXMumqg5xqH0M9tA
EOEFQwu6J9Zyt2kh8Z1CT/lI5XvktLhnfyYTJN17m2qHlGheR34xwz9Iu8wddE57h3MDv+w6XUf4
7VZDdReJflTmv0YYgRoxtKBLiIzpG1i9b5M4UyN/5TppA9OikM2Ji55Y7bSDj//hHCOIFpgwYpio
ncFo2J428kTuV3fNE2jMzP49S7zbc4FYdOsQmzwRrruUBJ2VVxWbtizIY3NMT9OfkmInj+CL18d9
uUg0TD01h9Byf82uJh32FavrPQNuo5QfKVqSmFLZwB2idb+T80b67jEi7VtgtmNyVNbXShuDIoRJ
Ne3NiY0hLZuuIryb+ajiAF434xSvkc/hzJZ+JXXY4Ny/ZFxPeRufJN34wF1xCaPRzazoHq83GdER
ifYkN7jKUIEvxs6wuDqJ9oNG7Fo5jWlkraOpvVGe5T/wNG6iAnOlzIiKfMfMrKleSFI5wGV1W6jY
BnFv8GPlrN1IFQIck7dYbZBysmewplO1+tVs3XW6i2Tf4fSYpB3XvzgeUG/tlNSBB+Vs0bee4LqT
75P4dXjsYEGUdcwi9abFLQcsh6t2rY3iWJXqoxrpFRHkVA+M2j0ZuwWhUSAkavkpCXUkElw/7ZcT
D886EC1tnL2+1igV/4Z4F5FDCI/kS1TYjGA8hThfEpybiVwEkqo+kuaFe7RN30Lna7C+4v5iOc+F
OvpwrtwCsnQx7J2iYAtxMsF1S+9LE7/hqaNCqrhrFk9j00B4STBjUEM9GOC/AwFOxPAO453rPGwz
IM7MVgKTz58UCQeB5M3srqtpC3u/W0aMR4EqqeLQzg/WYyQwjSVQRiJ4+R0VzP8rOr2KoS0bF4Xm
zhrGnU7Wi0DKr4n0nBSGb1bqQQt0g/5KcZlM9BmHh0pSRZy8CoZVEDGKQd2Q1d1uczBCuK/73D6n
NUbuJXPH6IGCyo6HIErfnYT1+qLuu2EMaq3bWwk5XnOx0eafyKFk05UtBicmLvzDOaja8kYp9wTx
cIRxsEQguwnjMLYBdl0C5hkoUxOa5HpkRAROgUqpUsrOd0biiNER88AyczayYJHfFHjhyKK/m/gP
CLCvaiiuEG20x7Slue0E7tNjCTdjQqauTs9d8ivLxDxp+SacWrp10yPWdjMJlIqqSmj6bcL2WMXl
hgx5rgjdlcwPy5g9DEg+4QHezIQRVj/t9DUjfx6OO79JyZHq0NCl96clj/dJ2fkQSBmT0QORT1Wy
sWkJoSpy5pzZNdUqd0LJogzQhHjdyPC4z337ZGLp1GlJSTq8RCQdffc9Ur1Cto5S2QXOGDAGoTeX
NxbHUWbD7PglpcnhWupmchO1gNkQNWu3F/z4oEgurITaSYKIXtlhAjDkDEuN9tDl22TMfEMQtUCN
E1HElVcDlsFikcO6B6B6LuFf2cN1nMNDl110hx92PD0KBPu5qWGsosOeYfyjg0E09POc9eRTi13K
L9yNuGAyz6naHaFfQEova2JMHDOFtH+gOWEiYzJXjkygm61ezKyaqaLqv3x66+Jll8aDJ+FdHZjw
svIkHCbZ2QOctXYT8pYOIB3afqBc/Fh4ltv5O2sdWCPdTqifEbiSEgiZZSJCb9gIexZ3NZlWxZY0
Hgiwb5Kx1YacEooYBz6GqT6PkJstGX7hGIxQPkDWn6f0msyfViLcBqHlOvR1FI4Lm/OGU10Q8Aas
ha79UOJ1tfOdYpzHlryg+TD2p0XCamq9G1OGinf0qmjn5Nfe3K9xSWNSueXUwEsV3vCajrObCJ7+
/lRQYjTVsTbPKtE7TsUVbF/lGcKwgbFQXOo+ZFv7CsIhRCWoIlLqUYMY/2oBSpy/m5xccuCVZYRH
mnRiBTfmcpWF4Uc5SepUlfm3nrxiRNxb2ribe3j0pDCKbvjQnHu0yBstglHCOsPOtrm5krLbjWqd
0mSfyZemWqGC+0XGzg8iEcT9phpKf3akfXGeZ+o7a/Fm8yGMQ814NoL20sjHRvqntOgxOf2BPJtU
4ul3C1s/S9F19r+589zRRg3FE3anba58xs1jab+Q523HjEJI0XydsZottJ08vRNV4fZ9gmj62MQH
OTKDpKv2GRoQBVtXKkkn6Il+1yHdge1kwKji7OktJjX2ox8RkLVAyTSERqIkmwhrNnNxjOxQpEDk
m8d8+VVITdd0zNDKp9XuNZ0TmGRsHPWj0XiNSlryFL70lQhKqwZr0//D51Cu415JDwqmn8vyMDi3
iDhiw/MNmoNlLc5QdLWRTAIXm3wT4jtfPgqj7JFYxiFVmr1gbWayY6DuisyEpAcCD9BBx5/FWJ3N
mQGOT9pzoCo1awqkPqMHcLi1J0R9Ez4xjool9Yr0x0hn3yFhr5fOdfM8UclgzvCmKOHz+SeRrpoP
R82u8bpdZkpUMd86iNih3ELZQGZac4ZZzZsw1s698wD2HDtREwpFtI7D9qa4zvb8YvVNEEIs1zCf
WVG6Y8AIiF536oOR1VArJCRYH3E8Uac94uxsK5G7FAkO7pYAnhWic6+VW1k/69OXaKp9Z9fMTGav
keB9sZ1po2NJxqHU/9Ug0BrSIBnynNh9bgr1HpJMjDTIN6MRM4HjK/P7It5myzOsnfIeDt8W8ScC
rp9RbkX0UlX6I39f2mvHmTXJ6mbRxQvhcTzO8o0EKReIGONeoEb6G0oPv8UDgVviKVo+R/zvfWUf
K3LuBRNMQvy8Vul9xrgz4YCU4pjDimeU7z6QBVCNc/sxyctrHjMdM7nTjdkdy27XMAyKHMAl88dS
DUQNcchx1daoSu0RDc30tdAu6unrTPqmClHL9Ga1OOCt9MMcVE8DEp8tlJl/jAzmrNhxZY3M+AhG
jegeyMuPVOkHu1GYUJlyQESap+YXG0diJKOryJJ9b5wk4g3t6FWsiWGci3r4RkIki5sW/2PPvUXu
JKnF3RD5k1Uy55aeDVrvFI5nKvxycjy6Sq8s0hedTVxVpzSD4ECn0e3VcbuisLNnG5ZE5zCqGxHr
QxPIEgSoISiF1n7GKbZxMB6RT3pEk+kqTrbrzXciPSkg491o2WdiBk4GqnqUClPF+JLmT27DABeo
V9oInUPotB958wYP5WVup++hQCB4KRXd1QbAKeZRI1yYAasnxKHujwupESh2XGLlLPzSWf/iHPs6
vmKqCNTmpsrkt5lHgWo/lllvh49KvSZKLDa5RqQkCCtDxLyVFHQMg8VfZnXXLiu38RJvESq+hfzf
jc68o/sKQAls5KHfz4rmiRg3XPPTdanf2ohK6X1Q4h17kxyU5GQRkxLrrJPX4/+acp80xuQy43cd
7Nci3BsYKEfYvKrOLBuxJoNuhpt7vgfC6wXGStUWB51pfqR8cBHuxDcngdk9RcNJXraJuE7Oc6I/
4kDhwlXEDzcxFs8sebWAyrV2AM8sze92epvRefU3hDvHxtyMTzVSnHjf45p7IbQqE2c13GVEbAA8
cjK3KfKNzfzD/Gzy5Ztgc5hXVHaIrjoVLVXfQTcw6InMxJsHZuFlsZVqvPcziUP6YXUhKlUXYBl/
S5tpU1E7sbljpGvh47r1DDgK87EUw1Eaiy0w/ZHzncy1c7nqCAgMThAQNF366aARN5oq6NnJ6IXq
WYriC0ll/oih1vTXxUe1ZME0IsJjE9+Iep9RbLA3PMgsHKA0uCrS+GLK+W5I83yxoooNeXRYHTHr
BV+Ck8qbDrlSt+umfK+FH9LyZ5Yx/dnEzVi7nRq/F0T4Lh1+hDUGDdQZtVUWmqcEiheGdiLsWTlO
A0O9G9zDz8h6SE75pKt3vT/poCMzVtxdxeTTJJrOfLM7Jgd5N22WADXtkzVIXjbPW8P6UpXdsOLB
SoiU4a+MrcmCw5Bab1oFekT5J1fIZYdPdRRnzgKdZTIeQzcj1zi9ljQCKmeUxYO3hBgQSsW1YEok
Fm1sPf6rs08z0b04H7YKLBnh9B7RClvrq1djmmDBL/shdItpx6rHUPlW7oSLVArwEOQBvlgkNlur
iYp3Vz0m/6ywuiYVBQsWvxypV/FVGR9I7Dd9Ef9KDZdlEd4cUjuS8YsIBGfAPAr61pLPMIW2Pc+2
pP6OziVelLcVCaZL4Oak5GfFu9ui2aUsaaWUkebE9jvmVgcloMSUE9JWXimjqyouNl9L6yUq/kpi
n9rwCj/rPdPma6oom5lbUs+EP+bmJi46evMnhG7wVgZ4uvt2il1Ak26bSz5xaO6if9t1d7FHZ2uG
8XNlAHXQnb2jWTt5ONniZYZNS+Srh/RsMzpvZvFnlHwGB5sYnJQZcJcHYQk1l9u1Yaym5yw00QVq
qDuotVGr+HosPaPE4ATgiORroZ0bibo2h3M10NRaijfk5m7ML6B8Z8518OEkM6nDtLf08RDlYjdI
mI4r187HG+r3bxUodWOh+5UXppn9tq9z8oDXXBOmfSxae2yPGAR0wDoS2GVw579WvDC4QFYwF4Gx
/OZiGzcfqQWowhZXudM2Xf2rAo2x6Q1sVka9PuHMJz3XfjVsttyZG+E1qxFdlE1z1pyQLNi7ZJFu
qVRYAbtjjd65t/kt3obleW0YWMl/oE4N1AzsjOoMPF+CoRdSwZiu/o8yaleo9UtB0nnabMKnAX7x
JtTrveH8KEvvOpiP2h7Vt33oJm031t0LuGNoHy2KoLc8k/H6SL8WCHXXdh4VqOIBRLet6FeSHa/V
CI2n2uth2lM6qGT6Ndt+EthDihOD9yOI8qdUnVem6j7CMR+plI7MBLAPwQXayh2ANWvYj3A4frDw
BaOcf1qsPPhYTHx9LRW4qjy0aDiiCDg10POnMsgjhBcL/CRb38cgRGpj3EZ2fKxMpj2YkeP6HIuj
ynEW4W+vFYvBP3tJYzT32gCxKztWs75RWnhblY0XhxAmi5PGcARQB2ujdGxjC8jEFaeU0vYPG26U
FvbeMTPb/WqlrdOnBQS1k5dM8pq7xbU2a4zkx69Q79htKseRASG7hSf8n7AZyKiH9Osg/BiK4Qm9
iN+qxVamlNC0HtK2CYiFQbSqvPcgPlIuLUVani0DRHuGWoc4bxYCXhFaHtXnvkY7xHaSmKP7CLJp
SOpbr7Qny0KXBSVuIIlFyz5wYzPENyPPbitCWCEi5XO1q2eqaTP0o4SGO8ehlJl3MZCQoU43CeVG
eGvgOUNdRxQ2iUcWOx8t0IWaO70ZXyAAMndDnzWMgKx/4oHqhIe/UmSfAHe/0Y8Fe8VS0k+K2v/D
6I4A5aWl2ExSbU/MNkfAQKYIW+YQwxkv0/w7LT+DJO2pmDwIhcFSIvZRIZVmovzV43Xu3R9Ktdt3
lGRSfKQsGdvutVzfvJiiDprJYv3ZyJdKEA3tDGAa5REp4BuzXTZACP01BnoR6isiP08LMaOXOa+n
Y90UIbwSdnq2HWlNwqr/12cVimTFM3tWrem27sZdSt7oWH7YPXdTyzAaHvtOlJJLXObEzKKgEmBR
MvJwlCM6pmY7d/e+J1tsnjyoZBtdZ+9Lc90xbUFqASsNAVLh13ZCyicQ+XUJF4H4YYheZTcTBEIz
jwEWbkPHUIzqDOXFkQ/kooQ83LOXZdImT4ZrFO46RRCPSp5eEvmgeXYKPvGuExjRmB6wMYQkutFh
3OkKlydB321lHmq1vIZF5LVfNg/kgDJwXRUxaUcWVL2X1as0qte8Xy93xgrJeK8TTPTot3CrP63h
68RUu6s7oDRxntybNmIfCmUBbBbCYj73+pEOsJurkgHCh65/JAuFqEUrAtR+5JFaAPwB8siLV4vi
txVYbEG/WcYmH8Rz3ZeH1gi/VZ23uJrARujiScq0D7WjVNJKc4sEmJGN7LdzT1xNtm0G6TLNVEUE
NIps2cmJvFGplTZjJPtdqno6KESh0oUzv2jUwKoXxhrNeElsMNuTRkIuwxzABBldZAq3EIpVBQp/
DH+ScCD3qSHDOHqRciDv1oL6pfZujVNu61hz7X45pMtPhoBtwnPbV9p7iJCZ/dasv+nSb80gZULB
6JTv2Bm2EaFHY/Mza1tNpTuI8VZOzK9ApJKw0qrP0qTs5lpjnp/c60jfWQPRqm6fmK5ThfsGLHrK
2ltFR9dDZUJvb8bpXs8Kr0Ubp0cPzfi3lHvSTIJm4N/EFLTdV+081FTa1YYBFSxms39ZUDvXT+r0
OZYMhYingPU1YEOf+WQRyO+E1t2Hxf61CgYp3AyUsv3qRig/qxjwoDAecTEeY8nYUD6eq0QiZaze
zgTWCZbqmpGeZtF9JfL4oRSEZI0KBvCKBYy5k1iUKFSClrOVpPNEcJYhEIpwmNVLf58GaheTUx8q
KpMeUAIJadaEBCDlc35HK/5oGa1XRsZhog3nlsNvmAV9wvSPIMah6b6qIqKUKrMzC+oMcy4HqmE8
ZKmA36Ko7jL1aFRE+J7rihvzahYXxKE8DZHY1Pl8GxbQaFV8NibN7WYMcp18XOWMdo3cG/iT/C2Y
17b1YVnyz24i/KoO9R7v8TrvbrlpYLqBbVaKk8hUbM6Lob8x3L2ZK4Eki+VouwiaV3MipcjRf6JM
PmGg+RBdVL3Z0eRXi/VaknXo1hIYRpmoAa+AhaXjpoMbNzMbxc6xCqmiJ0NyEKGrFL68xNQImwpq
6kMe2YzWsY+92y2RgwqtN/4NwO5cAxTKWeHLLpaOSHZzyBlw4qdw7BxIUx5YVXpzIHIEc5uwpueY
W+oVQAUWAyI+lDuEGnnOaRBmvTeFmkWL1f+QTxBSNNrOU5ggTXKISNPTksev0L+qDE9IOgzkWQ5K
59kgnLmGzZ2BIZkJKJ0PmYyWvM5W11zIBVgkuRj1GxDUTdYxBzRm2Yd3QHwJfhXKyQVemqwshz58
lU5KzPhP/3HUC2E0LKzfo/w+VRO5WhQeyC/UrN6b+NXzjkkyu1Nciv6q4eEPRAmpE7x4tbkvCdBV
LfIpI9mV9NSvVBXtGVCy8K2fpsCMa5jes1eb+1LmiWHyxyafbbx2VKL5QdZJuGbQ5s/6mrqBqe21
SGgWi9dZ57Jp09XB0teenrKv6q1v0XOEmZM+voFPKbFrkF+Umo43SiWylvg2qvUav7gXKzTZqfpD
MuTAOHuNPKC0ZKE5DYEUY8fB+ZuTp8WSq8paT6RQcEPYme6kFfBlIfmgmmD8iAZVo7xkp27mbRBp
jwZJMsYS5I3MxieUjyqqJIXo2hTjdDN9pQykdmPVMk+bxOQiWJOeFRmFOZDyJamhMCuZTLMHbdUw
r52CdgH71POE8mWOLgmrWy0CY7t6ybhvUpl9P2pnsGDEUJBPslCxzb4NhVmezmthxbDQ1ZWDMwvX
hCDTQmtRccyEFEIW54KGV7HSZR+AD5cuUyEUDBr5XOIvpw9tMaML/UWLiFIkYxjOslieOmZdTvTV
oHOw+bZS41MqMHOw5skr9BGyZ+teFttUBT+WxqrXpDaMDEKv+K8jGzoleLQsR0I97brkMBn/ihIz
DuHEofEt0GRLBroc50VJUdibmwnPd6c7mwoMZV8zZ9+pnPCpCcYjYPSJVXWbl0ugaDTfSe3lI3My
9nwSA3Nbfy+NT0iqrtNfuGDb+rmo32yGRkLu9quOdakOVaizvrtX8UT0MLseG5y5QxGL2iURNJKh
WzQ7WPzEKXenxDpxbtcs7Qot9UDjj1CNhfIGp4E0CZkhJPKV8NmUWzY276JktMvl2JlMDRbapYkL
HcZPwaeGyc1LyqNa/9FCAL/C2s3pPiI6ADtoXi2uC83K9m3MRn/ZrKPnsjvUyHDmBAAmxvX8wcRp
pgfuTzLopdYzwqvJrF7O5iDuwy2R3iOdvmX8E8pTbXVAXo1NTKggq+1q8WMykppQ0H7uHQnid6G6
jl1vCzB1Erejzug5/mEs6hb9Cb0DB37rMpvNkp84rRjSkcqEFSD7ByjRM6pr2FzWBZLEggP5cdOQ
kIDxgO0F1kJc1L42dK4iARqkQDOSJpj4aNThFDI5NUl+s94dRrhD8l7z0UwGP8O3UiF+rppgEIln
I7JdlZgWubL228JQ2lAuROMeK42gFJEg22aCWL+n3Z4AFizIhxSjB0MouBuR+IX7Wt9C9raCy25U
zxNpfyiYu3lyJSwV4OtwCvT06PXyJPVot2OCGdqjFT6riEUszvsyQyeXPxepOGS06HH9mEdfb7+X
Bhm9emvinyY5dIic0BlB2pid35DwZyUCrwp4HrGGzQ2rjTiCF9INUdnOOxPxJLCO4tfp2v9cnddy
pMq2Rb+IiMQl8FreyvsXQuqW8D4hga+/A+0Td997XiokdctUFWSuXGvOMZcZMEHEiv5xxTlF7WTw
I3NWl5km5+iuXfkt4oX8tFUzz4IjfFOeUig0pvMsxn3IdkYexylMt3F4TtJnQpRXLsfQzNol9c/i
NCvxjHGGdBDW5DSMdqYkKCQfAV2umdpWtNzicD8DSo8c4ziylPTinhwFsowQji1pmqvO308I09o3
M5JnTXww1WyvcEJXL6M+CwmGcS+SbrtcOjNT9pQjkGgw0NWfEKsrbO2EAzTFKaCzGUXmCn3fVO4K
663NfthowcgPu4jV0iY5YC65GtIOpz2lHSzD4mhnT7P87oZDlH+4CD6bv1UCZjNYoz8lNGBjhM92
jZDEbVpx8IZuXntzOe1oF3TJWN/5UC4m0R3MjlNJCzN80nUEJ5/8H3Ny86PnA8yqmNU2Xslhi5MQ
me7E3RldapBhhM7GUNV9xqCPJss3QRTvRMghYZ6SnrGEGz4G7i1EHeSyiQNZjpw0Ta8dzzrJ2c30
N3YL/6UbOEkB03tre8aUUHoYCPSCVg1T88qng+wVeyhZN4y23edefVhlSnhQbhUbzMFp7hv3jSwj
DOd/4BLlDNBYqgxH4VSSlkflOPwU9fQqc3ZP5GG8g/dVjrIokY9d2Pr7uCdfOOreTQarX0UTwwPm
pOAwzuJgWdNz61nwjViYW9gvEbkh616jmrmNAAlN/bPgtnf4Q2wvYRJybybcDMgnABr3jCto3FpM
pH0sUeJrzMShLB/wzPbBhNyTAZP/46d7T9xNVfY0YSKS5XxqrZ8QPzFTov2sf5R3aPVTY1z8/K9j
pPcJLy+aaI9i/iXTSF0lxqd+29s04pDSaDlsvB4KifPQISSJsCnFOe50IgTHl2BwboIAsDdn+uF3
sLhsjoDHlgyrLTzAS+vwbOLilI3IT9Bxa1yiuK4tDrIqEe95a93MxAKsVMuZeQax47pEikQ+4JSs
Q//WAQSHh5sbvvmXduvecfvsMsDqCQmiapLuiNOf0tcjxjGVhHBGFaHpORCEPTv/qzI2HbSLW7e3
l9BE3pyokwegsMGeSjnCt3RJoOcSWTLhqTHY/EzNxCqTjziOt8Jr3A3Eu3Fl1fV4DBpuEEVeC/0e
F/2ChnWVCu8uN9JLyJiznlicuRcAW9Fr3DX2BDGqG3d47158skGvVt/G2yHzgQDNOYnUPa0LRuMP
oXPDAOshyZWHL67TG3tRbM0FmtJKW87KUBI/Lr3yotHVGuoMusKTWRKCoTURPIvsuBun+prPyM+R
Rx8giX0FFgIFCmJzT013DLxu5p3awD97Ip4o9rPbFvraGmgNaElDMWEqPkCxkIySfk0uEekBcF2j
c+d9lzWMs8Hk08JZ9DjIMrltGajwB/FqYPIxX6rE1VxDdzy5hGqPPGJTJbs2ZH9vW8QzskfAlxjV
qWDsuWp4OTl0Ty4Vo7kPY4/RTElDIokP9RLhkTSgZ4MWfOvcGcE6SiOaHIOk5UQ7eXF+GapeTidU
ipEYYfdlEPO8DMZ7EuePGDEO6CWoIxB+AvhAz0UK4qo1q/eS5CecgafIYeeLYgAQo7QvniToU4Op
jtLg0JcFOvoM/AedjdJDIz1HTKbZ+8wEucOS/VoPYXL+/dxphEM7Inucxozp4PKQ5UbHaX358PeL
vw+5602n1NKQaX4//P2iagxGKfZwi6k4OHH40C75fXw4IbeBpW1iYZQVAHQO7FQyFTPNTpTi1C8P
IwFm/zz8fu3fT3//9b++9vuvSun/+201AKST354qm0twLXn5T9MQImYxuzTdGAZ9Dc9Wd4EZ4VZI
KPhW9WhXZ6MRROL9figKD213IFp1JEVx3c9RfUZ5WJ3/+QeT5VXgVvDz6WTUGm+cK/rp9M8DSRWr
VA9ogy1sOu0kvdPvR/X/fvTPp4kLGBNFnpESH/KbIfL7AF6EiDCfKMHacDICIApS97jvmagRGUA+
VDmps2UY2AuXBzdl1mcvD//1tbAx8qNRDPTSU4+tVnnn3484x9OGyiZ6EvQzHM41pCaUtrWjRKj2
bdq/69A2SdCOlbr0uQ+vpArLXWXV6YEG6F3cu87ZH7MEDqeduMxetXM2Uvv/fR4TgHeOX//9D7/f
9ftf+5K7hMi8cjuL0bjQw/3PQz/X7fm79xg0hSI9/z7owOYk9O/nNq8B89GexoGDfwGiifhUVmud
XbfEVuN7DYJW8uYX6GetFHoGziWWA+6zMG/CmP4HAaY3gw0QykxJn7SXeMC6+gAkh9+xQqGOsMXf
a8UBxIVicI00ptXeCk6zMlEo49HZ6hFFlmOm8UWm1icCHRdeoIAlawMbTuhgnn8fMHiSyD0YSB/6
ujmPSUEAlbEwS/tyyb9bh15rn6O5+8qySKGORiyDVqILoTjWUfQchU7DEC4j54gBFw0r6vjFAh8S
FLiN6TASmYvHT9SE4vUIYxpDPMyDhBnlzceiJDKq68bqKD1qtAChaS0nnMgZ7Tgz7nZVae/BqSEY
E027HaPcY3TcE3ZKnEWin2TsGy8Reu9y4FRhzTAoLIsTG1rzkBi/BKEvWQED8+WtTa6YaZChQpTA
0SnJeYhtzlbKsG6jDHefEEITEGHEJ4tT72rOGC74k9qpRiyzjOShDGibdbPKL1XUUI0V3V11nT1l
ULTreJu4dOkTYheY9NAmawjNjiHpL7/a7ULMD2QGnMsaL4JO5ieSJd3jFDKZctXwJA3sLEhTfv/j
1NBGNzlsHksLtYtdKbl3c3qtQ0BHZ8KU5HOe2Q4NQWCdrtRudELELu0Cj1rA0hrhFtV88d6KtN+a
pJXs4oISNLUNYgJlKe5Kg+LUAzq+x/8zw2xRES5bwLaTmt9FMOt7iRMS5PZNZnXTwUKbFs/pT5VH
yKpNM7uranEd5tp+5b2wtlVRe+t4ZjTpmHW0p6QlAU0qJGN59pRVY4eUc9GahuDsxOSeLaTCYXGk
OUT/P6s6IBSTgQB7fHELQCEgnqePBH+MV5ftXaSyh8kvSOCmQ0SQpMcsofcelGUPe4vGUc2LHY+W
vHeCRt57KG85G9rF7t+vNenSlbaIvPf6sSd2Djp0JBQRuczv8b1X+5TWyN3vQ0dKLhKE7MGy4eGW
rhffytm6hNbiGq04sXYwfFcdkVD7og7ay5iQw2Gqlra2o6JzYRrRmRZ5sQfoMTKMp2PjsRGq+JLX
MrpQYQv7OmTSYTBNRA6nVFpq1hTt3cCrryhn6msTUUVUdR1s+7ylq0KhvevUaK1+AYO/uDjLcdu9
XFpqXdvAyQsb1LxejyDGxb4S0Szf1H0/Xij4k6Od5le1XI3ZjPZ5HhB/mL2PVlHZZIjJPvoiDJqD
Y9CbZ2yTGFFHi/lsaVwHZXYXA2P46PT/YVn3Vi8YE/a0ZvyrZEs552bi3cUmU9MQsd+hQ6IeYCi8
z3IosnVr4stdflZTWP7GdZw71RAk3yzEF8tQ3h1QfHMwBKRQRxwVnOU3j7MTk1SP2+XZJRbx6neE
0zgUgDLtvbtfrG/mha8AqjwmU4x7+B3CJ5HTBQN9JpILq1DvW3RS5+ia9omJrJgxb5PejOA+IW09
dG1On6gI/JsI5+tZKLIUsnEi9kdW4XYSYrjJiVq6Gc3oXkb4uXmrnU0xEfgBGdTfWlSEG98czI2B
cufgW/Eai6K8j+zgpVYTmcUlx7pfckun9bB1/KMYWJvRousjM5IHu8doGgh5rQI4NqPWBPM2aY6+
aFrwPu0lB9S2TcGg/Qa81379pC1M4GEqmrORFOlT0GKwoWXC2549UysV25Aq4miJDF6ZjRKlIWah
ZoB6VzJC9aInP0gIK0ZAiyW1cPc9kJl/FqmQGAwMbilShth6kE3nAJ/RHIGR/fV4CfEaeu2kz03B
u92PEHBdJ8mOoK63oYlyyG0xEjoTcPzVAJh868fZTDuYGdgQKeeUIUgw0+Sf68vDxWNYuj/ReUSB
qcf4qgzwK1HFtywZj7+8Lz2nArgmss1yeBTEuBhCMfSXjXfbxJNx/b2ggox2mKjScUPWYHKgPD/q
IcjObF/dtqk9+QZO71c4VR86Fq7b1jQNqKvAIYm5zm+zGLi3fIwq0yCQTqF5TDT5X3XDp8vXfGqL
g2VhfQhC2sVApVx0PbZ3o5aH2CXyO05m8c8dPQ3O1a+s+ah6RPTgmX5vuFkzxkwLfqw/KIwgRnep
DQq7aAgAxjIYTjiVWd2tqQvzAE6RSV6W4AcSA0CwzLrlAGPdAiigGigLWhaN3MvcSW5UqBL0pUn6
z0cdlCY37hFD0vbfktzCtNTlYRMY2as9dSZKMYtAOFdaxwxUQBQT+DsqgQtwwKQ+jsPb2EcVjBvE
bD5dNJhOakEJJcuEJbsZ1UB6RO3v7RRYT8gaA13J/+liL91LPweQ3D4MJM/vpnr6DmJoeWZn70IC
y9fSToBtzySskW7nbIWR7IDzWAdGYHc2Y05UhAJ3e1igoo5CBqAai/0IDTfzA/9MHBUtStm/QTqG
Rxb/CKtB4VMn9vNQ+GwodHQnfHCuItUVv3Z6yl3Eyl3mYtZi6w/AIx9D5Ll7jxSoqdAQSEnsLLsj
4l0Kncm9wxL10PQQeOJwrU3L3FngkzAYBw9zEj3lMB3GvUYqfUrCD/LcgkfXlEiR2jxdV802gHkF
jaRF01jE4QnC1Tqe8KCBQyStSM23c0ucX2ZnNMtqwqUG9570zANcOE5+aLe0cyhdOPNlPFVQD5kj
2IsvYDRei1FdOX/2V7GISRofo45BzS9JTyx5pT17EYsMl2n0rU1C+ASMC//WqTmTCz9RJz1MGOhu
Jztjh2vEsSB1YMtmSjMYsInChw5cQKLzW3CTt/1QUmZkf8DPLOnAVbLO+pJRWfEC9IImXL4lWORB
+qVAG9yl66yNPq00t9ckqfNjyvAcDJZ1MPxl25m/hig9CkFHEmxtc+lt/WpGqM9qc76ajf7wPU5b
qlMsRg76db9HdytIgE6V0xwbwWjQQXKbjZjfUtd9KBMZMGLSxrrwvKvgrtmaibSILXe8ZaJEsyG7
BIH/aFjRJhjnbyuh9U6vAbFXDJQ9NapkZ8B1k5BKECu0ayE65xxN9llgPuhYI+/tSt90TtddIse8
icqgfdH5gHSj4KlP9X3gExLAeufeRop23lxWdOFRjp1yhKbs1gptWjGQzAQcQCbWroMKQJ8xPsZO
2+8YcyxqWhlvejd4jy2wLVPWXgLgUjchHXSEGUQemgTIcQcgsmzv2zQ33kWX7MmGfMxj67Zu2wYQ
W3cyMP3hxLZmwp1c/lyd3lKuteRu0rnphT6VEEw3qgArod35acx1+ejhZbxQtb30dnz/W/79Fn2h
qTJySawv366Rn2hJAVuVewYQIyohe98vRgPhhfl+MmEKxxaadDchGs+p2Pb8lAFWUV1HZIOMqdQ6
FdPWkgPMbTkubO0voZoXGQMeCImzKzmgbsfhPkwBPvoB0XpWXR0IUJ14fwJMNZxCByHhvUzTp4hD
+Cpi/EIigO8fcu56AM240XGzNKtxp9UAhjR/N7rangoei40Pz+7QTX/MqVUgjYoHXvCevj7TKifQ
Pkh1LPVOii4cG+He6bwvr3Lcsxj/zr6LBAuAl22R5pN47yapCRtIxO5V9MTfgLjsU/2uSiOCt5si
MJus/TRWvN6WgzFWt98GLAaCKo1k7XeIHuP72UXPlaBExS/SDJucphUYnuFx9LJ5b/S0ltP+DqOw
tcrN4i2erB/T8exVntb2prBobhUC4X2KJDwsUebPzOZ61MU+Ky650iY6ci6/MxQQmxGzstPXjkME
uMam2ZR03v8G013Z5X8qKz/0Hn6u0uRNNQpyzArXbLctcH/c6q2xRkK+E1YrNrNfE3BOMzGGRyTH
plx7kmB7D9irk74HDFX3uu+QBPTNNShMhDkK0HvZc/jvjKc6I25Mpflb7/YvcRVt4olureMST04m
yUpC4SRMrcrVm2itb7PQ+UVh9g4stkFB4QlXBKqvW+d7t7H78wQ4oTdBgzgh+dF5u1WNuyMbKCFD
etgpr7yf+/I9dhmiDy6CQh0xuPbpyeOjZAGEvrEm8vg0qfTBoixtq5/IMyCup42zEmSzyiD6trPi
LQEXt/NjzFF08Q9xT55HTTYuR6zox9HWSKAhNnjHML8rSeaX0OOn6RnPpS4Rg5fMayYqGWnFF7sF
4hRo5wbKAmVBVf11ujdH6hFpefNFSKGFJoMd3DDbjwnmeG52civ7ClUYuqLapiIeBoE6gyZYSF4Z
TOKLYkRcTXG5ReKNF3kOdyNc5LIAudSsqidDckLvBfOXsnvjwINVh6yR3rMfQGyEm3uo2Z9t3uD0
jZbsahb4UOq3KF5Mh733HVWjvY9yOk0p7jPBKRIeiPlgJn+ySD4pT+6dYX6ZMoZKTVfYdBYYEpoE
RzTO0fEIDVFyME7wuZ+NzGNsqVIqmOrT7WOU+RWyt9F3bxdrkRlaO9cZBcFT7X1qubTq0mafJKSx
CJ8ua7CgI7pyYoJiil1bY6TX/fJ3Jc7Rq7Hb+DnqgzG2X5yZxph0x00m/7RZ4Z2CZew718xlOe77
wAxy0W6driF9Aho3NIx9VUbncBw3bRZuoEqqNelezR7gTGLXnO4YALu1ne+oqZgzS9q53oQNz8Kj
TzIkTjLCYBCPPqajd44QDpJbBRUhVPTehuBC1xlj7yR2mTE91w0m+TbO2W80v9CXM7yHKUWWwrkl
D9s/zqLmtD7hHBeYGr2PzEbUA2PVHRuPPi3NjJo/rQiTt3FQTxNbJ+AXefBj0Wyj3ttXLFuy4FyE
Ix94TbJyyuIuk961QhJbcugX6V3vQ/zxK97rtOTUVtTR37zlJum9GuuGuAC/XIPnyE8JKDzmod4h
NB/g0oj1ELKjdaioHBoGdfmoIbKnRrnuTU8czPgvoMo/BV2nlZMgbef0uS5LJOcsc2hYzeYz6JCc
mXV+P4NCLIXYp2WZPCVoRjWHMF7JZp2UOidZt2B3YVcC1TO8KDB5x5juErcxw1lRoOGALRZvpwnc
CfiUM70ve5016WYk69Up2wNC1Q8hHrSqH+uyBJNgt87aJ8oXXfnywqBMbKfpNFSsP2STH0QTD7s+
rCqmBC0JTfG7nwVi5bJJrbquPBMYWGyL5HMqM7m1beAs7jTeiwTHghUOqJsBrVGPtnsvJfoSqU2+
YNfaTjQ7NS7Yes/Zi1FthYCzZAS4+8iFKhMH21JB8GI/kIdCDuOxCBysgPKhrlGP+Gn3TYrjql/c
hFjG0CjW9ApT7KaubUpkcveaWyAsW7wZWfOHbG+5a50eOkT4yJQFb9h4zeiLb/qeSUqjmystp/sU
y8OhXV6/wYNxY44cROMgPYkAO6spn2LfvWTKQOcw9j9N0YYbaQ4wU8o/2eL6sx2vWY8YiFfCdl4t
S9mrciqXpCXrb6/yO6RzisYibLspjm4ym8ZeNcMtrkWxjiN3Z0TylT9yZkKYvuVTXIBMQnMzkfYM
2I9+mW/SNeQG2M+1ufFaDKy4fs8EAC3pNwgwE9SfSxaeduWGU/S6Xio8ID4NChbYU4lJwHoPNoJY
R722HWqHykOHU1WC3giShNrIUcZotJ4Z3lMoIq9DUI9bRgdcyG3jHdnUj3ltt2cjY3YF92Au80vN
5eTbUh+ysb8ELFIWgjin9N5M0gZZms896eeTZCAHEhGVG/SoyXIe6bQBOoxtdu7sA1Zqu48KdZO3
3mvmVaBbyn1afUVGfeVe/Wh+ET30JktcNhiawGS7tTj7kXXN0/4yRfquJCRhG1PvMdl0KRcx8/DM
8R57DFFcFFS4ZXqQP+QkcMCR69nToIFqdlcACh/Y4GiPDGZ5a9jyj+7qzwH0uc+EdEfymEVv+dZL
I30qimPl+phg2teJ8SpvoPxMPd5ya3aIle7FejKor9cGOwY1QW7faGgyszb35HtPHAIJgOeZ0xCR
I04nZ3iau/oZjU+xKTvK/9hsCEOefXXq2NUpzD7QngHtiBygB7SNzr4a5xUvwBMq9aBIg7vCjjeV
xsWm/RqmoeU9IBhGSILSgpCE6TXA6uyy0OfqVlv2i4x4/ialcUjw4mruAQ5m3OGcUyZUzCR2LxIM
xmkPUwe5NjYM0Cy1+Otd3LllBc77cpNmHjcQHJ3NnDvNmSLptR0ZxsOD2VZe/VxyVqxT4lBA9BPh
AXjFyxMauTams6w7E1D+NWMYU07UMXkmpmCIKf5nJ2KhXqreh8JoWQu8nImJ1SDGLiVM5BFWvPTJ
zgXEEqO6yzgdAUOcHNhhYMMOsw4ezBhHgTS8ea07F8psR0e3Uh0MswalaIcwrqVrndE7XVuSb+6G
4NDYIcAWgyMdeSmgQPzXwrzXBC5xOzAxEUGGdrd99ReKjzWEL13Xf/QNEgOp6L7m1S6z1cHM7cfO
Hud7AlLwO5l896QKxPHOuB871a/dVZpLcNJJRk7DiMpYTfGGOcxtHZnhetQCMUmb/zG1zWrqR1vt
56/sGVzIUWAizBy5GFt5pkXZbJ1A3lpNf7W7FzezTch6wyZINbp4v9hFQ/KB1Yuy36weQhoO2zD1
rv2i9q2Ssd1BO31UFZikILeReoZ0xaeOsD0AiiEimH0QWWjTCvMjnRnJ2551LAYW8742j9yELCsp
MOhY/iU0PGQXiIAm+izWqov2UQKysqZjlfuYl0PZ4jALDV5hd8Dh4LY1hRp7tT/nD8ztsAEFWKOM
vHrqq5ATgU0/cq6hXdnRn4K2IDUlpBPmH0/NaN1WNu1qgVHZmTMTWjeLI7CUvW/RIxapmnA0De2e
FXYXkB28M5Y0xh4Tv+Ewnw5HnV27srh2AZNP2RX1bTpSW7kdImxY8u4hpUOVR+zscUsAfAs0yiTv
j1yUeGdnpTiEDW35nonq7PSfaUW+bk7uK90CahdM1jYOxshKz0Uy7jj7ZRsdfZbEYZPTGq8qi/Zr
NYOxqzRoh4DA1dxjIEm+U4FtmfHHWMCoIB6jLaKXHLVCtkzXSbG/L9iko3xTF2jg4I0xYD8XYZBt
uwENqhnnT6XPqQ1BKjIlbN2AGr15OMcmBpTQg8MoJCDvzPgritrAN+IRSe/X97NRXZQ2P3raaPD4
k2mVAp7//QxSYLUpc3ikETOFjccoZdUlOidqXa4h96uV7yHc6ibMjlEesaSDsheh3llEq67rnJG4
LdIf1WkQtHDtOhT1TRL/gJ5E6mb580J+PKC3GZ57qz5R3JUHGSD4SV3sbVaNpilOnH4nJMpZUd71
CXKmSKBXm9J0R3pQurY8qICD6R+jZbtKBO8cYcQbs3T0rhrUjZkMJzSRx8HIxjuCsn4aTqbUBfba
szz2zA7vQBiizq698TxlWMZcRZ45APMMUSSSoISNabk8YLfUYG0Wzk5FuQcD/CMBw70zoAO0zmiu
VTb8JHP5OoROsbWNreKEwG2q502PHa62qOu1A6jSyRF7pIh5gvDKqKi8sfxk0WjjgGBZHNS3ENFL
AfHp0s3EvNfZRN2k7v1RZmfZlpfQJ4oT7B6Hsra4MiV7bUSl124cQxAyVqFNK5X6BYVOa897R/Jq
pIXxSqk5XUo/Y6gxcwr1Y4NpCrdcZU/nXMv0jqJyzOkOT2NoUo2V474eigNl9NlQEB+MmfCYWap4
ww+zEffhDnUPyowPFe2gDkYM9z5IpjkZ92nCD3btmcheD99t2RPLi8yyJqF4TZYeEjhVRGSjHblE
itMgPFozsUvKA5wOd+K5SAAJbQ90MMSNVXjaQcs3IY1vbKK8Z/Gn5r6MhRGz7PI8RNk+hqphhysr
jkgI/OJ6ju9EjjNlxiIeIXRil09YVbEOFLr12ebG3WxE+jiRuDrP4w9RPsWKCB5/J5k/nIVp3OWp
G13R2QLJSV91kNi7LLETwA/4x5sIWhD+job0Mt061NgNtECGayjHhmTfY/focMaQjIgGPYjj8VKb
XPz820OsUR7B4shg3fKna2STJWWVjeijrZcFA7VOVhd8f4rZsInuOBImB0c2T7IybWZi8d4ZWZrJ
Cr/Ji+iuyBG0OIz7wHhwVG3AbPVRSpIUlq+2+ajTD9Eootg56gVz4CMvsL6myv1yQp5HV0J00fFC
THSzre2YH+QXPHREu66Ksn9uJY7yuYQSWwOxQD/Eyk1HJMuRzwXBp7+Ei87WjcyyP+jvX4xQ7oYq
/Zg4W6xHy7/VYQVRZMQZOpUlt5xAvdA1JHRZsBPNAUFW2T8RME7IgWJQiFh9N3Vz/zw6HTjnajri
mbki2UfQ31dqm5ETvlYl8l46z6vMDNlJwA0SoAO7hOt+nUZy7SKa1x499iTCVt9VKchBDlcDpoVt
Pkco1vthnzMaXNtdWnAEbhdx0vI/fDyWWfRgDoKtFSWot7Rs/fbMuGpcYRxkVSdJdWUpaE/K/Knb
BJ1rHn4USXyZGzwGADj/YFdAWAq/VfTvzCA2yBSgHYve3OpMfk35+IigB29ks2s6JK3W9Jgzx994
xn1AWoVNizQPafaWJH4glamrtSSfedPmsPK6YTiSiuieI+r0MkycU8yCgjJL4RpAij2ThZaaLWl9
EdwHt4MNyWQmSMr3QtA0HSZlsAQNp1n7FPuGq7fWPtGkv5Jg5x8aBPmCqLZ9INIP+sWERJhwbJU7
/PVINaKNVe6E7oo9FPBwNUDQGIl7hfaD2L7BUoScnKdEJx/9e5NUP14eBjC8w3nv6eylQYSsi5aN
ugSchB5nmxB8GSigQtoPaPSqu6zCMji7TAZlRZPFoHUta5yNFm+8EZgHbfow3JDE8YZZgrckkxk2
1owDBurDzwS7CGfQuzz26Dm1zq0ordehRczZNBYvhRe0K6TWER3kedt2psQvRXJBQvdzM6GspO4y
KyrIbJ3Ql17J0KXUqzESDi79oRC3cByjGrMiRDKGv9jiY/NvnlfPDSyx0jLSc2+BFsDpw7tQdChE
xrNEzbhynPE9LzN8ME72Jp2mPTpd9CkSnJUGJ+G+21YCFk6r6uFA2NRNOHmHqm2fTIuWNKNDAArR
tee4i8mo/Fu30QgQy3+3i+CzylzQtvUtQcRPfYwKOjOaEoRSvqaG3BO3fmtpaB2MlZjKu2yr3P/c
GgIXEeZKBp56N8gW95Cf4YqpUwQMdIMIR1/VGbHhLcBe3wOJCAr56Cj8y4M2qPo4YgdMiTGqDax3
rQ03YbydZeUu/O97I8OJlaEUNh3npVUk2M+ul6/j/MsIv/NMojbyTAwEdCmBBOL+bYUHwnHAsRKj
ySKv4qwm+yeRwx81IDiM67Ffe1W9Y6KIKjogtJr4E8P5YAL4GQkCrBuaomjU2CmQxUbYY8qQUrRr
voykJ4ijCo7oeW5l1NbnSVG2lfZwbwzY+JRBmzb6RgRyTkndwpmQfGFhepmtxMCHZCBn995Rk3HS
nJpjwcpBb9VBmsuUpcUVsh7GHDLW8BK8D9r5ltJiXxp8qisaIvkoP0NK+PWAviebQfHirrDRL4b7
TMwxIeuMhjSyaWxf487puHHrdqBH5TkrFY+/69ZzUSwE9mPOTRAOGM2XZB80PTveCHeP+ADLnZhY
wHA8/EDNgFvYj8wYC/sxDRkkFbT2PZ/GOllGeEnbjzHHL69dQcIvZBbJU+jMCu9jCswtcMCcuT9l
MNkbFZprt+vPOcfHPdEiTz3hV2fVH0Z4h6fOqnegoOKjq8Y/UStThmqBR+OlXAdePDyiqkclprNL
zso8BWm7b7R5m/UBFrwadWaLNnctM30yQJcp9di3qmM5iTaO4waMSdZQwFcpAiKULHf0ko6EQgDS
ayB/96Jb/KEw65JcPwct3kFl6Jec7g88tuDWkeI+c+DutKH/xapML9ieEcZMbF6d0SNYikZjE9Yb
1XHZkJBjwoitO0pHDHS3AFKnTxuu/ibtG1aCDq59aZCyxdxeHSg76AtYTryxg/KrrPkBcf7SMC9l
oIlEK0lackkUyJywOUBPzECXZ6dkwOSZ0QuzkwbhxNB8K5rEWpvf2oCrVrKK8hSYW3fsJ92E4sZq
ucbHGdoEFhM5cyhzE7ltWlryLVZJzRR9ae6ZDTC+kY5VNU47PweT2Q2UFLDVt0zpLrXPCtvLq8Fz
XNltgGUuGvduUVVbXYzuxqLSSgaE82WiwO9p8VHIEVg/CAwiqY4lnR1NPwUAHGFeKQnM7QxOp+KA
sS1T40VPLFqzhIOB/QbyAz03H6lFpUB86bl4ned9mlXfSnsnK+K35a69n0BZ8Ytov0YOgz+TUZYx
MylT4bE0grOZYP7KEWcHkZBHEU335QhvxES0s/IAl1aifKX2ENvRx4GEoqNAaq+GOWY27zNSdJm+
d88qaR5b5ETAKwA5qYkOWW8/cr7a97YJBL4pFn5Eeea4QVPFdrcGpx/aGjihRkRXMFYu4Tw/sdJ0
q4wUZcKbAbImUjDkWQ7GRHU2lsx3k8Eq4LbucaAIXzuhD78WDs7Ksar7XJ+9Cay2TG5FipljmN+q
+H00rKNDhC2ICk7JZdlz9zn2NaFrSoEFwr/EzuISvWDYjGDGhOk7c/pdwKyH+ybzt8vFUeOVYZJV
oKQYx2tcvQt2yLXDxIl9v3mz6O7UEp9glU4vSd6r9dizsmingtO/TmJQ+un4l7/ikife7WIC1mN3
AcL93KgItlO7zZLgf9g7j+bGsWzPf5WOWg9q4M2L6V6AoKckkpIoiRuExEzBe49PP7+rrBedVV2v
5vViImYxEZUVkmgAXHvuOX/Tb+ZcgglKThvrYNosGN6s2plcIG9TbsHLIllb+laBrK18xLu1Dx1E
g6LmEtroijqPeTh8JKjrr8rXOSZaKVsEea3SvFfT8JWgs1wUaq0sO/2VFVQBEzkc51Y6SkiHAnYh
7Vzhj63tscHbAGHvAAKakGwcKvNDHn8rFdjO4CwCkUaQqnEVKhy1MaNjrDjkkVQV9VQLIT9F1t4p
mWEwHFERjfKNJrRZk4+RnOu6yQvirAEGXB+SMc0dkWIaNlFXaYhrrTk0oZKlmva6MgzkfFskimc1
nz1TVBpb6aKkpQN7hkxQ0BThViqf8RtGmhzVXpWQiSAKlRGNogxVnLVcC7fvmZVEtnRygEq7V6gv
Yp0M7BwHdByWx4MTpOcgMz5xlC7hpDgM8ojM5KIOHRsxIJTVzYEMbUh6hwgbbl+FkWGaOYdGabs9
1FJxUEdwkSz+3rb1F3lmiif4by9j8ybpSPk5RnU/KJjn0eFPoUa+oOzzCwB4qE0+a8xMttWtM9+T
TXImFulICgADNSiLKs2ANjX6aO96Qn0J/MGHHRA2Gfb4hIG16oVDH6NdQEbeUMjqE2YlXmeha0tn
19WRogRAAlv/lpkKbpKOvSLHA8eihvHcILoQzro3V8a7GcBNhIKrQmDlsEQRakpISmhQoaIccaSx
SpD8t1PW3pm/SyzZ7rCRpOl7qNUvcWisOdicR5xDStWHG6sfmdk92CoypKGNeFtokAaHPmj7nUdB
pwe4ysxT1E1gMJEskiU5ouZBlJlumvvSGrsSG+1TzRuz/qglanWUOniOelhvM2qcZtZg5hb090rV
Rsuq4CA8DD42ceVtpEQgTZSs4tACFNxBekz7hwJiFof3EfmAXPKIX3hSJVG2sk6+B2UaTBsbT3XI
OFuNegNNZ9JIrAdYGCybmWo6YoqSV+TxDb+zU16kj7Hev8w+sAFywrfCUYtlS2BWtsYG3MUtrp1k
C5R9iXHhg6rVrQeZqNk4prlUR0S8yvAdVyALvZn8YCCjCofOt4FCwlxXoDmimj+5WQt7pakQmnaA
8lPIugvkWdp1uvQMKOcjRK0SD67+dYpGagDhs4zw7aLLYGcoj/NEosAA5DEnGRLQLSmBgXTbPFqk
+LBBcwrgs0mZvPgJIXoNuBb3JeVNrScyQvmV/d2yvuVj/azVhOqSj2VJ3BxLqdu1CQeQYsyvsY3e
Yqa82WOcMCUp8Cd1qC0rIzr32kshp5u5ipIDoPxF5y8VKNCLBEJX2yCdLw3vvaa85XX7oCf6pVEI
JPtIw5rVRCm08EYoqJzb36FMPyo1aJ+mV5ERNeKlVoCZVaglWGbHQVKR7ykT9J5KzmUZ0bBypxcA
KzCeY8uVxvwytUa5swZ+IDe0U8zhIarAf3cBuviz4R9j4QYYIKgElQ+FTCyKHzvZppZKanNsn32H
1CkmcYrrpMlrVeBdEZcVgdjKgfcXwv8uV12NNg70Fphlk9CUQBm4T6ODGYFghwPEAlmPqEKgQ7Iy
Huy8p9IuSBlqpSI2qRevjk7iY5pecB4HmFWEewRhcq6nV0u1O5oWDkcdRQQDmrUX+wjFYInKSR4n
yCLpxA5K8msIYbY36tKZzAuuKejmRiSNslcgj9Wql7kSWRHQ6yBHmT+6yctmM37mU3LvZE7lqtl0
3wMB86I6JomrfABozPaqA9GlJu3O8ESrQzNWYQLt3c/NBzlKL9YjOUFng6wpCsgx4EWso+xieCjH
9jinZrmyCck19jvCyxnqv2RstYyybhU/DLUIbqbgqdeSddv32r2BTpOpQsK2O/Z4OQQnZ0T1Vqni
TwWPzqa5pEmJg28borLVHQufW8oGT3est1JjuamAanpp2IrEcUkHa87GV5VPf6AEpFa1pwwxua0M
FaQArDjAupXZGY8I0F/KDh0mZKK93ORwlVfSso+6q5lkJFSG8dC2ab7Ku1b15hZAsrVUYiQwbNuw
PUfRXktF8jpCNQ+Q4XMsk6VVsX/ypBKwa9dPKMANoLeAf0K7sXLY1dm3mCq9F9mWutJBMCUCiqdk
0zesUAg82vGpw09xBdoV9wFN2WPZPAtBVxjLQhrMQlJsknEZR23eVJ4jGxwcqW3Z0yyyz+pEwRLZ
BOEdJG1bdNCBISwh1n0EWElFvvVm6Kgp9ja5hN6+yKTq16VJ6bFAPWsH7zkvzHIBoqFGF6W5lIWT
gWhFMiLA0dQS6g4pCGdYsaCTJweFVql6NipUS6BydjoaKF3s77KQfVuOsUg2TMNybYIRXwO16kdU
ftum28Sa+hEME5ktDd3BCtItQhwWsufkDcZTFA2bIW5JgAkVrynSKxji5bUqLTokrzDFSIzveNRe
ZxuvnMKMKO9xfA6VjC3CSA53BQX5RdqyCRSacZuctxjZCxUyDb6TliCQqU/I9caLEYSQp4Hh90ZJ
Bh1jCcKWinJchuNRS0VwRB7Nw9AB0l8IHcsOw5dOt0yP7XLLrjd5WiBt59o5Sxo5XggYTq2v0ZmQ
3CBODqXwNaO2AZU+tZ/J6YNxbGeGpiKRBR8qDEqIFZouRQgRQVMKdoSTlfV9RBIevx68ehSodZTE
qVM9j2lOCBOj+98g2kkmsDVOrfbNKLpPg45Y9Zlpe0pyK20S+rgWLVKQFJEP1pGDYbdwejS7MNzS
ezNlUcqhnxXyij3EJ64FU2krI4cl3bRhuVFQaHKsnwLQEuCwtVULDmwhBTlOnxrFS02V13LRKKhM
WMe5r9S1EqCuUMzaou3Gha5lRyN4tYbmDmmUvYmgXlw9S/4nicWjpmaPHGAjNCfILZupsYyN+Lkz
qPHVZfQdTsmrim0SeokddguKYiCpggCC08+rKaQeFEWlupEl7RlrssLM9lYBj6UMS9ZXtcSzgeGc
tELvtLrmHav2BD6rN0HPWQriViDS5+C9CoBQNpOZU3ALn/Ou2XRiQbGzvVR33wJ1Qv+aRi9i9GjA
7rjGN7uU3pVSs1Z9FH8asVque1UGOKYnyGPMnLnZOu6yujPvSXJuDXiBO4CjkJB9mfhfJ/lcmRBa
SZHcUThjkXaAjKc+4tnhm25IryMniJXZFxfgno+NI7cwxM6O0tSrWe0+1REuaJXgyqHnQFFKBlsq
hDnAgwD/Mbe2ZbVbCigz/cTFx/MI8idT8BNAr5HCVaCNW3Iw34A2LfPgg+ULGXEhgyPYk++z8Pob
LLExnwXbJYynl1lJAfK8tfpAURSlLLncRign6Zm5DgNAXaWzBxgBeDEod8T53E6x6yBbwmtBhhRR
Yn2Bh8DcJUeHhaQDx5ihKa2JBR7a5+xv6i7Z9E72VhEVRGOwn+bkTZlZkqRxVdhvtcqxfPBRwdDC
j0RiH7pVubkvo1P1ZpTBUVFeAu3KjNsN7IIpGkDoM1IZdHZAau4JjLy4rD9MxCQanB2HFwizGPh1
/bPTj3eU6b3SFoAKbhHd5G7IXyucg92O44DR1HukHBI9XWSgDthkiE7l9diCHlaWWu6snAdqI0th
2J2lyonA41r3+tL2jz6pTCfQTwZKJblGwCBQCeZICaLz936KnHGUPcLgHq3uM9Aog/aOhn07Dj6D
o2zNON50avhilMg4EKh2tAwn0rcC1DVhvKt16jq0xqegSXZ5Ao6zOnZq/01VnhXsjlhN3DxKlnHC
9ER1VDfPkxxwRpncULLvu/x+mjgC/X83VmBj7fSEzP/ff7mhJ93W0/l7EBX578xVDdxQ/2s3VlRa
3pPiXz7w/b1p//6L9auuOZaDLJhhKroM4+uXvw3ff3tFdmTHMSxCB0tXFXxQ8x9urLr2q2UoWKBa
iqNqNm6pv/ytKTph1CpeUkHWOhxhLRnyifLvuLGy3WG2+sO1VdjGWqpsq4amq4aqqWDnVfUPXutW
KBuYLnI0rdQT1UlkzPYnw5sW8wrVeEwu71A/hhvsBo/2Qt4Ny9yjOLG2HpCMnWNcTSZ3fwl6dcHG
tdbW7RIZ5ul1rN0dsGqi19XwOm2MHUjf3RBsDIBiCEZz8Lm/NEtyyRsU1Jc2FhSwvzWUWpEjuSAA
DrwehDrSZ+Sv3OyuN86gB3vualqMqx4a03JE8c0NrobXLU4dt3BC/GfpeOmacuUyXEceevf78KQB
t5sO3Z7kYOdeyBsf5Hv1lG5lngWyzkrdlQdzra4ptL7tJQ8A3pLT4ou+qXdsQh/Ryl92m8uwkB6R
/HLFFXxXtx6A42gHf6UB/8JQ6ty/qXd4JLsn9uql8sCRxnAvu9Pl4rh3e/HLtIAetW2WVzRTXAqm
B1J47gTnm7vac4BwX1dPT4H7wcntQPZ1mZ2pLLsUdNBChs3eWO5eXgNnpS+iGYEpF8gyGUXP4rst
9xq5T7SVG29br+VvmITcHBer0QWsmo/6TfOSM9pAbn6AqnpPpngRPStqfoYaGq3jtqWYP3jkwFzt
VN3mtbwtN+0eJbSEirCGfQ+kAjc4GKfoCJJqzebpKg8zLRoNj3OF5B5s2GWzQKDW8z1sTF1nC7Ks
hXBP5eE5SPcNsgw79ZE9eh05yxdTXSqnXtqjD/k2bp6epA0CeM2aLXPRetEOQWLP9jQPKgJEFn2v
qsuLzgL3XXlJV8om2ZUrNKnupA7Fnt2wyKId5hJgl9bhEoH5xLvY6hI9aPG/sUAAwsUFg2oqZXRK
h9uX59RfNuOWj6HShYtfuNUfh2dMJasrrjdII1azS1qkgQfJ6l5tQqh0mNS1MISGNWIp1qGRl2g0
40tk4B14QsjI4+T4gtLmQb3THuvDsO6eTesofTgfxSx7kFtgwbryQuMHeZfch570UPB7LMEmW+I0
nxwIQ2VjRZ4aKDE/18iHkgMv18PB2uYjkSbIE0BIYLCWqgIKadshT2K63SemMCrGVmC+jFX51L2H
nAMPLWLS3P12mHbwK4two3n+LjzSsAc0pLpP/8RXeh94DLjH42HH/aPu9lh5VFQ8XOjwLwpfJeLF
J2w5wXAIyu6neTXvYNKvna1vr5DxkJbaLllJjCjBI5WWxo3cC/2mrL0QFOAiQ0dyFZwKsu69i+gR
Ai3jK8OMGDh6UY5JszDePIkDwaN8i1culHi3X3cbHdzloveISo0bD4b46ypcdasjhF7HXaBXKtMv
KpoorAbBvfbgP0sr5CaYsrL2PL1goEWWq/ngvsCoU+p5NVgorEX/6p/iY7AfvxEZVt+ljw4zCkxY
0Y/QVowPA5f2lwrBo+kJ1hnyg3f5Sl+spuXEydBtt7P3UK6M/YfkNnfMk2gff0vuTagtrvmee4qb
fPdJay7lYYGK+AfS7vVGfTsGd867Fi0IA+OjetaOkfOsoYuovs3TFjWwk3aHj+2hrFsXqeihc2/y
Fr6R/bBEGmdtvwK1uENDbwGi4kM9brXzGtT1ffip3dvHfqEtp0dtd19t4w1aQUAGgzPUSiSDdDTX
eKAa9SU33JCx8eLl+3uIneDC2cruI1iS4468yuJlWbqhez95S+OEMPNN9ZCJXTTf1AM/uYDBXvP3
N42lG3hB7k6rdom+5yp8x8LKRdvUVRZ4xC3TjbGYl8PhXl0pi3vympcm9PQHzKXWNkW7BejNA1N1
aT8UWwiLC3gvLhH6AtMMWLe8RxQj3PQerUOPG+K/lwOem0KpDMtOR4P2vkjuzLcEad1d+2kYLj+m
n2/W+usu7lvspxbNPl2XLvmJZcdCCIycMtShOgwrhApJPQL5+YzVHVEa9VIOVQtEtlyyN+KZQBW6
1cFZUyfVgK027U4yXP+BzEuKe+G6Q8/K4zP4j6xTAMMpENPFyPCU7/RbIKNpZay0ZXA01m/SHTJB
ngOE0yVGRZnIY7VYK8vCe9fen6mp7x4Xm09pC1JH3Zt7e/V8j/cLhlUkAo13Y4EGAbukdafcUwCZ
joh4eN0K9o+nrcU/ZA1O4CmkKzsqt28BT3KDJyITEMqUaw/clP3KEfJ+OMBcgKWG+PydU0HeWEjf
et2zWrAzUL4f/OXJ8YyB/QqeVPTQB5gIsrEZbym3LJVoq6AktSqljdZvSC22MOiKnUnp4f9KMLn+
XgjP++Z//c/b+B+3Alf0KAjbf/z+Vwzoxcs40Hvv7fvvfll+BXin7rsI7Dha89F/vvO/++Lfvv93
wkRH/asocc0t5M336ec4UXziR5goqb9SHXY0x9Zs0PU6Ud9/xom8BGzGtmRZ0RUI1pZ46T8DRedX
S4M4SSRo6pRnFPOfgaLzKzAvQkhOQoqt8PK/Eyiqxu/iREMn2rR0RVFlRYUsrBgEq+Xt/RzlQfP3
X5T/gewfmSEnGaEKkblAStBSb2jiepFznMHr5AoGqyY6UJAnj4ENHss/qsZHT2RYkXDWolMM4Uif
jkgN1WQrTVLgtXyJpltr/XZM+dFtxx/B69/yLjsWkD64Os3xU0j7L7dq/iGkDRqpDZOSCqnZX5sa
hN+1N1qkJBBE6g4KwvY/deOfXE4Vp4F/vSD6no5J9d5RZdF2P7VNOvmg1lP0CUW7tEO90S3p62eg
Y7A8DjiCZ5u+3kR4Ren5rS5PQoI16Q8O+MP0Bd2yqbplnPuIJudGeFwfBJNOksDMVO5liF4GMkwO
mg6QfsSX5OqFdBVmrEepgmk0XiapAtn/YkWHbMCqKAGKcBvqmxmcKin2/Gj2HJUDanjACINEO9QW
3tOVF1QA5uxQpS8RGRKbXZEbTcfbmJ1iaY+QIYKkXvhYtas68mbz1o8Yr6o3tbvYuM2Z6i03j8N4
KUhX8N1Ik6KSgDAn4NTWv3F3CcAF/8iN1FkDniZGU01I3tIGqXbJuoOWHGZDZIyDRR+Gy7K/YY7t
ynxPqpewJxAAkWD3ovRcXEz7okYnGxX9bCQ2jW5ScOj4m+Yy6CwQPZ9GeynMozQfeDGlQmsPqM2X
pFhGD7UaFIZRdbnZrNn80TLB/UVLOTukeQXp8oiiGdy4S0ACOwhQK6QsYcmubTKsg0NbHWoEOXpQ
V4p0kVBKzlaALdAlw17S/qA6thbvzEYJ9BuxzB6GeTzdhvIg5oZoxx5AGT72VEzlxoWsW6cv4hO6
f/HDjUTLgDCBqKUqBz1ZWsq0H3W0NphRk3L0Ja8vDwAdCuxnGhv6hIkoSwyQecPzihbTuI8SisMw
ILDmx2tNsOWpAxlA/S3+VfLFJslR2vu6vRnhScxAcf+y+ZE7+4gZLTlHiAHigpVyaUdw2LANEPjk
8gZVYTH+DO1W60cx/UveUpzo+7q7iUuHZJCp6kSMfnFfvGsI+ErItEBBsTrl7nkGRiYDp8Vdz7yx
SEQpwTkZ0R5X9u6S+NinnQBNgQPEGOcUN08oD9MuzAV6jb+oA7/s8whdDVNd/B+msP4nM9jGi1yR
FUs1VYV1+ecZrEmRnVoolqCZAPmfcvH0rDpIqFwBN6Edzi0A+ENzMoqpDkSuQhW7J/ausmvF+CX/
v9Fkssds8uSBDIEfpjB91Qke//pGxSr7z9P6j6XNMWRTdxToEo72h/sMVfQt256lrScJXjRX/hvb
s1jaWrA+/VWn7vrXVzSVP1v5HSrZus7epDr2H5bTtq1AGjOaoKvuFCSrKAa58oTDC9ZOnNKNONtg
++YqrQF9jxQrloEUXReSfW6Ns4IYYTZ9tUTjE1gNwpgtcjUqxQgoWpgAx7pXTGfxKX6LiOSCjdUK
rSbeDfjFCYA7IX4+pB51GQ8pNG8OUeoEPiW+u4KUPxGxWZ2B5p0QSAHTxCEjb66RhowsQhZN+gik
2k3VQwHMnLrCABmFTWH0Rgvby8nwcv/ctlelAanQXHkDcFPVwu9lOlMlQEtQxsecBzQprVPshu28
CB2dII/SVc/R0qZiEryLRxLtEWjnFviuhilREEMmvlrKuU7fDawNAa1txE1jwmowNGLwKUqlAD7l
GeRrXyoLhtoMzAG6B7AK9qzxTA+L1q1Rp+VHmjLmsWwaSO5SsoAHIMFin+MFVJs8ubuKP4jbov0V
HjurDoZ15uWayBEAgYIzZX2l7+gc0WB2eS1IXIv7kVEUEbdNKLLyMYvtQZIa4TeyLV3G4ijDiph4
MO5LIe88043R2KJeeObbUB0WT5brZ3rRbNaiNUxngYSnmAQJEErRKNwejQp8nar72jHv4qJy8WZf
/JhxhW24BgM4hT5tkfARekpBQivg5RnCfhBPFaLQ2gVovdOibAXSnC94NtHuaLstagvs6BrtdVfc
OzfzNUBlvhLh6oSDlvg9a1XsX5gx3JD4u/h9pAbYgiTJp2s54igFlVN6dwoDye2bX+5qaHDfBmit
9LPotZp6LG1fIaIoIh4JxVieUjwJ/S2uI4bgIEcuAHFAp7x7ZrCEWMqKcSoaCoCXG8bwToYD3Vqz
EPITjUivRUnsFjQ0GWsFkX7xglKv1eIq2kaELwIfLTPbYnx3Bp6TUUInjBzRU9Ad5pmJJQZHFjN2
uaUEVIXPISnBHkATm/mmvvcBrHO2rNYlhq8FbdLzHt1xg7uRMSK++GuJo1Nf9OYqbrhvROcIRkCO
+OPZwoGOFW7WMRJVRJ6IbAtTk8VI3CE3i6cy4o+c3dKryr3yF3HbgXPOURcP6dmc07PoDlIeMo9J
mkssXmKkpcxh8S0jzKsCsUgpAE4QxmJm5Vh5MLqojJNJgIbAu0qQZmIsdhHdSqvaZeqJGSVGTt1k
HjebUh2kYWtgojy1NPABukPIsNjsploVrIZMXjEtJPsaUJCuWVTEU+VUBAtb85jrMisF/SLpvpva
eDWfE8iwnDS17ixuQHxnCQJCfJ8eXX2VOI2eN4A81ba/6Yg/QxIlWsJZFXYRBXxAUYBWDbwtoyuN
w8wQDwFVlwASbgcNB/hXzALxLLBtvp4xw7JNdCWfwTvdlIB7YzEpvkksSmJQSwrr4HQudOgPKGKK
9coPPlLqSzD6RGOKu+X2xQu1fGernzIVEfGC2NcYRijnimVnzh65q7DKvA5hhbo+iO1OrFAMrkY6
F+A3RAcwjkRTSurVAWHGHgRrjamjgTehL+fzyKJh9/VS3KbYpXKUMBLmnGhd3ymXtoV2Lm0vuoaV
SGUJDspH0RKiv5gVDvuCuILYabOvIST6vKZILRZU7qvh/AsKbSmvAKp7ouGTw2Ch0Uo/amzTCnuI
Ua0ZBTxcqeuurTZr23mPpaPghQd+glonjcQHu2GdMkfE1WMBOAEiHOpPBlJGqiJ2BocHEW0tNjCd
suhMMkJOgSzxkDMbYjXh+qidU/RtRGuL/UKMMbF/qESGvCRWxdk86r6Xk0kwLWy5ggw387ugoSJF
E1CiFeNYjF3RRHSBuJuJC4lFkJquK1qeKi9j9CxGh007F+y6uKh5X/Mnwbo2atdi++SCX91BQ4ml
k12i1n+sw2Lr+rFpdISrYlM2IFeJfeZrfeVvYqscR/ZY5q7YjcL6yrwT+zWLGR+VUvRjDRpdEVun
X2ZeyJxgKrP4Tc1BrIEyrS++mheC8cr/GZcWE0JMCvH30uA1xCWY5YHGLQaaNyAmIRObUmFdXBg+
BhcqDmIssXuJK4swIWJ1EsNcbNHiQcS6lnS6B2XMFXs4FxO9Q4eBG3LFwvHXEdGfHfcAWliqasuG
rGtfR+WfjntjgBUadrioAvjkkA0WYLYEEYjwjDK7I1xnsdOJ5hRhmhhTbLbiR9qPJ844CU/B46wf
xPYl5rPo5GxKxebM/PqxnToK30R/iY/jAXAVE1esHRjDOcY+Q76FaWojP2vwsCxrYhSK5R6W/FLs
tyAxXLHTpqwZNevikF8NAtnxLFpF/LFiejGKgpahSiPVuET/dUNRivqXaNU2TepYhgUIVJHFufmn
hlJDNdflwEKqDUaIeH42OMaO2HTbOFr39VtXwtK6GjMGdyKWFbuoWIdMtmwx/sXPMtHe19pEA7Pa
Ckm4LEYIky1ETEix6IkQg3a1ZtVj0Pz1Qyjmn5zueQrbMpHpsxxUef7wFP2odT38fThWQk+Lo/M1
Aspmr6nCi7iNXg8BJ9KiBBziKSWx5FjXifVXhC28Rez6vI1IpfwmWWeoY18jg8hQ7HdWTRDC+i0C
Gs4OXEadOpfDh5ghRgPShMVlDh7zBmps36yJMcTbwcOIfh4y4UBDd/JPrJgi/uNC6kjKbxJgW2bH
cBA7rXhF7JCML7GkCnc2EWewNAIP+9oSxT7ztQazeIIMsKizyR/iGyC9cvqUliIyEEFg18ir3Gd9
M88iFv16at4mgkmiGUYdPxHecECol2IQiu1G7I1iD/1qqR+TU4QpKgAdSWKJ/BHgaMCXyYeyZokN
UwxcsUmipYeplP613YkNQOwbpKSwuf5WwweqjCsLkTg2sElEtLmI11ueT8xBKSYY5p+DDCskOaSR
KcRTyuvP4ptZX0RggqC3WOFZacSybeEVw/0o4hCArbN1FPNEO4s9UKy/JdsPLxPsFLHuZtpBrOJ8
vImpAchndiXxjMghij9K0aPYiUVfDnayEU8ldk4uz8Ipul+slXzkr4ftnw1aWXXEmFV1TXPIC/48
9RJAcL3fkZJiyWEt4j+xw4kdg6uKyPevL6f+yQHaljXT0G2dmjIn6d9fT6/CwIaC8XU9Mc4An4kR
z1ATXcCxRsSQsArZk0Pokzttgn7F2k3T28UDgRQhjTjq0cr05MT2/0nb/fVN/lmbWLJpmCQwZVal
P9xj6HcaiDttEPNUxOlA8UXwIyIIup92+brcb4nm3xKDZJ5/zkv/4dd/PBUZ//0+Wf37T/zjLrrV
RVN8tn981+8S3v9vZLhVVvj/Ggfhfk+D6P3n/LZ4/4/8tvmrLmu26SADRQpbbJk/QBDqrwioKqbj
yOymivEFj/gtt20ovxqyIdATyHtgAfgzCML5VQfK4KAZqKqQjRz938lt/z6pQl7dsUzH0B1DBaOh
ga74/diV9XhMq4wl0IeHschC6z5pjCXqqE+AGHHD0B8NtDcWzWhsf2qeP8kc/2GD/O3KbJCqbsu6
rBt/uDKJt2KI2XEopaMPg87CUyzFT0bYrJX5E5DrNsXcBZSkFxf6BZrbi9xP750+P4wBi5yzy3YU
S3zXQhPH0YYjrusP++ZodwECtPedqm/0atgG3TrQ/AgmLnYJkp0fxyx/++sHURz9j42oqBQtbF1T
TMOgqw2BM/lpr++mwDdlH5g9oCysqBQ85EYLELs5v2Dzrqz0zvnA10IHzNA7kIrmbWPm0roptLdg
bD8GFn19xOXSnAt1sbBQhthofvKK1VvpNtb42bddvTD8UuF7EzAQUnSHwBhSkaW9CTUHo17feg98
UQFG603X0n2kmd8DB0RAM0IC7wCvG7XTeFqVROCUU40DqwNSUx6uiDJonMahcAa4wQFsN2sQHlKm
HvCIePbzT+3VyE9oPSCJRVEzrB237QzZC1QwfonODbctpBMdrRE2C7eXUN+RwcPBm993Ps4VJvz3
To8vnDiSBz0Wgs4fqJmSZkwVFL6aFJ+QDKSfZj3aXY6cWF3ca6XzGXXZtoJPTXlaAtJSOS+EPG9V
Z8TIIEbH4Qz0EthalsO1o9Q+29WukTsgpn16Z3WgM/UQ+Xxke9gqKO5miuElKNk9xNgmcCbAkQJA
1EJuWXgRA93MbUX/xYmzgy01oAyX70CkgaDARKZGv4/tFCX4FNHXABT/Gnc8sHh+j3IMsgg0xtZI
OgyOq+jQ4eW4cRDVvg9UllcJ6ai1num41mrlKijRVqviZFomKikXFZ24dJox9SLpXpkKey6yfFOH
Pl+JRCLsL6yZq2p+KqMPo2pBBWjBo1P5nWvFJOQtWz1iGLKQG6vZ1rCb6wzIhtFi1BCE92qNem8h
v2BE0GAbhc9YbcqPiErAlKp7ezuXS5BMK20c4oOSAbadbajkQejskUgFWN1D2kWZQgLSV250OcOs
FlFO6JbGStZb5KSAqy9gWtXGohmQSEdVTvABTk5aHNIg+EBX5G0KpKtvADnqKbQacWNBNZw2pfFZ
Is/tGaSYvd5UtkVdnPS62RkWoo5jB+g10e4p/lEmz2duAD2rbhy3nRHGK10L75sy2GECsDVwve/m
cUL/pXosM1tBkMxIRS7sE7bZ0hopo0wyJ1/rIfWL13HGFgUEDInuUkOczQl8xCB6qnBjJ5uegkKH
VAq/I4Ab4zgnm7ipw4egMu+mDFKCNRUBOF3MXGdd3fnTfOgl8hBRHimrWoazpU1YAPnyqs3H/jh2
rkmIYxvKzq67twQZMYhcI2j1OHyJEHzB8YJMXqPryDRCnM8wy1UciFqW/Bq0uH7nBJzy0Gz1olf3
dZLc4cuh4rRYvBaK9QCeG0qrYeNM4DCmMpg9qLAatxwxWLSXofGAwH9LYZrq5n5uMXxBKJWcjvII
TLXAmUge8COuDlYBqRSij7Jhh0LjC4esvKk77kcIf6cQSu15WBdm/YgD0bJP0NGNO1LARqEj/N3Z
qLkgfpdLxHVidiSjYPsqWs8xelhZ+6I3D5omeCEOA1ZG/xwZxGnfFNZ9p4GVNaf8Mcz8nZX7n3OA
wcyow3ovRyCpQs+pD41+0cFY8SoEd7QA+b/RRGZANyCUjXA0Zh8CmKPnQHBgkGUU9fBCLNEbynB/
9iMEo3XYjhgZIs+Gm5Q0HFFjdi15emykTNvW/QTQtcGZRjB9fNVeKgizIDLUbrFnfRoKBCLNUgNE
ibtrUyBY5tgfiSJQEbFiviglY+xbkcrXUrJg1WR4m8VZCy686R6aoPzQsDr3a0U7QTZN3cDwke0y
fRwdd3o6v2gYZCxqlAmRvjoZUf8h2bN65kAGmIlpHfvPkU4H46eLHqjUqqsSii7mWM+1ZDartkc/
LDfvIgwyF62JDh6FPC97VS199mwn5NSmFisNQSS3LAd6pYAZlUohQpRz8jrMHRwZMEWzpZySqXgx
LKGlUdvK2sm3U7GvWzR1pVDfV6BuGVxwGgbFuWQajLZiKt7HqGTnKGthagtkj+scOh09iTZDpsW3
TPhF9nPZZePCNDi7myHaZYpyQS1SCKM7iBGNlbLyDTx2ZyzCEo1cs427WCWP57yEpplW5GESoo+6
nTZp4W/6tHyrQf4jWy4d6n0++/5KCSv4cLn8bMXVZ6OlD2SitvCIKYv4IXGCnp2rAtIkTrTI02ob
oyuNNbLdXpfPqGnZ0ucQOa8xq4aLz8Nj3s/+NisLbe34KDuYUgMCTMVHu9GgSzMPAXQXuwohYFiz
UCWq7s1RrDdYVNICYj0M3Uzfdm1tI9djVqDszGChIcPtNC0w0f5aZAWmSGN4wp7SXs92dJh8WDby
jLqbPezq7E4KScnVkGwAn0UvoxyKlQBj5HLwV2jCQVdJsLnN0rM8jAMTKlupNloVoaR9RGhaxUWw
ry14x1AKJfuJrZKsor6IUuwpEtBJDUcShSQCKUfKzBk6dE4+WOug1gF42doxpgf1ysafoYHFY3Y6
ap0NeowpnMwVxDYJAa9Y4MWnnV6Q1eQ0zNBAeBa22tH438ydx5Kk2rZlv4hraNGphmsPl6Ejs4Ol
OIkWG9hs4OvfgDgv89xbZlX2OmXVcXNEZEa4A3uJucbENBJHNqPcWa7AXEqET76nfe/igAks4NfI
fbyPdvCeyxEEVVGUp35AM9m/Ea/xt9TjxsG/zgUluTFVHuwmnGILv7+G9FSPTKE/MrhDSl9Ur7HL
g6Qbf0Cgm44ATriNXP0KvXe8gHWmoqMyf083SSbOBx2bb0Z6xrGvw62h/Rrpxr0ZeK5kXnydqjak
+sesUZ2aP6Kkzh74zNdK0AduLRleaTueNXwAwGppu9g2cvpE3S+N8pcmVw7rv5YBUFMsFj78kVVf
QZtp07i7ADQ1TURU6ip82Twng/ka6vgtFcYcuJiZOKiQ0ZVxgtpW5t7NdWpi3HjEXgO+uk/r2gLu
HvoRurzgWWtqf6Ximiklxhp5ls3FoTdP+kjQQuc7xLWTVkOqKZ1b0XtrNXQ/DG/A49scwfXEeJeW
UPugi311hgCiXkIerxReU8GEJa/e10+ipqwOi3DbZAnYHe0bqG9uS6Aiq4lZeQS7rU1ZM0143DMO
+eTAd6mHsdz3ZnKdfxkT8ETcIoxz9LfeMW8yGN6bzh/hB3jiDhORUGby/W3KgkXogjWQokXZjHV0
8lgh963LOqZbz0nlT6e2DPv9GLevrYWxVjswT5oBPgJUmR300D9azKsOtUQKbZebPTNPwSb2ebLU
TUC9TWYfQNjc5wZ2rUbg4zia2tVD4zzbhodH25CaF54kz6kf8UA2GGGTtQI2oQG+6OR7m+ty10wd
64IhXmLbrA+yHtILRNcIXcoUM6TxE0tiCuWBBC2n4v4hcW35wMS/Ba8ZCGO7iaeGCINERG8ZAY/9
HVzyiNkNi7qfhV+01Zk/zUQVr2P4q+2pMJdV769zieUrEWqv4YYxCkc+TEO7xS6h3NhNBNVsaI+q
A0X2QsRrvLBcH80+4VJzhvE85Rl9Bkji0ra0d48B3MSb0cZ24W+aNGh3TBo1Bz4ynKQyzLs9Yr04
DUmlnLWWBeDlYcPhG5e/xUH5pawnf6UP712cBtdk6qytwf8W4q4ayGlcoc/5wTxTgPPdRDMBuxiQ
MfVfmei7e54FYL0ypMqZ+ch6N30IBnCQBFPpq8t02wfQIvwIgrjbmdei0gEXDnZ+MgIKbBpuklt8
Zg4lJD2kB8YJupFP3AeexNbFN11ZIxme9I85ti143qpnY/AutVmNOyb2jXUkcaK2ItosWuWSjwV8
gNa6Ymny6C/NTrawFNMQ0xxYLnRc2uniSPWQGubXyseUci5JC4q3VHF8sUpIwQ9CY+gOPnuwtcN8
pcHfXkXSxKgRMkON8QbSZf/Dsnk61aKTs0nvrWC4lSQv16JL0aVAnzHbKvPkYFrInGIdzYStEdQt
Ly4TjDuFrS7dAfAMSnexhdOrfTcXOaFp2+1YXdzhi92149aLRrJm0H569ZqPoDUKt/NPjovLhwOw
vB+NDxB24y4LmaydJu2lqXE9b2xnlzGMtddwo4OR4tOrsAtELm7E9BviJoP/p2oylrmUtUDphEmM
W2qrjOH6q6OHr0MVMWlTNa9t6T5UvfZjGGLziM1WVObTSaGR0nKWnUgDkqb3mLDmNuT7ogAv3Vf9
LWHqUwsAfzUCTIuckuChVw2jd5P3YVH/2tUK21lXNe9DndwKUgAY5DZmrPgtS6fA7IYCKjcPNEd/
Z85oObylg62GIVAtQkHiGPNIM+nfhMG9amKT2VjJOm/WJ1tm4CTaRN+3+vSFCf1f1UiUXKnkL/I4
ypUToULVtME27yGp6dDNTS8Q677FX472UrHO6ZIDsa2vaQ4iY+xCMMUdfSOhTfKU4ZGw13Rm8mLc
JVaRV1onB2e3LCm1D32AiOtpvbHrLas5YveNS3qSFcekAVMqMQBe2a7sTqmEBFxPjQv8g9o+dDQC
6rCvr9Ko9xFPY5evVLoQWYQOKCObzcZ6MpOmU4RSI6MKYVRdHeT5bWDdTe7JldHH9z5KGEQpiOx1
t99hIEgC2zVXLfBfLKFVa48ZueiEBHMedg23vR284x/ww5707FAZ9m4avTeZdowb/hC1YMGGN4BR
gsEtPAttw+4ORjk++EVxIicuN0EWEZljVMqE2aroDLAyPeYzOs9N7AghpFAPNxOsT7sfGV+8CVVq
J/oXC8b/jRAPqwh5kqPWrDsIhAFyCHpc1h0zi28MYMZ0jdEu275hPmfAqhnMJL9mAgDtg+NM106P
PxxEO4Rsxhn45kF1Mc5PMj/bwvuJBArPtxl+6YB4QJrgjFu71h+ifjpCh8rWWtzr16x3qfcner6r
ktFCzxG8GBjOn5ykDtZGR7+xTIHEVUHN6LhE41HkpyJnLhnYAvDKBAsTwCtfin3sshBBan7Gqfzg
ihhFoHruY7W1JWt23HgPtefqlypiIp0Sv2VBlzbn4XtlfPh9TkVETKRZvrAPEMIgGYTE8VGR7rU8
/Fg8dSYlqcmnmMukjOonsRccDKN9mDwNyV9C00BH+l7lf+Egs47tmNymEagBBKmqX9KE6kabTwjH
b+kRShJANwe/g7gLUSATTPF7wMkIHS5hS+e/YorFwPKnMpkKDbEFHzKS0fmecwKGC/kq+nNy1NsY
o2k38vZYX9QPAhenZjazKmBFIHXISJ+ZgpJGH73GIGEfCsFwgxlXdE/BPO2HsDOfaLUfYlE5J+Fq
SA1rG5GX2x+dAoQ+ztaE/rl8qZI+emH2fs85jVDy7jdM3PNhZWAh2no1dVN7Wk4CtE8ZTcMmGv9B
HF/6uri2ZbvvDVO7VlO2jgzFmE5fSITfkta3j3gzApGBqY+/BSfx4jVBcJKYbeptya1VGMGxtTFR
ipo3iKHF/fOF6YOursBu4VpgasPat2z/kGQW4j7l3yYTMsBg5v0u7419Fej9KgHxcZxxTSqzXwKb
mQAjcNo9/M2nNPFi/ImzaA3v5iVQiEclhh2O4W1FkFwIX6ytr1UftcXN7xQD3aiqbW5D1Z3xqjhP
wUDibQu8QM0vruouToxte+D27mYyWMZnk8U53qlOFERMNKEOSbK3EXreXKcBLRUwqSgT965xf1Uy
fmXKU+0aoD8bRMmEg9ZdTgLXyEgH5XhKa1lB2LF/QpV0MCTf61Yy4ztANowKSas2FHA2x0MZAWxp
bIIYNC169c2DMDgLnmZlxMEZ3YzUIie3xMEPDioJWVhNu4jBwp3f1sk2SviECmXgCmhYe2xCunXk
YklfxNpmok6YF1T/7DzBY3oGqPaVZxBFJ8zp9XTvyg5Ilc0gtePoh0BCdi367KHISV/tusEFOxy/
1EworuOCnpRn0hXWx+8cQYur2nxmg23NcUCZXHGLJIX8rs1aCFkyjDoVL2YC6H8oHdDmImMuuLWM
rWuiVaBb72zhiefj8I06PzcesUndxNkuMBua/OKHjeCcmiq8saF0jw1y6JbQtzFnA8ZBP+SaZtK4
U2LLMBKGgzCGGjI3T4sLzLMmgNAWlQnH/FnW30r+2yvGjEwXYunI5zrbgk0kX9Q87jmGSxQ40bdt
PYuHc9SB0ROqrbYnY+iqTUIlydTd7SC5jW0unsbQtV2aUHugv/2tkcE6h67Hwz98mvKSKpeepOuc
PiLPwVtghROSMpv/Syb3eBovTjorc9Xo7M3U27Q2KgynsN4g8/zyg/47E7+aC6xAEJbJ8KsaDGul
agPl68jT0KSeU0BWj8thXDXzh9wULsXdmh503WMeTQGu6yr7oS6Y2cIy0L9kBgC1AQuNoKYiWXrM
GueU35GIkCvg1XLorPKo6Hhtk5o1w3WzrePSG4UgDHgzMU+Kvl0VGiVJDDOeJBT0Oq2Nq2HBYQtx
plFOTC+1h6F6HWPsmb2JD5o6/Eb4uHSh8uGb1OgJhwwwl0hSB1+joow+Gn7yvgPlfI4tSElphdJX
MLyU9MO6ysNzQotkjVJATRiUd+lbUZH7Da1odm4CvXVAJ+5TkIkOFs5pj1IvnjAM6FfknQ+B6/cn
huW6YfiuFO7Tbjpe+qold8QO/GDZxkFX9leX2lgeOzzAouzJxgtiRWCLyNDqcbtRINNyft+6ZRbR
6qIXCQhJq7/DA4fnlA43L4Lw7icRerbJRH81xUDerLeJITw3C1Z2Fr9mXlRt9cy7irzN1wSSaeGc
q7LbxgGgKzMu903rvtcFc/t2S0hpiRDVwBkOVoLsh6Yl7LMmu6gMuRRWaMeqSj7y3PCO7qBxY1vF
ZmzjkytHmGE8dFJx87r8GStrUIFT9mgDoHysiuGqNfo66pwfhpDXNC3v7WyaVHrbNg52SVQQwtry
EGbTpZ6N6aBdmp0z7n3s7dbmlD5Ap2T6SvNAfxrk/1ZtkkDF8NQnzFNLM7dXLSVoMGgBsE6qiN0I
zYOPSrVttEtC+UMaxd7XTJ4CUCrwcwMy7dkINNz+rqY2WHlW5q0zDak69Trsr7i2IC9AJxrSuewa
4Rgn5hn4nB6/HoF30WbXNeaCTpXhrGmJbMzOv5aW9SPp/HithQpuNA/rxnFrUMr4nXgeMXeFMmXt
FbSdC9+FWmsSDOoeYxUzH9wtYScHyNZhvGGQiuUV3XKa0PbFFaSAjU9lIE8gDZeczW3tYJ9STQfQ
ffY5IBBM8+RSl6DDqqr4nqhE7Fjo3oOqgg2tGmRicTmu+55hiKh09qIGxWlkfD2B/t1BpdYoF6LK
tRD+IZt0xkMSPlYtlkgUp3QdsDI1gMUSElndankKlPavxsWGCYugPdc+xaaIpcFP6Tz1GDUaEwkq
Lu0rx0gZ/7XlphVU0z0b6wA/Gp89b9xKIGqrqE2eRlw81zT4eDQWk7XV7ergUQ4oIUTxuWQBcMm+
vxRR+14CUiKI5OsDjUfvFvMIiIsz6z+btSOO41IiMYxih2SLx7m8jTVThzXmLpE9fXHN4pfVBm9N
Qx/HVekWRVV9NIMQpUnBoLnTvwfKeJMwnOj5ODjMNreW1KzsuncY4dBmJhhN9US3JoKQM6qDK70j
wCixNkO7WRc2wMi8N9dBbD67TvWaSYepG+unHwOjG8dY7TNHv6dzclG1Uu0s/c2YvV4GaIiB02/K
lIvaaetdF5MmR0gzKXBqD5HWIPxA7p6M2FANhbkl4iHGtDEK67zRuIAt25E5YYnmJTCp7Qoj+u4D
g5DxKHX9GE74iJel/iXEsecs2WF6fA0jOXcdamIlzO5eDYhWEmZxtraZfm+6hCFSRv43NiXi0bxk
DrbfVqqOUxrgjuO1DtcS9U03GWFDCu3r6OrrmH8IIiZoIMA5nYxvKiUur7E22jue+u56qmeIhHFe
28Ldz4kk4UWM9RGTxCHOwkbyq6kNUJ6lfbBgidjFEF0xGaHdUkFoKzIbqbr+kqU8FcEaNoUWrFgL
GX3xBzzl6IuEoWxO/mhDhAfJA2CPDzqhbrfCN3DDmkp9iPuW9hZDTfPcgPBnBzwccjrqPCwvOcXY
bVynb/0wXWGJu7s6iz40UQPcKAebNIf2YpSmFwBo+ZaSNZEPdgduPLykY/2UNua0TrwKt734KcFa
HV6xhivD9GIOjbFKMvA5BHvfQxu5IHURfonqFe9NeBl86BvW018lY9rjPM4QlQMfFJm9ikhA4tDt
9tjKbolFkr3KMCTUxfRYj7CLAtKNoXIZCUbEJ9uZ6k85WNF/Wzlg5HFshLUWeMAU3QLfCL8wHkai
izTihom7QW2axvpuCvGqMLonEILUM7kDF1ThPkxFvRmCEHfY1DrQWLjHGuptvP1WKgUxUkQ5Xr6y
Nw9OUB37LjnpUXvQqxwwSRQBUBDnGu761vIoxyn86qYR4hY4XqPDbVPHewalEf5JSf5MQSsD4Owg
GSyyWN9UmjmrGdOTByXKaHF9cb3hHqjyNciYd9ZCC64uZtV66u+6PIsJsA/FMD7RypNMw8rHvqIR
1yWvju9+13GrBoNitATbKYVQFxJLjsx2slJ/U1/CwtIOwgIPo2koG3oJzRPvlieu4+8JLmZSXoOK
vwBrIExgLKpKIhw2IwndqhTVCdcq+zKasJbHRvc3hdP89PKmQCFWfpH4ym0av3qCWqX73d2UfQxZ
Xb3r0wBjsQc5ZWVqNVyaAiJyF6i3Xjgh1WvvUeZ8+F7c/KxM8yXXQD/l1F6y0f0QIw+0xgOihLXn
fqx9CamNmKHI6PAbWfqWT318LAMkiwND9zgWm7uQVvsuGcQDpXkqJazta6/s8n2UYo4dYZ638hzr
6A1us468zNv5qXHNMXANPnagDxl/DiHo4WqONjDjviejGhmjbBF4QkXzC/mXnvILZRKxgd4NjHaM
zwUFqPUYyPDdnubSjUFIhobaruLkOuj2gzvQbCVXhG7UGNmusdwAVFX58ThFOhFXb9BLG4c3XA4w
pkqavTPEEaoCsXMa7bVv+5oUwem3euM1xyCqn7qhu8nS+CbmVXtRk/w/E079U5D1v/5/nB9mmLhk
ovifSikDpdP/UVy1lU1V/5u46u8f+Vtf5f7LQpAezGUf3TDgxvy3wkoz7X+5hgFoBiEg4kXUV7/H
hz3jXwbqKjtATEvO90+JlWX/KzBJ85lGdgMESqb5P5FYmYb776AZVF4m48u25SB0Mkid/lPrlEfY
FFSEs5ss1atDSqOQaQE4wadJn6ib5ROAlEFHycCuz6PLgX+8BQdGDmXE6OJp0Z7zMZr6lVEja2hD
csRlczlixwCJCX90/xwMRbORBfnmciQZQv+8HBgGGnUrpEz+2S8FvRQvwtxT63ZxG+FxhIvboz6/
1HEYoEoZ4sOyuRxY9tHrxbpsNgXHmd7YkBG624rkhHWx8vHbyFGH1slwK2W+XbYKiWAUzrlH82x2
3fB8YPMC/1QcYL3HwkfSWzeWt3fgCZNT5vqrbYjgpM1HRVh6j4C38Vzw78v5PevgxQ6q03Lo8yQM
344pjxcQyfxMnMHoGnpGJLBavESy2PrpVJdbDakmrlfolz63XcDW5NfamVAeFGk8EGphCIZzb1Px
JKmylJKaI6Vu7NKwA6RMoBj0LEGoV8LHJii1x8GecD/NzSsUcHYp6Vx5LOyWY8tZNcy5o9m2+NDN
53/+pOqrrd1mHnOT5wnXwbeOiuMeVxoTRC6b/I4TZeZ6PCyb9IcRLBUIdZZNGY1PeRWJ+7JlRN9Y
aYpXXCH9J2+kZjv/CxqF6mszOl+C5NyWGcGxobn2DXUx4XYbiP2y+efFQ04f2G16+bOLLtJwQiV1
1r3cueW17V5D4wW37/4ZZGuSGNmzW0XqWSFtZipNyb2cLcARQKSXtOWP6EF5su74X63QHs7LucVQ
SVLNamJ1FD9HfMlwGrObczk17Xl59+fFjRNQFo0vUXir7ifMXhf/T/b9xymhZmJ15+JbY63SBjhS
nxgvPWYhP5vYO7W4z3wIEIIbzeibC8YbGvDiBLeCpN85mIXvh0qguzWc+Glsdhk31FM/71Eij/Z6
UaA++73PcMJnSljOedmFrBJtTTF8i+O63rXKcPunJkLxV/hd7R9tXd6MUtYHA5eP84B1GpC5dHqr
qMn/iLgFKxDRNB7IRz7f/dn35918FJsIGugRXavKVMGDiItrYqr2ppQaQDlNzuc+CzPSm6ugtIbS
86hl0ELM7SC6xAXe31lr/MpwCPzcJTF+oDj0e/v3Ken8AwYF1z0FNMwo529U4CewqaeSbsz85Sdp
ml7j3rstB5froZuY+MucWD8tm1KzpkPgB/Dw5p+vaO1NPXozOYjgNmgs6XqQi+/zbEAkpfdTa6hw
K0yJH4WCM2uM4tuYlPMvaCQxBvJ2dGnjngk9A1Nrvt2CBb55MH3ptWRvzkM91sats2TxonMRYNES
9ZR72KQkORzoMzIC2CJMQh76K/NC6woqEv+y7ooPpH1d9iwvUzZMTOIMdMTnA4PfQaY352H1zDZO
y8vUxubnu2WT2ojkoivgFf4+5c95uY9vq099epON8oWgzXz1jKS6zVtUtq1XS3QU29nqBfHpWJfB
2hED7ip85Nuo1uxnq3LzKxC1u40jX0MopOZBGxMUo9c+ZZ1zYvClfa/aQO3G3rSPPOWjq7AC8H59
R0MaNd7amoUj7EoPje3Gz2gdravH0XE5Go5AV5IkolKaKgC1qhLOhXwEdJh8tZDOO01jjng94Fhl
ae3T8uIULcWDfir2dAq6z33zhAR10OQeCi+7VoF/oFna3ugRXLGhCB6WLdycaF/O++r5WnYpxz+E
vXyO5ws6nV9+H1vOV53X3n7/O8vP/Nn1e7/VnEBhGufl70s7ymtNJXnkKQxUkHPBCxJpfnHpsTxD
xhTHpBPeiuKvuCY1aKZkbMZqL90h2CqemF8FMq+bY1TBLdHyaOPkLmYev/ct7yJaCM2YGOc/+3OR
J1uro7tJ2PEr7Huxa6oeHuJkhydjtMAK/Nle3lG3Ck+Z8Zcv8+CGs3h/00QOy8Afxg+9GpytMBqY
540PaZVy5zHEE4brv6MhnU79C5lTva9CLIqdqehfwJ3C7KUdR0GUo002Mk9YvyzHLB4/dzowV3LY
8SNzcIJtEbqe+qpTH9Sx5722kfyVhUY2vWGoOG6X2+7Py3IrhmFqnmc/2d+3ZGO63Kd/TnPRdyFW
gvbVYeno1PX4QbBFKd7PjEs6RuOrh78LsNQZlUeeT0vb3oh58z9OQ8a6qYb8ya2zK/1NIHup+9Co
tHwSWpJ/Tc3o2fLitz5DczuifHvCUkTcKR+s8r7JnpZdwE/qI2U81ArzGcuBKIswYVBVtfuz73/6
D5VNVV5lbU0UlsLeCB78fqQXUiMrVllIjWxeMBDNWTc8HLaVwrB6nZuavg1HlFLLyXPg9uRqoJ7M
zru6badvJTUoXFbEAAODRu+WAk37WAEjx3WX/yh2UISva6P537cr3ERWpt+SwScTvTxG65/jZorv
cWu6ZJFJ+KUYm5Ns6/CvtkQx3/bFV70EYit0t7qHhblx+zG/mulQ4SaKD6mWluEtmF+Q62x8Ub5Z
Ve0hqy6U/dBQsijneMR+6OcXnVjwoRwL/zBOCuEliqA1uToeGSx7fs4AJkZSgF3m7eXd8pLy3Nll
VOYJK5oWg2lNA3LhC/481W18q2tPinYz1Kz5LcML7Wl5RzHtn5vLvuVn/RaEstGBVeGrnVDLV8Yp
Mpr8r/lNMr+hK/X5Zt6jULV/U7Y3/8JKetRaZqBKmo/H3PK5uITtnZNCf82GgYfIcjRtu/E4WlX8
eRS9HZzZawkzSG3y0lKX5aUek+hYGcXjn13LO1UStxbG8JynnXcclsU7kea5NpscdwWNjF3R0gjM
o+jD8BCSWJ+XF//3u2VTGyf9jPJvbWBA8GQlrri6pvXV7F3zVXRZc02rebCwM19TOoGr0M8kehbW
ntiKP0bTN6+93X9udeVI5IqDzLMeDyf4+YH+qMe60z9FQXwzI6aXTOjj67wPxq9ZlH8Mrm88ERF3
5x4rCAATPfSFwthEQZmsA7/pN21ZD9U+aeIfelJou8jVjp9XrswmYnE20b01j+4E0LyN8e78s8ZX
zMrs+7j8ujxO/uz/87RZ9v37adLBxXT5G1tHiT3KSRwr5782DSxBEajJtuB6vwUiEgc3obwREde+
VwD2951EA9qFwnr3ylEnos3zCxJs+32IjmWE+w4S+vAl8N0vQRwaz35V20ckP9iYBCmTv+a3KdHj
766bILaOPPukAjBCsvUb92q7UH21so4OPWZkByee1AtNaAZcRfHDktOX0PL1l/84wZDt1zy23Vvc
UYmPYN1ilUnXcxDTJspwaiVOxNZ3eUcDdhMvR+fzKuFZ3+dLwvKN/NzEu+Ua+bxaKMThEsEls2w6
WdgfcdRkXEPod782inPkRu0jk5jNY1+b98BtijMt3ZJSJJ08NwNsNyvnlpeedC+xMw0BJbs6y8xp
7TLpFldWeIBKTbcU3dzpz08tMcycJHqx+vunMnNglLcY8EDVTK9/mqYGVYhfvbZNRoTTqfYatcF4
zbvceQ5qDTGM8KJdJ6Zy/7k8dYUbnhXqrJXpZskJSzrrtUU9twocSoPLfeBliNeEYyan5UYYnPol
pIVVZRrqLAyl1nD821tch/kPYuh+544B7s02mApSr+KemFl5dykw3oT2smxomC1s4gY3sKiOcOhh
dWXghMsMg85s3U/e8LDcY8tRLSm6tYkLwQM2ywiuTaQ41NoigssoyuCZztuTJww0rBl+Alk+3BvV
YILm415k0Vl9TnxXUv2y3J99+CWrzXyLpxVNR72MHwZKz+A55niQWDaRpfPEtIjznKkAJfjBkoN/
tobUPfvs2VhOkn8p8+xIXNf81LvuL6Rp9kvX1NGeFrsDLxskON8nI6RuWP6Mdx5TED9TL5zdJsfp
zpASIxqOlu4r3R5extj9ZcduerBoTE1vxhBTIxeIPEQCr542V3dQY8/DLIhpAi3bYURfptMvQrnd
JZcjngiYE6y92oi/T2F0rUbTfS3dtj1Mjcj3uh3HH4lV7vI6Dogc6uyERanzHLvXwjYclk02dIcC
chqk5mE5FhhqNhqc186yb+sX4yFRvvetbKwWBnmEzKft+idE67TAGAf7HrVg2Hw7zZ/Cypn9y5Lk
aI/kpYmNnZHEVPIqOh/Atln8/U7TJcZ+Wg9xYD6gZb5AdYeRxS6IsrOQimYhTR/qA92xcpW+RbsR
7kojjneqJ/rqdFqNmQNz1RicZ6cVv3Tl5XxH7EIdOO0s5LozyaHEYLuiP1MzW9W61KKt4EpD6N31
MpyEe/enkRr3nlXnnSuz2roaPeLWlPa5pKG4jUHEEMKnF1bMMw4HaF6Xj8sD3KpEeVk+vKJ18J5F
Vrdlcu0YDlS6PR+C4mRa762V8dRvQKIgKbTfJz+wt0xYG/sxra13v9Z/oVYsGJ0IYTH5Itw2BndW
ipxN3xOBhltlwH5rPDci6ssl8nxjZrt2TCGVsFNuthi1E/R5bWNWvffVRvXLlVT8+I8zpFVpm7h2
1EkGPUitNqX2oqXeU0xPdZ9YioJP7Fh3JZHyGZMjf5jqkRhlO0YF0xFxZ6DWC6ru7uMXYVqDf1m2
VKR397ho9Q01ASDG+ItS5ErD5BJnjLIzkSm2lkJdrqMJO3Dh0LJyIg+c7OQeNMYpeYf/DYMsF5Rs
Mb2T+e3y0qLGvdRMx6z0oMZ8dN5c9mlORNPK8tNj245fOjMmrypdd0fP0j8yg2Hcc6tI0PoE6c9h
du+Nox95yIycNyTJDfFyBvwr9xHZNul6UtV4ThLthep+RG+13/kBDs+YplZX22r8r4lPbtMlXfpi
J4g6skk0VwePqYNWZ7Tk7FZctB6uzDQOGH5hyKW1eXVZXnxavZeEv3cAUSXtmfvSbv6xM5yPN8Lo
dq7b0mpHduSojzIu1MkvSCnGXI0fyyEzxD4+lQlRPoMejfrQi/7vk5a9kT0MayYdShxT9p+xDz4M
TGcJxAL/t+0lTUTk++hIv7sNk/8G6i+4ubGvvUGjxTxjeDONSb+joX1qHKm9ZV2dnBhaqCHtcJLB
JPfOiYp6h718e47nKXU7sb3d6OuYZi1pcRZ7QHGL6b5kjctRL8b86jOlno/ibEKX2sWV4VupBsQp
0XhytN7cajjaghqsmXOa9y0v4ve7ZdOyohoE7++djD9mOY4CEQHSk44T9iaLAGUoalOf75Z9f44u
71rTQsfk9t/EwaYHflsKQEtlKJoT6b/3LjtkN3l7pauZSGyMd+EY8pphFd/NRbZtOw6ADppBHrVQ
YLVu2R2GM4nNFV9RgwhyIopMmjTY5mUGZcJ0NRHDOssSZDnqFf+M/kIlgAX797nLj+p+DHacc+Oi
aukM5nLtp0ibwvlFCzV5qgaPjlLneLQsUVXScWPncvjPiUFuorhmsIGEBQPOTep1Hp2w1LuwQEFr
Vf3zsvVnv4nF3ecZiZvAU+oV2K/g3ZR/uY7JwhZVGozu0O+OXtaXT6bvlk9+sBFWYj0iU+eyUWX+
0NtoMPpa0g8TfoeDkYya3Z8f4Jl7jeqxvCy7OjGmVyXihxbF0UYh39tJXfMZxCmq96iKuwd6t2z6
jYleSA5n4VZ0bmPdfJXF/FHb3T83l6NZMk0PFXnlunTr4YKrGVhhkAcbm4mGy/LS2pO5dyy32BuN
I56S2NmaQYRh57yFYGur/9uWNf9/yzGBMGY5k8b0Mffb6cqy8xwYJTWNuaZjeZW6MChCNfC/qz59
NE5bSxfpFvoVfBlE/cxQBqhTKDVUSfsiw0A/caUghponLJlHYZZjqvc0P6ps09ORW2lIOOdhnvjm
TNH5s6rlhOrDlTyDl3ARB1OmZZHuhJmv9o6qxZceZ8suLNSrKUew9aWNC8a8Hx+kAB7KMFzEyDxH
YXknWWE6yvBat588ZomN+aU3Q/dSonEbYxbz3KyuZR2yPAV9RjzifjRDWb/zKfsX04BFmeEQ/K4V
enQYBBoNnNqq96aIEMBZZvKwHB394bmx0vQY5wUiFmQ7J5HhP8LzpHhBqKOe3f8i7LyWG8e1NfxE
rGICw62Vsyyndt+w3Ik5Zz79+Qj3jGc8+8xcNIoAKFdLooCFtf5gbsD2UBtOjAAgTWyWx2CenH2M
2lNLYJLtcz1Fskk9pNFoFazepXdwOmA6dt39qFELrZFwukFMKpZO5VsAZfnuHAEm4b0rGuNJGPjZ
yi7WhMZfZqe/d+WsvFnwUAA15WbVmWBa5Yq/6IXVVN8gXEx7gG/l1Fjm1lt5avukQjfAJV5TOAN2
4dHQuvjBYbyaT34f47kaxQ/z/fF8UtTrXgHHHsyiFomzKIpcPLe2CiRk6u+VsEmfRwSwOk08d43R
XYsuvllzz+GYdfA9CuTyJWxk5sa3ARHI2UjzjCWlpGitU359ykodab/e7E9lZI53UeJMaMX0LOVe
NIZ7jnkq2oqFeQ5rbAjLWLvJoSTWkQCn6rMK5Ct6jGWdKNDOg/2YzLlh6gj8rPWafKEz3Mkh2aTY
laHA6SMPlaS4Hsv7+OLNs5yurPD9FZ/HcUxbefi+HlS7QTS897Vl6cH0Wsh+jnoYGq0V+4fWWTOO
N2V1dh/kB4AFaMtzBdRLfgAx1rkbECHNSs5GE9lqUMjaVs5CJCPzU6OwKGerNIeCk1lICUMGl/9F
UtfLAQ7/UZuz2x/vrC0cscqMpkC4648JoU8UA7VQwxhKRdVl/mTex+r57iE++dXOiQieushJr7IZ
4yy7Yhy5r4Q3hzF/jPOCYqMFlN3lmMRLyyvLhXuAw+DRR4gCD0EXDZ7OsQ8hp+TFQELwhSRMDHzK
6rdmXdgvHX7uGibb975T9w+wM7d4461E4rORGdlBpb6wSZXqABkrO5hzI68+GnlbgTraXybk2Mct
cvbTmOyOhv7oAXo6CEPmkVVgVgqlXFVmJx3TWffuOF4+ZgfTdxYh8M6L4/ildVY7YwfVjidhbhRt
/H0luxzHfo8ZbrAXlQ7AZb4NSg6RgjDgyxQu6aOoOhVTU53qMq8JwJERsO2p3ssxOfvRyLHMIvjU
+2nEwJDXfvyBj64SQbboougRxHLC1sjOsSoA4wytdplzPddyFMTRViQWbptF63zuyonCK/oDSJAr
9GpelDXRVwPs/l5QSMQ9Wln2VDnWAwzmL7NwocyX1CLGxgqs+NFPQ+tiTzOSlOPXt65w7udSqx9i
G2h5brLkkeFQ4ZsFMgF+hMRc6nKaLivQVzrUdFhmLcBvv2tXbg3WysRU/dBhbWB3RcYakiBrWfcY
mb73w5lkAhHWEQqzcZBDpi4Rd+/mw14zN/IqUP1s1fg4GpB3yEmtcQCUE/Kqr1MSMmrs7GV8oxUY
EjqhiSjyHP04DdFAW3cv73GTX+GUXo9iUYVQw1ynT66B7iIbXuTf60ktXqNsCFdaarU72e2BjoMj
+uLGNvQWZcQdgMXwUPKeOirQXNqJMhEl+DHMx9q/b6zUvTbT7yzHnz11TgWO0eheVT94T4jIubkn
syV/3imzI/18559/5e+vS92Jx9LWIXtO9bJoBvNo6Zl5VIUTEkzOl3Iwm2dafqnLtkuxs/vzxgHw
PsyVuf9xo2UUz4AAwbt+/C3P0u7fC6Sp52ysYhzPjeGMZx8VAmJDVbyPyQlznuVz7k6O+UWOoA2A
goe87DOngO2Jt0C9ao9QTNagl60fat9/x2+9fiqDoVynY+7tOz/oz47Ck4UxnUMexsLTsnedbIf9
HYWv0iSj7qY1BJ5qwFaHus4+nRt5JZtA6dy9p2ZG9j4t+4MIsB35XzMff2KAevH7NR9/0m/tg3Bj
Y9s2JrpM1NiPimkjiSYvgbeqxyp3XjLDxG16vqWeG3klG3mHvFd253u9dvh9rxV2EyYo8yty1GKO
1bQrIyC4OJtd6xnNkeEIdi+HhFtfZU+O/3lXwQlo7+W+0qHmPuMB7LlG5iQxp92ygVg1d2VBTE64
uf0cIE22n1xL5efZ+2L1nsErRTbsJpkBF1PtwdESQPznJBIgsvrSzFdaquIioeTDUk4UIqHYPU6A
N8Q8KO+Rd3tzbb/zp1WGcMqTokDReATSSzHzrlA9fa3qsBDQ3CTDU0b47GjKIZUp+zCvhhPL3XBS
TYjM7myvGA1jPOJKwiBZkeEk3PIZX4IigTmpvahz7UGfm8y3B2hGc83CnusTspEz8h4rm8Hh8lJB
+byHNyAUwwFr7v9y2j76jkXFINLv+DxGS0Qux5NZkoAzHe+XA0fwlHQY40FP4Dw0GWgazWPyahiK
bKvaXULmpidbPcd8XdFcAeed9DkghDPYXDN6cq6aSGDMc6mOz3ulmOpKxai6ukvj5DHT23LDmikO
slGnwqvh2Q4uhz0TqVm1q+5rJKbXfd7DdZRBi1IBksDzrs86pAfaXHtyC/HWS7SF3mwAkcZfdatA
KSNPKA81oF+NQnsqXBHdLAjKNyUDdyxyr4JfwZhsUq9AwicI8t3H2ECwhTh5fsXyb+EaziGAkLXJ
TJOUggGf3jHN+0rVvCsF3S81tMrj6ADTF463sOBbPg6xqd5DgTvLeB1xb2sPeAkrwDnWpxgrVhRy
6g1KGvlLo1InmSU3NMUXJqL00OBl+hnKdX10TcAnc85ODgFY2DpKSpK+NtqNpnps7KUaYn87H5Nc
23zxnTY8vlfJwyEGazDu5YFKDln90C2rMMwuCKPm+Gl3+Xe7fJZ5PUuFFgbDUbk1qB4tbRk0uPze
9kao8Z0ZIWGzEWDxIr+vdKytQ9XEELsVjuILjDVVzqm+hSJWYe3llWxG0roZIGRmPppP91R6p6xR
CriiBwRVTd736Zb/+bc+7oHeM6vo6yHwCeqDAknOGBy2rXcHGzwmJDy96Q7t3MgZbTKqreuZO4uU
CpjU+W452xNx3lnkrleEIzmHa6hb/HCdFVk1unMjJ95n5+4wVNm+9qzNX8YFLkwsh7i7wYU6iU6N
xrtMxWLJHoeDyFKOjPOEbCgH86Mv/pid9Zl114A/IkowXaOOh3oyRButJwaCYzY9p6DVSG/p3r28
ZfF7Ro/tg24Zz3JGycVNHXUMgUJ7IY9LHrs3wA1AwFpvqi+6+/+MZ9iXFVH3ahYb+d/r/ErdFcp4
/Mt/Vl7KtyFnM2bf36M6IswYVpU2kx7MQFvqg8b/Ieu7DQk2ahGy2/iCB5AJE+4nYb8brqc/x+RE
OfSnyC8rxIP+uNctHRUs9mQuJigha3Nov4dzUNJokwVRd76UfXklG1G4hC+QnYEInnwlOakBeZAg
asYzx8DxLK/I17f7onCP8VSzh8sx2bg5omUwLOA0zJx/tZoO/yHephtos+XgIfNs9gAUptCEpauO
UHXL0m3hflL4j+Cc9xF1tIWj68nBntD+iOK+eInxBVyrgY96mxkWL+HYe/jBB7iIeJq4xzYQOZZJ
F69hPn3jk/J+5rDH0HJxv4doKbGVjelDCCSUpXJ8BLFBnkknV1mZ6ngni6a5B/g7TpzyYsHhXyBA
U74X7WLXjVdorjp3lmGyXycVCf2hwD+wKuINOnfmr1hRtjyB1VskILTYkzfe4qTR1m5jI+M0ROkK
XNfwXoxOek7Dd1kz5QeS4Mtg3tjeq9F+9Og1DgUtgbzlujfFI6Jc+n4AAg7JtaT+RZlqW4/Z2zT6
O5RuxS0oIcKRFkJgxM85fJftC09aeT8Ml78EF0Xqm+sYCbKZj0OIMlj7sUt/9XkqrqPe1lS5ucpU
wNfjfNXPY+9XSC20lfbTGj3Yar5nN4dqKrZiPmQ7DqakrelxjoGKyn+ArJU+V/7iv3cTF5bvx2wh
vN9djtf6k3ztNI2wcJwYalVcfustp33LzPobGaT2rWdEXswjmUqyfNbho25n/Ug0NTr6Qds9+Gad
bv0JhaAICHGxGIejixYKq3/A5Dz+78/pjIf+x2NqIrgsDPDNprA+aZrmmLJ4aYmV8vuTVxbg31YZ
fgapW1+mKQu2pdV3+x4W8JFfOYk3tBnu09TQUQxxAoy71W8kCtufPYYH+eh8M5z0qMVlfk5tJTvL
q6iKl66N6GJE3qYNY3dpo9LwG4OnQLgiFCmaTalNh87lT2lddx7jRv9CVrBfZqBez5lwpr0vdGsN
5c1AqQ4urQ8h9ifS0EmGh92/fyzG/Lb/9uvlo8DjCaklwN+WZnwSkcyGqeDNp6D7NPz3itlLzrBI
sWrz42to2Yuu9c3er8YLBlMBBM0+uHAYTc07lse3wk2p+c1jsgmIbi9ZZNZLt4AY8jExBAD/685k
V2gVHVnMSQxXTcvVy2jw3A/IlXAMJHWBQuxiVFgelchKz5nZueBouFJ66IDvY3WSrv/9QxD/WMJM
YOw2IHZbFWAqtU9S00jPeniL5+qiN3qP0GRId/wC7QUiFWSBnSLdCaOgm+r6U8J/5/Osr0BKTCbn
CYiYtyN5690jf6TiQZ3ixj13ZVP7UbMA4D5uwKz8HkMP5+aJvjs6k4oCh64oUDeiDZWD8Ms0CHNN
wjzc2UUePqJ3+ErSt/vmxSlWPlmS3dreLfdBbZqISaCES+7v0TJG4OFVbm1lLCtT4rIrg9mPWZnc
/OjyXwj/Q6BU/4f5CyQ+xwGFYViWC2La/vS5chh0ksxDYgIhH4iwsX6x58YvhHbx+DRRuoLd+jGB
qbwK5APyFGWwcxwq9YNsOGvgNjiCEgOQ3zwEMQgjYFN4obol8oliQEjPKbxLTLByMBPzG/W35uKw
xnYoFOg+NOimQtsBZpi4dGq2K0x3RiHT5E3z1Da9eiIr6j1Eqt+uqjYI16iouCe/t3/paeNAE82i
+2CAQMm/8TAmKvgptU83pAnsq+UYkHn0dHjpHfPHqCjesnGwB2i7etqlfvvW6KZ5qcdIXOSVRSUU
xXpLOw1wrA9mowyruK8wgtXyVRBN6XfSNx1AKpRQlNY5D0FTXJI2J5pvbO9rEOM+r5m+cs18pzx1
QQQ0dZ7IzPClC+wEQqPao0iigdLzG+8r+IoDp+sUeM7w2pSZeujIsmxtPcf4T0VzKu+t+BRoSb0p
Css79WZnrbOsCJetYQRHtUV/hROxCaXN9V8gvsJ6H2J3J7u1G/D+9OrSzZMKjLUBrdKs7p3rndK4
F4klsRAyu1iV8t6jpjMeAxUoxujPFR2AiWPu9mjvt8oGG8Mqaq58Rs21URABUKwmWhrmgE9pEAdw
+QzormGu3HPqyh9k43QET6GVq3vXSYoH21WafQZuHPmhJieIqOJdZgNGUtmi905ZrvtU6/NN0oXl
skmyWRKO5JJTe+EPjR+716jOFwRB0lXlJUtopfaDppsPcWTGl/Qh0yblrCbBMyIDxhOhjXKOuui5
gL34ZGbe+1xqmK8lv2ohD7EY7XU7S3C6l10x3UVIifTaU+/6wRe4AeXSwQXuoitZuLN6Z9rmJIcu
Ss/yYQQGKCozzxHVmwsuYKUbMz1baUFer+UQ2qbnxjHjUxXBF7HqcrxGyV2QCvuaaKF9HQlprtPU
PaAofkddzjvK1FbmRz8i+Hk73+0PsvL3Ue8TNno9re2hsKWlysELxmmjFwq6uUDjdy5Hw5NWjf46
R+fkhsglgHJLMV+iBskVazCDH6NvrmwAW9//fZ2GifR5txKzHYCpGY6D6KwrzRX+ohM8hVbc9upY
LfIO5QRfM9AzCYYC11b0Gc6yUSso7aZibMt5iGU8OJBJQSakcPPnEp5eVmXNQ4GmyRNAFp9qBz5A
o8mONd1HHFu+ONFYbY00rdGrn7sWq4dw58wpZLxksLcKpNgXuw0fHTVVroCK3Qd1VNd2kMQPoxuc
zDr09/3gttu07axzaFnBKkF24zFC1wBEP9zr1Khfgdj/aFQ1+e5rzoHUaeYjqNuBNfQNcijFqyVa
F/nIUt/5UCgW6NbAEO0n5ZXd1wNZgzqe04D8IG3onbuR6J7Mc92qUP6S9zQ1qshVAEThfbBpw0Po
ePaWTOyABYjTwPY2kFOOZ4nWj2aAQku6quYXNCQnQMebqgAVjwqvfmzSZFy7Y5veT0YPoSLsXLIB
NqpimL2cPhrXndITwClFO5RZq38bwwqkka2Yy9YS8ToxhB+sxzgKD7JBKBQgGvIzy6ZQrWM8lr8b
2RVwb+7eUaZhaq6VxuCjNAIEGD2/3/aziBsUUXetKwIKb0vNxrPNK0W+YttnbbOcYI7++4Ooa/+I
Ji3V0EwU8iGl6disf4omu84VvRVl+eJLMozBaSr67mU29UjTpn2qYyW/tkPxIofTFMnfyh2vAzKj
SxlvZx2bkew6esl2EmsES759RNrS+9l48a7RkulrNCF5bET1iPIBD9MEenHne4N50WfufDIp1iqb
ChdRZsXR1tRHih3cua3mm69KZ6jWJgiz8SjxNxKyowEMwTDEcdcSxsNyQmFAaP7KjzegIp2Z6R7l
GqQJTmoETMY6KxT/oJe6f/CQMjhMg4HeQeA3fIMIry0jI35tNawK+aUdI69XfzW1siCh6PIAIy9V
A8RvTAyCIp+VwYzmR2peHUztOYfYdixYRe4QVDNu8J1WUe3al/eer6jbWEV1PO8L81bWRrXWlPwt
TARSuM2shzs3QxWLXVJn28HU6pXatVsfYc1tQpS7shsVBRjPrJaQYNiEQlSsXBX9BtnVhgkmuGU+
JgFk9qizn1COCI5WpIyLfrSL1wD8LzQ+zTqpBN+wNObI1U6pRRSkCq851B+c6IT6OsuYLP1ejw5q
qjlwfRIdZ/FiWVdK+MOIzFkFGZaJiOp+220lcoC1JubdPxlzqtFqlpprJU8sJ8nGsXVOoODJ94Zv
NytI1v6b0B81z2y/JWV9QqsAsSuo3sJF+baGdItJpbsz0Ky+L/IO0mI+xrd40q62V0UHMTfySjZ+
kSLSLaKV6qmMI8JEvG/e0gLlK8h69r091stPGQh+/R26Ri3n2qZEhommb+LyILvyyvXtr2UZVy8C
dRVV8X9Gk73Xyfm4Y6FeIEfHlyrX2bYG1IRRsdzXflseJpc/UrpFUdyNbojqd4JYSDuKLEAieEKR
o0dVEhECdV812apMem3jDbyfFXBq9U7kKobfoo82dtIRSr23nR63O6eyLrGq+ztL18NLIDw4My0q
McirjC9hytcN1CrfFg2iF6hC/BBFUF2EgypoDqg87NCCgT5ycPLEQMdIrc8AufVjrAEa3v7HGjLn
Rf528iJhLzDXgDBq2kjifzp5hV2g+UEEFtLxlZ+BwnfbwzU4DWk7omHeiIUcC3qNyvw4z5i6CpJq
xF8gD46FbYgNdqT35pAb/VprRoyQpoTEaNTGWzep4V7axn8tfKwX//hfayruF66jOToeCp93YDiu
KXlv2KZ6reM/bXa3wp5GfA6I6x2v1S9pGXSX7rscoEJdHzS/uhbu5DwM0xVJWot8NZ2QTQTxXBUH
bWAhD0ldhTuHitJCznZsqDe3f6GwwWbvxDNtXiP97Jq6f5kgox2LYDjb0BWOaRMq3p3pKcFCOK+d
M4XbCBbDYxagJE2ljxKooQS3IS55fRxhRVrY7XOi9AVFyDvU1hB/SRMLldTY/tLaiFiDUBnvDSV3
133jwiFzKGw+Ka75NswMGN+DghruwlCNbkZpRzOjqyWYc+obmM5vYwlMwer1lVaTeSJJDV3finX1
XLcFEEgPcq9eqWc5JBu9yPaKXyMqWrYZp2++9UObjWhFA0lE4qyjHijq4Vs2IcIua43INITEBKhJ
yUgOAYxwV5EmXLyH2ujIwcPCNkVV+90IBgZaZds/IXX34tSN9V2NlIcJKtqzEZisyoXW7jnKUCht
fFxqA7cJtl2VoHRhUvm4IMexT7CfWf3702/Mdil/f/pdjdqNw4Gb59b6fDREd6hVI4F1gY+yxwbb
qfAiG+Qtw4trxQBXLVQ5xOjTncdG2GdtgN8rizRLHZUD5/h+6fHcbWH63suxClTxMfU0cEUuUNod
W3gHzL6Nll2tiGPvu+ZFhdV6p7VT9FVLzxEiQ3vkyvX9FGi5sZB9nTLP/t/fsvbPNMOcaNEEJBjd
wHbkcwoKxljv25VUwzLLtVOpSIpPwGoPXp3/borK9qnEiRHZ4tpfGXFtb327C78gqnhClSY8TTzD
y4z67gx6pxDgGRl6jiSlFhrUrkviUxtSUJVdhAoLy7KNm2ofjvoFQX4fxaoRUce3Aj2PVR+5zs7t
nOohVmD9wB6etujYaPB+NWtdJ2248uxJrBM09wA+1NlVGUO0Na0EWNOop9dADcjvT11yttp6YWnF
18ICuTsJo7rVrTIt+YR+X/VZ2e7GWPxAOFc5lSVGjOVYDM+uGId9OEP9OUIOzwID9yWBbXh6JzpS
tlj2ut0vm1nsf2QRpdY25BwHl9UvjqvqnabH/oPQMRWc/OprJsrsqOumctPtodoTqHN0kt25yav+
UfN3SuWDFCpLcyePbGw6l8LIhj3IMgvrZrC6d1OuII4ztge1QEMUuad0K6uxaPcrp37Kl0NXxqvC
trutZiXiRemaZxVxP2gmdrn6qCV/Ki3rQwggsm5X5di7b4A7sJ7Q41+5gnRYPONHg2Bv+kEX3NV8
FwEUiLs81IxDbxvGVcFcbwW+MVlmmjoS5Qn2wBlx0Yc4Dpd+MFtqg7P4hLiQsz1+d0C6KmhIVmcr
e9sulOwuzmrQsp0TL1uE5pBN7+qTvJKNY0NFrYbm8DFep2QAYR2LpR4PELPrtL0EAzw2NSvyLZw3
gQEWG8+//26ks9Lflgrb1EFfUj4gE4x0+SfnJagdjjlO+BlUOQLDd3Ue/ZTiDoOUfpgVH6Tsg+wW
I0eTHnkrw8J7KwqK6TJ4yUgAVoKRG+wvakQiMSpsZS27tqFfOh1Clha73SWO0OjO2C7OoSF+EcHr
l1CFV9coCoZt6mRaaOKnnOo9Z6UYvf/SNIT0VjlF9xRCrfVYlcMa1m62L1pSuz6a8WfdqO5t1N52
sifHAeFSCUtR4pWQcXcCNhZVFVoyf8LIP7DkWgy8u1FJZni23d+QuNNPLUoKiDk3q1LvxCZsZqcC
1fPFRhTal0Cl2q3B0TwllfcdyktPMpWfNRKh3xM3iU/jmGuP0C5Q2AfNuJWTU2d6a7UZ7aVyCN3M
2Q++Yu9h0PRI2c198m7JGlHaV9mDN54vsUPiZz8/c74EFVltX61HvVZBXUFsi6Z+/GpnyZdWRWrn
P56Jz2EIHDkWUdPg+6HwJD6nrUmZjF4aTslCRGCDPC31EBDKMDMAXHgzfS27daGyS70qPk/zUK+5
6UFps1U/gqWYQXZIaZPmRpsTooUepBtMmmAiIPe5b5yUFSAx7hH9qB5qCDIr0LnhGn3V6sFAqPaI
/8dtcPZ1qFenDHllFTUvPFXUualzKAUpp8MNsQjJ3My0SJmgiDo2+Zc0ae297KlA5K/1iA5lMKnR
xqzZzu2O1eODMgPp3t2SrXuWVJoQ5f67tgXa15a9udHHvnuH1ZaWMPhZc7qSZfrJye8d2Mf3lm1d
/Qk5v3ceiW/pw84Lnf4YmmrwkPRY0GX4qcue5jTAPWu4GLJL4kPsbFezdkY57KreTR9lk3BgzwAc
lf5LrSXB2itGgDzlWELytkb4GRwW5rwACRCUBEWmQc2lOj04KBPqRdCu0ra8oeGx6iWldWTx+I+4
4h9+i/ODYRlzeKpZ/yND5FOZaTlmABpzk8dW5K+l5w1ow7T1xSB0W9Q5dldsngsTmbmfjhZ9yzO3
eK5aDUioBgMIwJJ1GEQeoGNfBk+keo+wh3aTphUveeUiXFzF2r1SI2aWBI7F/ZGFlkJx8/DCfHZq
bVVYUf7Aydl+rK0cv2ZFfR68KjzGaWtfnc72z+4IpkJyYpWeMDgbM3WLK03wYKezEY6u/UpgoaLs
mivPqMmGu0ngX9E3mvIM6eM06UmP60DQH4ooCm5kqgNoQtr0lqpsV0ofP4k+r56G4mdONu0LQggk
aabmQePNLyNL8zbVnKz86MqNUHbbqvU2sECDn//+gyUt8vm8Y8FyMlVXF0IzTZ7JT+edNrbL1C57
tEAdYERogHXYzBokMGvvLJvWwjkoqtxp8zEmrwJUfdd5gSxwnRd/vESUZnU20ab+8/WFrntn1ct8
bEb4XU2F+WsMVbG1pwZhcPBeGeFCmGx9KAjoJHR4Undm1981MClB3TCojlaymWIPE4U8UM6NFeNT
naIxI7sKCeyzvMr10NgNkXisSKdg4UJQ9z5R40RCBAcgTE5gW+YuM9IDy0CvgN8aEUYcQtwLo9ev
RfGY62xpi1zE6TENswc5R3HDuucBbrckKqE6UGLjjFGZ7aop+0fLQlpHhaqSrBrhX9wiRMO2GayL
UTjgaVyAaYREmzbN7PchOYlmSrXWQ5R8C22C2iQHg+y1q9p9VrrTY+oU7a4qbBKMZa19HdUTGC7x
ZrpdCo4zF/vUbHVCrOBnmE3iDaUa/Epzn5Uehdw73JCiGTSFl3FWQi1skXIbmge9Ne1zg3XjE/4A
ENjxcznIyRBy/SK2onjXzbOo+UEHMzHmkd3edvONZgXuUnbRt9N2/YRigqEW9qFMQLbmiWJeB4vv
Louifqu3Wajc+cCsVqHnrurewGUHIqa3dLDAwWegK+AZ5mmWrOXl++iETuMOnNUvz5o6aH5lB1pw
dPDKLiybFcBT90kejaSKM1iHrhosZRcUpnrL7KPskOAdHwIz/mpSB9s0FGjwNz1QxdQOLDkA8mzP
/gaOzlzrY1YctdDL/9LIsSB9I8viPNpUN88CJRet9r1nQC/oBFOhQjdlcp/TMVRWRm35G9ktQwxQ
yrgHoD3PYnZIIeqWalV8L5sAvOd+VHuUWjBBn+z+KW9QiSWrZG1ALzivyvhihmoz60d0uzRPIOxl
kfM69NG1qlqYF+puVCIqvRG25ICyCn6XWRitxkH312XSoPjZJeOFqqSKX1VpnqJMvavgUWFUMGSH
ePSqN7VxLeRSC+ehSjFvnTLgV0MzTNtKiO51ip96J4u/xC4+cQXHpaUctqzyFxIK2tWL0vjaaDBM
m/l2EBX1Uk90be8BZX4ZETTSrLojmyTQEDR0b6+31q9mcjOoX0N2I/rDsEMb4V2ivHgqEE+yrSZ9
4Ky+iMvIvYauSJH2qMN135nByp+7oE3tW7bOYZXJcJydHLJB2P/kEPpgT0P+5vhMmpVRvtQCXspo
e+0R4x90n2ocKdw6OoMuERfZTHZY73NXfwzJA10aoZWXrg+su6pXYgXsRD4ewJipayKYr72eQuTx
8ihaCrLExwTx/FLxUAluo1vfh9EN1Uc+YdOId7IrJyJAHFpm41yfxIijOhrEjd5VC7CpGSCTGgyC
qKe9aLzi6LdGscLfAM16J6R+pwbFC5LbxPPmJbLC9pvu4+XlD8WXJvLMFWg8/2AHEOlbRydrbCjT
dyCXY1dYKwUtyQNSONce08ZrNx/cGuuHIax26cx1qq5RinMYIB5jQmcADVmUZyL34iwnZGO0WXln
RQO83tZbkqg4dmNgPCZ4acIxpG5pq079tRPVrWuS4WGIE7Kzeu/Bd2R8LPJXRVf7VV361mJk9bk5
FEDXqJph4Kc5yNTOY5xbYX0EyM4mpLrvgFe0G4eyIHBIzdi5vf1d9kbNO456F9zXfXBtxeD+RKtt
E1DbekOyxr6Lx/4B+7UMFyI9w1FRU4+j3V6m3l4aTl/cQO/EeGSa+l4JI45RmKetoikXT02EYW7l
2PkvCmQkI35NfY0mY9SqTygh1yuEuKCCqpW1Zz/vF4VpG2sz7lGtaHlUBiSa5ZVrpPG2VkZ/qVZa
fSOzjFFWZFdPMQUKcgDD+MVIyLSXteF/CwLr6oxKfktY7xZj+m1KLednbtY/RrTpn1ne4CX0RXRS
9T4/ROS2S7+b6fCB2AfTJN6vOrtA4/3TYBNNGzhf8XZyxZtbUakfjdB/7AxNuRrI1PVzTw6JWn/r
G7Q/ZG9UUrEia2GsgkZXHpD1VI6F6XydhO7fJl3RLoZI3uJQ97/aaAgtNa1PD2geN09ASrcKEqNf
+yqFbGtY2RblhRBx72c+xaNrtAVKtTCby9BtL10LXZ8KMV7PSKR94+xN7OUhgN1QjcRoUT+HtnvE
03PYy140mNVGFUAymtxJVoIc/5YKr/kFV7tljSvRU1BG5SlRdRtjM7N8AeC+LPzp1qLD8yCbqEqe
qZMUJ9mDWThRp7AEQvDlwziM6jaagvwYqW2G5qmZvV9hkIULNDzLYz9ZwHFzEpxtkK8JwqI7X82S
o4bg6Xsjuxm7en0nBz+mTaQ2ly4Fms8T8j4j7bt4aXSasjQKBVwJXGhUAES1UTw1hCwSG/1lcMdv
CmHt7r1X1QyJRgcuV6CsbXWc62e8lzINFosnXZl9LDlOwJWvCaZm6Jg7z8quzD7KLrSLf9wMSzxa
mk4VbBLdP+a+ab76uo9YFIS2bW/bxiupVJ5C9hMHy6B4Vq5IlNqkblvNIhVVjNppvI2dmqV45vs3
alovSjgNW9kd0WHeoxqD9TjH8WpBsrlAYGuLJU6LT6dfYrDoZTu5PerdhBWql63hlHFO8UV/BmQw
nEf8JWv//wg7r+W4kW3bfhEiYBPAa3nPqqKT+IIgKQnee3z9HUhqb/bpOHHuSzYSANUSWQQy15pz
zMo7usSmUDCRVwdh7SM9uVHxCXeJAVoazkv1mjbiSTea/tro0/hsT/HCoOn6CjJQOyPxQY4QDskD
YrAHUZSoE+jPeEdJrJKDBFr1mv8gDAQNlvpAGrd2ixL/dWjt+CckQHNt6nG3k9M475b8s7qXxPWW
egG6OckhMqzICHK2mCQuX9NA74xjkrj6UfFBEQxBiEy8oolrzIM8cukJd9rYH+UMHYYOyny+KtzK
2NgGcWZppKS7MrCerMLErzLQmjpnSpOz2PLHBt71XHmEKrFqA0Wsvn7qZgCSPh6dw9dnYp7SGHIO
8hPj/nf6fbWlzEz5mkRfQgfaJ9S+3boBdb0J5yltwuhQZLjd5NV4COurZ7HQtPqloI5/q2aiZeuE
/b5uQ/KKyP+4KNiuadeo4bIGqP8WNt5tciJowoRbtLO9P1CUK4/w/K3yTX+ZlfH4qGeEguTQms+h
0MW2oQAEuT24YwOPtv3sh/NMN3V40U/2pjZ10PeEZsE57k849uurIADo6LAEg8lGIYhlwzrMQfHK
YQCsfPWGGQTcsd8LIwVgmuGHVMrQn2uJTtKUZSMyKSEQJF2d4j4nnTWzcvuBcCIdkSdhmxOAiDVt
e3+jtQFk55nHUCKEWHY1UcRyKgdWaiNKB/Xh+5TSunfHyvOdIvzolPlo6gc0C8DRYmU9NkZ46udB
HskB3ArxrMlMU0z86aDUxngAwTgevqfynBy+z8lbvs5FP2zLoYwy4fTVfPuoURYlfSU9dWD/3zo7
pQZQ9fW+t8zoRxuScUSSx5vwjXwb83zfkmgCHi+1L9kUwu73I283Qkuf4zB6lqY6QVDd4C/lOTkI
A2SZcWsGglhxNLHNYXsbd+yNCh/iwAIbh//ghfaB1f9KGCnspBhS6DIy9PJAb7bV1vLwax5aqDPk
YYpjbAWHRJubgfE4s9huTdpO17A3xUtyx4imvuAnI5PDp1Kqdt6yFdn4GlM93HdK6q612fY7JTnx
22qDFMAEH5OH9prQx+41IK3SC4l8cqAkr8I4cBZK1KWEDnHue/i/z+l9/zxUkOUTvH88RYPYOHhF
i7TAtFkU5/0BwEpmrgOCPwhqofOJarDkF35wjEsxCvvUtxrhp65HVzT3t1ZUNEc5FDW6YXmkdzna
Oy9jWwPtV9l2kXtUzQ40t1Iv4eL0m3pUnX2sRf1N5DXKJl2vP0ul3eptKH64CAzWetT7R8XKxV4k
DXlmeM8fu3RwUKBpNBJRaz1WYc25MF8GdnxHNF2cqVCIZyPnhwDe4C5nbkgNOG6GR3Sw9nM9gO6I
9eyp5Nd521jNhHamaNd5V/YHW1GsexknvytQWe+pRq21s7T6FkbhdIzL2Fw1cZ4cFFid4CJ5oqhq
26zTiZ4Li2f7Js+hAwyX1aRFO2Tp8C5Nj8Akq4uguebtdqTvtPXai4ex5J3oCqIOI5XedxV4aMZq
/lwzNdZDoJLpQR+DjBTclaxABnKoTha1tqWRFt3q+5y80M1X5ZG8IGIVoUxjwo2fL/Ct8BAsTMGu
GIAF27UfvseJbS1S1MYPddWRCVwpzsKaLxSB/qczDPxvQ4uJVtFwsETzGk8OY+twlFMKRcnAYVAO
68bxAwgz9EdgErSrxOnd01yUP5nzIKcaBdCD6sxSfevNmhN8nQT+R2PThJVTRe+GNQUkfyeng128
5fA9ruQVjE8OOT7ytFrrEb5lfWAnEtqvztiMiy5GyhFaxl0f4mHZQll7DYaeHKJWLT57OiI9eQrB
gvwvNMRIo3SzOBMx7bzntlKR81GO+1rTyTH1C7Cdpf93AJb196ihmMevd8/LdFLMXaAZ9dd98qiS
V/9xiAssXOdIuBbEDTvwNK5GCS9u4RIBCca/t3ZiJAjVnAffMfCvxhacN4EcSh1Mse5jdBOpap2a
KkD4P3jxMc9FsBCNZt7NebAMHJYauI89a3LzLgpklD4pg/Iif1fzoaMOvcenlT/kTZQ/ZFWHTCBC
A0iCeqdryYOBl+lKFmp75QdBZnZUOt1VHglLg2VY5Pn2+xwf8Gyvs+ynXvg/btYJoEwHXWepoOmr
NmvNvTMN73XhJHehUuZsx45457YY3+bzmp+n9zQtxIkIrgmQvT3I82AI3DXSOW1h0CxpFmPHQ6+o
i31sJBae9uYe2x9THnoN4P/6VoeOSvTa1D2VtTnQi6rcHVS77ilxvHjbe4mxinA1PNX0xbFn7e22
LVY8pJrXdG6RNiOlUWDizSts0p81qP+H0XG850D/KW/qdHS9kYPYTU7rwKi3hj7A7Ji/phEE9VqJ
SXCg/BPNatcUSfTYjrAKHTD5CITaw/egWP9j2s+RpWrU//MWeS6NDoaSjrdQoyWv+kbKKws1gzUP
RcteheaEPqXqXSs0fYtqfATLqZnw0CiCID2AzJ+RyKQIlVTmSPwuy+xV4Kv4if47XHp5JR6nHm2q
25vuBdwbCXVmYx7yzFFWiajbjWGgx4OXzrMr7L1jH4MxktNBIH1uQsQUMbt1ROg2KUld7BzDxIYY
MA+Bj9SmFuS28EeJW9LQEGPnYr/rCYZVP/acW9dbJTYfwtygSYevQ1wTJUstvYe9SBnsV6bgBGyq
zr212uzsNsPuR2RUc36T8qEnLA8CVsnXpnQuHTU52KxNQ+t9AmUkD+mJNod+jLo1jkRj4Ru+cm+J
5Ok7ujZyJky93qY9HRM5Neb2bxBCbavFma2fxnp9JPAhKqIP1bLaA01n7yoHR2drYJhOQKoo3/yQ
+st6EuSiBFrrvTQ1CwZWfiQnaRqKE0SMP4eStNKI1dlbqqa/SSfcx1V5r8GJApFmkEd207NukIeu
PJSX4tjfQVsUW3uwFUSfVcx7SR4ile8OJGP7vJCnNt8GpXFMpwlaMrXbZkjYa8WEPxxAQv7txH1N
PbfeYWOyjhF1JNNxxxvqwPFm904BzIAcuXkmzxt1FB/phLzBAMDgNAng7hD8OhCnfJW8Zeq7epsP
7KKKDDyC0U3iyYueUyXPIzBhV9fyKQ+1irOm6mT+RiV3UaPC+aAI8tF3bvzmjQU5b4olVk5X+Wfi
RPK6ED/13Fa3TWEn23QU2hv7jZkyogcs8UY/Hre1OSo/Bdsbn/IIP8kbke7W1miNN4n7amYYWD2D
v76n8tygVq+95kQ7OZODvEPeK6fCwtPNd/xTzuT5lOXvogLPt+ta3V8gOPd/N0W2qgxnesfVAiAM
ycODWbgEx/Fbi/bC3MheQPODTkLyII/duOLBPHcIau2Jfnh5+T4jT3eZvxx6DGNyJocKfYrFM85C
S4VcVTTrFrP2ZuZrPFmpEu7w72Yrvxwo/XZTffRcQgrlVc/zy4fK0B7kxc7InEeBkZ8+Ukf7imYw
sVi3r2sTJIUiBuUo/y8JmLpl3PrA8yC27/2IeE6ptJODFN61/1XftYiUtr5Tn+X5Ly2evA9EzI/G
DdErVlG2DA0RbGSDQw49JZwLzB1la0Gu/up8yHPft8zKOQSWl3+d1gGPkCkZtNt/XajMcNik8UhQ
zfyHl9EQHcdeLVHFKDlQ/HR4mtKcsDuEmq+YuHjVD9P05rvRjwLz8qeeKXs9FL2/qEmQA9PvkaJQ
ngOIryD59HGjbirbsj94JLToxLXoueRjsEZrT1Qp1Cpgj3m993rdPbs4D9aixnhY+Wg+4tGCeVRX
5bToZlIWjGVlIww6MDb607O8LC/II3mOLt6zWqLCleenbATiE0BDHACEXuTQleOmtrTuiHrh8n83
2ax/y+Nx2eDCdIRDj82wdONffhuofQWhBibo4MJZxoZOw7jps8M3pRmUMs5/HtSuE18CD3mD4RUf
jSeQlrVBcrUiE5yiMgwreSEAwGs1/jv/teg+rupOqU5aLZqzUfKSEZnhvxnkguuZqH5R/URxocQJ
Ik2fWC/NULNNmwyHfKrspZKo0V4pGnGNO2UVO3p7guxFZb6hWkTvJkPl1oxkMkUqLacQSbLr2fUO
9cJ4aPjFPI4k029NHlUPSqgAtElJ5+NLXwjTy7G9MtBmyb6GSnTdtsm8Z6XrtP+PjMv5dx/TVlWV
TBO+x4JlL7YmlG3/8CD4VTTN6EVvUXeJOP+jicleZwtgyzj+4xwlEmfpDQ+eTTgIkGfjOdcmONUe
/s4vKfgItnpOM9/gTTUP1BicZY03C120Uz/5E8uH0W/HfWgX5oyIibDH+fWv9L0iH+uXZoKdqXWt
uAYuhhzV9IGrwmR7Iojzl6o2yt2qebNtFF9/pbepneRAxI96MvjWnAi3G46UxCcyL636PmiQR5Eu
4Iidp3IgLA5D8cVUYAx1oGBeKkz+SNf8n/7kGjtcgN3aqOrgJ7WeTzHF2jVok5DVT/Mm72Lnpq+j
0GiWWVqBQEjpAGVhOtywTyEJ9uv+V/WOwsHZIKUakRRUwSMdkgUpJ91NznS9qjbA5ozVRFf90dNa
//Z//+IYtm39S4+IqQRjicvL01R1LKL/6k5Diw78cSjJCJkubRBknzA+CERzm+EBg5V+9POGCFOb
7kNdk8kw36EG0SfKp1VSOsUqDVVvHbZujR3e3km9gQ5Ec6+b2hva+S5bt+5wI4IQMqV+k4wGeySu
S/ft36HbYKo3xKs+20kJSsdBHdDT/25tj1ZP5ojfW5u0w31sCSTbU1IZK81MNlZpdEdrSLx9kGnN
dqbx8A/kGdX3Z9SPt2+n/iCooKFPR8alDOFIfZwkc6eDgmy7p2/8UUe/bliMEe6gxBqvdIGOZNki
/aZbHiB8EsciCOio+ivoqTXlANqdo5MQclOHZ7uftGPS5EDzjeYkxUVweO+mWWkXqTxiv0/A5Zge
7QhaH/KzETvafwYzbMej957xrn3W8hkl08buKYojbaf6qIMR/lgP1NjNh7IzoHT3JN7Ps95RaRpZ
ir8PBxLUsYjpt5jF7E7nkb5zGzFv6W2xELUufmUY1D195SuOy7acFXypRiE1nPlQV2zUYzTuCvfq
eJrzUDg+fJb5yBDkqFXCTFe1Gh0opHknUeb2M7GYSPfStDu3fSuee9H8Kgfy8Fgii2fMOT/bwhsw
J5HArNJ2o8av1/ckQ0bYjLyeWO9Vq6QorJU9I0qcrArOYmJJWujlMbUU/aRNVzUJBa4mOuuVFWQr
LzPTneylUyYLNq1hK2t5FSpIBhqhSVdp6mCVsfuXgRcltCQTS6OINjbl94ee/dISfn++ydANPkS5
QyzS2MbVFjNCt/iay0tj7x+SptbE1uz8XiwHnilbc+oOQUAQ06xf05aC7ecyLtwjPgDtzl5fu4+K
SQQ4ERz8FWiXy6HlvTSk/XiVMxbmOpJnYuEEO63eDyEOju2fVk3qY9B15j0uMa+4fvRS6SRxGLk7
rUq9w4iQ+8QWJyN4w0x5yOnRPJextxZ82t/RMTdoY3sHRFNp3Ghyxqxkvf5dcxHGEJAyZGV1Moup
PUF7j1K/wRHlWpBL51NiHjqjaHmdEN6rOlG18kx9JEVeKxcKbwSaz/PUqW0cMd2b7aN8D+e4RcEf
nC7kXPVadqtjSzIPz9vULdSWKFnrPHjiE22S9RKGPMSbwqz4nWGa2OqTqbXRVY0PBlDOk4SK4ZAq
z6lLczvK4YB8g8aiznhQG73dNoR9QsWagJolAMAIE5gPRealh2G8ytAae1Y8hIJ/n5zKqJqKJNEV
5G1tHacq5MZ8eIfphei3soiDzX6PVsovs4qjpBl+VR64R7Rw5DbWtfLpZcUfsrHch8JE2Oh5dbnx
qO+sJbGxCofxZBTmb81hX7mcFDCkO622y6smUxXG8S5neT8SeuXowfnLiF9XFekhjV7sBjFsVXXy
DpU+Uh6Vh98DcadAM+jObISVGXv8rM5apxr33h7ZNmnvfvwEM719jC3ihtioDJBDIIPN/YRNxMdu
TQy0eaoKXEW2HXqrYKzN05jr5onWFHitPLLavR05O9RlHZkUhq8ex9FjN6zx+p5nzjzIIzlEgU6k
dl66iy/5Y+NOyQE0LrgsmGdl6aTA2gizpF+TnHPTJnw1KvluJn56thvYiPKCPJLn5DQRlU7MlG7y
b+PL1HmQR9QAiQ6tuxI9UaafiZTwty3tdT7V7PcX7HCwiQxhrJ/giHqe7u8gWV9Tv49ptjFQBbt2
fiH4RBOIKNNCOqVA9J9OxXm0XP8lm0rWqqSItKlh7QWlHjj5sXmqA2pWsWOm55gdyMmvT50ZZues
LwRkg/l8FQx2P6eIeyuvpKgiTxo0e5ZB2lRra8xBzvU9u+7U7a8UjW8QT2Gtzz2+TK/uY6p6Z3kq
q9LfvmM729K0f5Z4+basX+NspfYt2c8RAdBKyMC2P9lE9hyLyYsSRGY2LVMUno8SUDHPBqPIHr8W
WM34dc0CXfOM//ZrxpZrWKuOb66coAvPkfn5RcqrMsJ5Kxdn5O+oT+yf4RBqW3ZHBDLPU33EoT24
1UtvOIjGpCfTLJPpXImcrNdG93FbluZBa9GrBBBHZiLve6RA0Kg6izDFiYpX3PcZik0uOCnPFL1c
tUqZHUTau4QffB+i1eexbqWvHRK/g1267kEeqY3qHuTA4vHvkbwQpd1RqWvCWsuG51StusGyHxyi
A3Lcg/vIiz7JjtZI+9vakg8S1ta4R87ypPZa6GxHXG4U+H+WCHl2lTOKC65562so0dvsfN36Y8IW
uGhmhx1dXk1q80Inpz5834udjFv6z0R5C7rI2Gqa+Ay0sLIOSstUKMZngMBsXKA2I9dSi3/LFYB8
+cujHP3+kVzjl8avZjT+kD4Wcc67ooEeK6e9bTTHbM7MEqZt5ey+k89Qm+hm1XwOPNRcJF+Dasur
7KzxO3Imwsj4OoLThktJr6lwFvpRoye0/SKjVQmtVM25CEpshlXY3rEOrBtWyiezY8sN3okhLExa
Jg3vQ2ZKpMa3ggyMawg6/L9n5BG2WOgtVfPw9cWs1rahDhoDV1/xOObdhztUzqvmBbjdEuUgh3g+
GsPu1Qnm2HDSpPZlaydsYEvcFd57NKjeezqhOM2QLgLqTYabGInTze3Ee5+q5k9c9BccS/k97yZn
wRoFwz7Fjq8jez6izuC/yiN5NY6jcqHGtLX/l3vlue8/iY3dAWlZsYdgtk7NSDsXFLPPCRrts5xG
QNYXYZu8jraDqmYePDZ4X0cJMeRbqiQ/NXzTJ2Me5B0U/OojwuZ1XkXFpoxi7WS7Y0Xzagx2lmqN
D+OojuwZY//F6518oQ/V+GmZ1ToZJ8LBHLU7mGa2I8Qh/LBNmKuTPUZPVldM4K9ikuxpa98sqzhX
oXBecVTDkB0G/RiLurhkDhGkxMu54uD3hML7vt+fKXQ3W/SN8JuKsKHFPtgbAs0/J2Idzm6MFT5u
9Oo9J+EFPIj/3IWJRn1Nt9ZGQkhzZkZPQaGwCFPjaSeNnmYqQCRmiB2kCVRetRqaGmSFQA2zHRUF
StItY3fsWVN42osSslINDPWieZX+orkeKcsVyOR8aHcVdiAQEKy7nXm5jUB5AUYvPsiZPE+R8+9F
edSIcOfnndjJO+Sp7y//vrdR333hqgeASg68UJoyMxj/KAd7PsqjdEZrzYdIayG+x2xNzcY/pnDf
jpOOVVhO5RH9BJ8OsO+v5kyjJcRYO3YoDMloC2Y+VfDLF39Q/zUojQ8G1K5udGurm5UOyM4wrqRp
Xt4jtloyc0ImTSStAXZ/SjAs2PURX/7fQU5ZiPVLzy0S3iEqvQjf/DOV/P1y03yrPbRslZnGdzbb
7IqDCOBtr1LEdNMzS538Epmipzfsplir6XEFUWuthWPikTYN4ntssS/8cHy20oL0zqRd5YVmPJIX
AZ4kJi3RQQJa2/Qn7IhdfZ+khxRf1MISGlYFls36snUgnnRzvmdh0UNMKMnSLS5X09R1S509zknx
jQEeZTN8HclzckqgjLkFZfXuWeq6yMk1Mc3oT0XC9HPsi37TlEI7GN3Gte3h2e6uErtFN68iaTB8
cut8R+qLcist1ih2TotNUrR8Pfhku6rcxrr3z9/nq0D5+L6/Cem8oayk7wijNSgLRAiA3CfSAemN
lRjLer34YZLny8KU1MCkrjFh09amTZFlT+Rpsqrsse3G2KyejHQYiM0GITGkRJCEM8ax6WnTaE7w
3CjWJ67cV3AK44/EJY3T4YlFsGlaPvqqqt9R4MXboSTmxSGF8q2sl5KYLU87k6FuCclaQBY3z247
2pdcRO3B1NSLnPm+a19IziZnTNGNa0GNIdV1hMgKcSuqr77KaSYj9rrA8S6KosV/yrg+hFMR/EJl
+uK1WvjOMppuKqG0P/xZhlen9vRMOpO1tGonhiOTilUc5ojxUrdbpE396RZFcI8NshWdOGxfReaw
adTH8dMc/O2QKzWZ7v6frBubP0C1n0CmKqw2+KN7g1QF4NvNLsJ9pmETeDCiAQq63RFhM9bLzm2V
MwvK9hC3arp1Ul+BJBGIfdL65hUl9akfvAaybGVeu04MKwrufyxzis9ycLssORd98tMkgWkrT1VE
/JSWsiOW172TresfuljrYfZqRrbMFEgVbu3QNzND725NSX/MU/WPvNkphnBjoqZda41YqKEafETz
Sw8tZIHqb6qv9MZUevHAiod0go3eV0+ZKop9nrHNYKPfrHJsklvbj1wqW0p6K8LRngtYHsDQyj4E
PBO3cWHZRBqSiJ6YkYtJI8RJCbHkQ8vBZNM68Rcq35ncyK1fblT/GSfzN+W58ayoWHF9aOZ+R7zU
0hGWvjYzI1h3ntbP+Xf9XambS+AA7penhFuaePJpMAs33WlxS6DhTBSQQ6YXx46lHq71GO8spWtn
gXyXvazexiGGWprceMrNu+4p4lTm8RMhyhSlg5o0T8qV2NLotBFVpm7l1EQjfSuVX3KSucY6J/Lh
rIUUmfhJKE884iWT2ftRGOVvsJbZJ0zwg7AV6TlaOSm9KkjK73UX2iTJu+mJWHi6hFALlkBx01fB
wrnSEzB2fjqp53AevCFZuGEsHkmz8x59V3tK4944tz6clzw3FYSDJyoTwyuhHOkJmkkByLRSX/w4
JGxjRH6lD+aP76MIAS/98aq4Y5jCM1Y4cHIn59QnxiUxBG1zoBdAJecLY+XSJmmPDe2Sdd4o4A/R
xh5908u2ihVZZz6+zTKMVZ6XZd7cVcXd4eOkh2CvSZ/J0KuW2lNj0TbNoqzYyKkxg0CypLuDU8R6
gcrth2IZ0KbMfjwXhJ8+m0Qoy8DGjiXzUknt8yBJuq4bARhqqUuVXqBDMbU0HhOK9RTG2OvrOvvR
eKRHESNdIAUV2Q83s5olMonp6DZ+v1CKEFijz6+2pQr2SvSWngwT/6xipcHObZuOD9oMXMopEhhu
pNwi5FAHlAwantqgfbPCYqFXfffR5yGOZTR0a01tDZpm9rQoXS/aDlAMHpQ6jU0y6N1pbQUPfoUG
FvCscpaDolbetGCrZeziAU32WF1aIMCPcgjdgpe6SzREZ075o2aq3sHN43whr3pj2V5rPGNWayqr
0FQqwHwU5xaFLao9q/VPFLrupq5Es9M1MmIGjSg0jG7vamhCFSwmNo6Rc6gQFx1GZcA9aHj2xWi7
ZAu7mx281VETDarPvu+si6to6Aw07GzY3sebQB+2HCOBosPr1mIyVnpfdSe3s4JLECbBxcsR0nU9
CeDUnN7leTqy6VHg6fxKECi1YBdODTJrub/pMrXaKazgxdbogHq6Sait67FsFm06IkrDAnIa5kFO
/7dztbejYhyseqC7a8WMx6s3s+sQWPrHyCqfUq/7e8rtSCkgRtcx97evkocxVcXKgGuzbua8PtWq
2zNqqoMUe9RpG9xa6H5S7CE1IVI1ollKQDXrPxIRB0OLRw7ag/wix47snTfgWfz6qnQyNsg2ME0n
1UfRAOvCABk+dpD+D1lOaKG082Va26/w2pXbHO2mDA41IiM9lGFUriB8Zaekx+46twZlM9Aw5h6X
nOex91BWaXnwgjq40p6mrmDhu3HmqTznhkFwBSOYYgNKjF0QkNP1da5IjRMvuK28jR5UzVsm8g5E
eoxLu/K7D3AKCMN18aOg1bNp7Kqi6k/11ZqLwIgU/znUOjIXTTFOU61+Jo3p/VYhQIfDnUWMe2gB
LxYlZuVQY9WwSOjQqSbAFjoZmAXcUxCOsFG1VusW3/MUdgyfPnGUpzQRN8cyLFYWyI5VpJU4IHFU
/BwW/Dq6W9OYSAvsZxiH5HKIsIiwCvslmwPQHURi6MQ5DMkJK8eiYGlzRBeFhUL06L7k/O9hIbda
5rQbCra2UcRbCNWZ9xInboAc3XHXipO4L+i5aB2K2NzLq16h/BaqrV2k4Qf8EFVkqnaDrw730hU7
f4jqi+iIEovdZVPbzp3vTfVYVuUcWgCctEnd6tEfO+cSJN5hOKmRI17LSqcIm2gpnhd69JPjLXwt
SH7I8/M6bhNPofOcCrF3ypemVI2PENn+MhN1AohVdw/kNUZs2UbS0i0cX6Rx/xKquCtabr50g4aJ
kvch2j+wM3wTHCgBLsQoYgXe1cEhwge/0wg9Fk2Vaj41paFtphFbj9aT2iXvNePBeKWthUYcIkbh
6pdMQyG+cI1QxXVTz4w6wZzQ8Grnh8EtcZJPGQPm4dzUx1h5DRHMrc0BOVJsGOouSHijWHhaPxRT
p2Xhlq9x49Vb1gjpLkVA9OwrOaHGdfaRpiXfETuaMNrl4uTWSbIy4kZbxFXTA/zinVYa3qly6+FG
gW6gHgCByvKpm8yn9K6sr2Z3JpQBztv4a0BQvtD6Un/MSn/YOGWf8WDPtlUTIbFLGhodtjt1cJyL
jDzEnoyi+aS87GuWc8pjEg1T0jHWMvYqiqws3+PLSoi3ddcyLsscWwKtvNJb0h/UDnJwPBXVr5pa
6kEbUpoq8lBesv97k5z6g8ZPoG5fYp0Wemaq5XkcUnUlqnpcVn2JRbpoqGukEdpjebkWZYn2xMIH
jIlCb6OgW8U9G81qUJ6l5mas1GGvZBYtvbBU/upwjKGluOlti/mUUEEngF4stvZcgu/nErw8Spuf
04gSNZJF+txx2lONHwPKb8HekwbiPsf3s/R1YTwnWkY4HLW5ZTEov6wu97ZhSFYBxXd/kVkiOCqu
np6+ByOi38Edv6DUpFc/xU+kCC1e+YNnI1qZT5KKstDrxr7wBvFxC8yoX4Qs7QOmAuRnju1tvrIH
85osgNz+U6oEgLnIbRe846IHOUxG+AkWwtsZmvb3lDYfWZojlknx6Sgj0XazRTGv/fLYCR8qkpwL
fekGefyq2MNe98f0cyyCcdZ2drdeD+JDFHfZhgAZT95B9iM2vVj/FAEiyDLP5ldDWt/ceTv9fU5O
B2Wo0Q4Nf++LmyLd0EkZD2P2R/Y241gdllHNO9rs3PJk4CxFgDXjedrR3WoNVaYsdJEDE3LLvkDt
MHxRPPPnQUNuscwdnr0DDPwlQJT8Q8HBEJV9/psiJ/+HtnyeoFCxycDErPCZPSt4zrp8RVZat/La
Jj3Jwf3vj+x/m/auMm5L3XpOqPp8ZdzLnFs5dGS5UompmlVtPFWGK2ATNs6BLVf6Gbvt77bz3B9Z
Sw9acXofcivAfbfr42WeI5oTMNIXQnHGg2oE02OcRQH6oCBdBl4zPcpzXfGUADJfuolSwoe1WySu
+YdVENcNHqPaqCpwe/mynfzuimOhvDtT316VetgOBgHLyM0ybOqFtxjSytvJdz4/1+5hvurYiX80
al7hLiS6x9zu6GK64Q+3BggI6r5dUWbWD4iQ0U3yBF2nWOq3sv5tk/n5Nf0qgBMR9I+pRzbiP6by
a60ObkvfGq+Qd3G/zIM86hwjWiSRHp8ojr/QnZ5utS3ia2nNtorO838q2YzUSqyTp2njOZv9mnWs
2T+B0rvLXlX0Y9O54bPapHvN87RDgXJ4W4g3WZdx1OFJz5z0wVd6Vjl22F46oVV87qrwQ+taDHWq
/qJarbMlNlLdaq1znnoNINichkXU99sYDsWD3WnWy1QS0+zxF0kzVKG3vFbNjVWM9RFH7t/ykJzC
xImWWWP9iEY2qFTqyGeYB0dxs508J6d6RoHAybIaDLRKjLqJJ3XpV2G+SmP/ylYaHE3DM8CfXSew
XKfyFMJVJcuTD5RlF8OuihBxZEUVnzISdfOi0XeiS4kEgjf1XXoD9PdaJZoLuOI/9TpZofsu5GUT
xLMpwGMqUeB2HdJQdOz+qPVjsNfBAPAymGHcVs1fuU15WilZ8tTTOto3hoEgfD5VJOQ/pbr/22Al
tMHzPSz4dowXtWwKkEoxi5kAgc3RSqbxgXr2XVYp5SwY0jvb2/rBzNtLMz8WyxA3SpJ6xrKYZoiG
TKMyQLDTIfEvKT/WLQox5Jy2aax5W43bYCq619glCvD/8XVmy5EiWxb9IswYHBxeY54UCoVC4wsm
5cA8z3x9L1B2qW7d7rI0wwKHkFISAe7n7L22FqjBed4Ng41sBusiA3+vKZrPinBKuEkHpz9Unr6S
U67NPJRN45YFm1rqQb+d2UCd5eGc0ZmZ+3o3sR1U0pmNUq5EP8RLF+75iiJbcPKdZtJk019185uS
DSn/jao6qRHzrpJkpTWrJX0bqi3UH6vP7oZay14MMhazQYJms3qW60U77mlX53ub1fApD5xuU3S5
e5H4A1eePqqQv+DSUEd6CiIvZaqtjbsvuJCiJV+7UVBFFEa6ajVfE4kkPearS6P7CNLzHutvXrfu
AZ7EAmSafTKmTTswsSFgjqkGpvf71knUHWXqVUE1Gyp//BjngbUBXeYc0rKDCuOgvwqQGjxLf/is
p7T6MQgXBhkXn72J1s3Szc33ZYE9QJ7jcpS72nM/5vF5CKab5KpQ7WUcp+1KWgNUfEyFz2XaA01R
E/XYd1X7jDb53e+mIMLpYIZ7yQ5D91pnqf7UGF9vibS4ffA6bBew9J4rmRZLzUZZaqF0P8wbJBYU
Mf5zl2k89SfbWX6POzh3No5hBTAdq+yILTI8VxZ9NksG9ltAnLIPwQO/SMqaDZFNZdAotdusfETB
02/ziEQ9uHjFo9YUxnmqenmtbKwN0gXaRpnKDb9CHlMM5J+omN6vTAYRXHd+s5t35w0s4mpEo1DG
Vb3X2jFY67B6l50O1E3WvWWtYuTMTceEqFCIw6390VvgTuZGNGXeVCY6j8JOYdYwIU020lO9VaZH
VIG7gPhI4R+/stDMPGmWSq4muwmztZXBWG4zU0E7RcUMpXwDMz8w/ElcWywGO1dR+WfWsgFg/tLg
wl4NcIv3827qe3uAEPUjsEr7IjNyos1BsoBQcNQZrbGBimssyZ0sHzw9iXdhA5nbFwJGmsF83sd1
tTfDDp/4kKTrPgMiIlWl3RRp1G/HIPUxY8d73ayKW0v0+13hVHuKgifI0MAZY7xEd7aVREtSAoIl
osXi4FiugrKT+EO1RrUEuXSXRlTTdS9/UgdbfzRHtHAZ5T+CFKv0Q3W6Va5o7kuEJWcHwoKQFqP8
dCetmKxT42wPDc4n9r4UYjlE7IHf/oKFyZpFQ3lCoF6CulGaXUGttE3HD5NeVprlJTM8u4NJYqQ/
YwMRR4h0+jnEbb8KayMHIs7EoXf+yjxr+GX73YV5Fvd92QmDijauj7Tkc6XCgrWoZkPJCQp+ddTi
ALWYEAuOmVVeoVbmTxGfyZ3f5M3WcFXx7JIIK/1GkHntBwd1oFQaOM7wGmaeu3hIEpIqhONR1xn/
viF/8gOwULHCNV/fpaFhL8cwIYdBKstWFfGbVQokc+bQ7CF7GI+0ud9tqYgtvPF+iSnDPn5vYqZF
X7tpJ56U0iEG1SvUo9riVjcVN3/MUACwUFLbHZXV8SpcvaZUX5O0DMuUcLzu3cnUfmUQKbbDwrtP
afdQa+lFtxxrRf0CDJfc4u9Z4PlLra3QOsXc6+bNaEdUSHop+oNJRPv016A5k22rPE7eogLGCjql
WqXx7sJ0eoDis5lR9pC/v/YErNV10qpN/w4wDvjUFMyL4VFNAlaSYdmc5808ThWlvivl0zxSTM9C
Hy/9Tu+5z3u6mhzTOLauWWVytWjh67w3bywFOYOtaPUOFZh24s+IJorZqgPeyAjQHYtaPsQ9zEdp
j9XeLE35ACtePtil2IP6tO5qLf1VsoDlVgu1zdeTB71xhv2XeKRQQa+QHbglPw2PhjSBaEyvhAnk
Y37FpPrPK02HxJFGUGW8uvhddHF4mzdKXUw+sOo670mPmYhe5HI/75Yiwe+AmYFkc9VdZUkM/65A
2qlBubg6kT/ulDGMd2NaatcyzbsFEgwiVKkW1mkcfTYmRNIoVIjldRFAerkWbxyepPehbP688noH
Zrbn7nlnvZpTMYpGzc5oLjFZphoeODEhUQInuQx+PpxNI7QXcwzK94GwHf8coIZGQI5jNYdseKHw
jdiDFzFeeZ5nyveIF9jjNc2Eu8ThGm2VcLTvBjQFWzCZzbLpdYefYPwsHQPhfZ6GWwV1I70RO3gY
3cD5upL1CH9HVX8mbo9eVyU7kxRQb0W+FXcYbL2bBCz46ovZVCCW06PEW8WAsJiv6C5XFCnhU7cF
BaZBNnpeLk0TQaYQDkAgAyyFp+jlZd7EXhhecJCldvlnZB5uu8cM+YdLofV35NDnk+SD4B5a1Jqf
PRHV0q4dywhxGDDHjrzkkk8hvATrOcy/onCjSlJ6M0BwVa0Tlqrqp9iU0SHAC7HLU6GcRWe5K9Os
5A0n4bjw4kx8dJ576IDueQsU9bo9vItBV54HN3x1epZHg85sHHyNfo3SjpT6PoQcM3qrEFiYSM1L
TUX34uW9uJSq99p0Rc70xW/OCpC8m4/J2JvQlX1jpgfMbOFKdcbzmMS/6ZkfOrf2PwPAWGQXmNXZ
Y4p2bnvSxeYDUQQOVlefMzH0FxAuUfAQD5i/ioTEbZ7LeNqVUjwwdfk5X0DZX+NdSzm5LQKXCQbY
mdALE1S69BXCrnhpte7UmNhWUrUPXgeN659wv+SOP277AgYmyg1x4D9BNBGgZeCacz8a2DIthwBh
22sIF2VJzyB7FJbtEtXhBGvh6y+UURDcBCXNNvVY2/3waoIxbtsMG0Vds+SZ2FSznrcxaaLnybno
gxrDVMX9ePrLGSRYAjVNgc4G9CP7Vv/wY9LN9CJUjlEy0mrQaKNX2otm1oL+rcuKDQnks4zLYGMb
brLRsIu/FNJzgI40xUntDesauslDyAf2MkC8PMlJlaSgUVspRWxTKuzNg4G8YNkHrvnMfS7YllLI
dU6z+E7Lx/fYD8RdXHnelnVqtghcg75QVDE2HbDK9pewe/eQ9MGyUSPvBYtxeXbSNlhoqS4uhuqU
S6vsEhZC3H4QsRJONSdS6gpOJlU5jWZuINk1iLcuNDpEpr9U2rS9Fz2PzzyN3TshvfzFaTwKROO6
Um2Dbh8QfjRmclUNMv8Dxrcct1+7Nqa5XoJTcCDonnPpxcvBEuEHErn3kCrktWRajAoBVA0pC/Z9
qNQgLGu1XA9qk+2dsoIsgy6alfaD5UV3gcCltLChHyBrmF72ZsRfzXOGndHl5EuFtf0aDISVW22P
Ois3u1c4Pblr2a8ZguqDWsp8JfciWhVp9iyYDMGj1HuqV0nagBrryxsNuwgZnsh+Gcp16DAOi7bP
7knvruGTKfaVQHkcyBCeWUBq8TWwFD69bpY/G252k1GztIRTvEvbT9Z08VRkuB7UVmINF06BjjvW
w+aHGbp4UIb6OZXKT55a3OPjuF2IybjhdsmS0tP4IRzbW/m+7M46kol1qPrF/isOLiWvnHjIeElZ
JLsriPzCrk5YgSpT81GpJwx729+jhjIfLUvKVQygc0N5HZ6b6Pqj7F2aZl2AuTjutZtn1cE9S7cL
xBOCIqCgHQyRVSsWUOW2YpZ6E0qOY92kU9xMu3Ym6Y/ZxNl64Kvu6pgVk4rmdhOnan1xlQy4mO1d
B7TQ19jr/EMZ+H/G5gNakEH2CGqYrTjqN18RhdADxaKpiDfMG1ggesVczohR2m8DqhBLoAXFueIR
BdKwyD6plNON8t1fPBFuqua7z52QPGFVveMndUtgiLpsTwg6IpooeBnRVT1YmGYWfW5pqM+a7slo
ytWcvlh09q4rR/tslKa9TVOqTLB9V3ETac9tXMFryUPz4OUGTVan+WEkhTiHNfzX0YyzTTFidO6K
5Ec3Ip8ONat5EMjkD6NdppsEItvKtODlRF3lrkb+OHxOSQmqTV07eeY4LBsgie+0wz41lv1X1CD2
aUR3gLZ+pAbvFbcsU9dfT4XEQnUdgrLPR7Bromj5q0CBXZipHR2iLvJXehIZL2VjlKiz03GPo9sg
0CzFL1Kci9EoLoNTlduYmIc99PXgSm+S7lEFhzp1G6a+LQrlbqxPoV6sLdNzf5WFfs1VefMoatyE
E/8caz36qNPwZ0fmbNRp3ZtiJQegKeIlHMhykU4Fr4JawyIegzcLd8Mhtmk3LXIvLZdxKP1t18Tu
pbHc5GS4pX7JEPdt4iCzdwl6kedIqbbS96IP6r7qSrHV9GgnXfpIg/ilVfxoDeS1XLqykxcD+fza
aUHdzbvzBt4HAYwWbeDmkhuEdfpYM55ZUvGro59/3xRaudPD+tiY/P3nVGMaueUBXh0t3UlOM495
7S+oAmsmtdVzTsrzthgTBUWpCF7J9sQ6FzrWUWsouyyMjOq7MaVulRXGwzK06403RW/NY/2oYkxI
VeKj66C+2iUo0j4wjlYcUhD1Qpq2IOy2qp1m63m3JiRnTfQE33I6WtSJOVGqxFOGSRKlupsfZqX6
oDo/vK6xmLsyjUsI5qS6kmRrAbJxM1s7JHTLnVYQ794PXbmunCpaz0mIOW6NvR2l7wVROaC3Wz5r
ZW1DkWgawkbHbnzhh/ypa2HDByxZuN6owia3WTiNJMqVDVIXRTEuY5wqKwKzWadpdjyw5pteukZl
Y9uLfzuCePgwy/J1ZwrtSlazdq2DFh4Ia8SK32ZV9BeJlOHrlTO/Unzjrm/D5ezJ8QuRbgw3rVdz
0uo8hoGAqrvs8/33mEYBTR2uUO7l/h/a1UhX07UArr5wp8Z1lVMIJ1KDSdm0K82Cu5o9vcwLR19G
vr/tWyNZlU1mPCiDYjzQjiSuUNHyjeWZLJlrZuwLKxmdXRL69T3z2IU7jFBocTiizh5TxGNFubEs
6AHCpv04SN95rSpiZ3RLy/bdtKsa3OyY2z8rQ1+uRp50MGfz6sG3fe2oM12zHb0B2AYAU8S/q4L0
YG5thP6q1I/ODJmoNO9peEYH19QpgAUOHFMKPUuF6vMHwbHvPMrFld+wdpSszlfzOBr8Q6a34gmD
9bBvsv44mmq8as3GvBoZ+Hc7ynh2CeOM8U/lpl4CDDDK6KqBg6qSsaiXzphfDfKUTh5cmK3l4n9b
oo35qfZhfUi8CDAqeYUTKJfk4db62VFdZGoktEc0HXirWzCEqcvCDOzIUcms5Nf0Iq1MzA60fDsr
T+eR/zykdOXXOfPJJAcea93lRoaKI2r0X5U6xgC0R3mzBfOvMiwsir+2djKjitDVpvSeB7/4OZ/b
ASAw8rL5gSxIyx++A1bnV/MTNZSgcYF8oXVsT+AyWqJg2FRfPEpNS3Az4uX+y4AQwtXd0/fbaYZe
7xR7mmDr9GlMZI6bULX8B9FG4aqP9Z9hqieHmdI808KN4D2xnIjiIdxmPXjBz4RSaMjTNxG6lyRG
5JQTmLN2ifQ+pb0VnzwPPKltJtY+AdT52CqwfSqnbu/N1FP3YxhqWw2by7WnaxZryC6R11qlVj5k
nh8fjJ7IroSUo3yyFsRg1DfChbcapE57aBxh8QALaF0jREhkYqCYpq41tMbS5KpJmMm674PR4kFH
/0e3CsTkFhqau/V1/9EschOWme5q93VRl5uu1PMlT3T9vtFwRrAapISmsjzliWkfAscP7rmJimUj
x+JTKSPi5/ryp5EG2mLI7u0iSJ76hGtSaZPoWaVLTWfFDL9e+R1jxLLHS5jw/b1RpT2fIkCQw9iu
ZtS1U+vWOkYCsG/yuHxpEad5Go/gsJ/IZpRLznXXgtJpmMPHURlgZrWzje8p6kvewjU309E52dNR
6b6w/CKZYMii0wBkEeZXTRlGAc/dUW69wDrLN7S2pmK762xj0ge7rFlMAQfY0zdeHcDMUErrZkrt
gtAluJ8PsbCgLBM1xmE+aFPh479eJdv5qGWXbzbIhgMT5ehiEBV9gaS+jnWs+POe5TbRpXeidMvz
k6fQdAZ37cGG0RDtdQSiiJQB12lh9RBJOz17rptGAMO4sDRcm49gikj7rFe6q4+nkgrG2bLM9szd
veUHkSOsXfwysINpJJriHaZCtRQsOhdpLJMjtwXko1rorxpTNo80o7tla3VQO9y0fcwqFsjUIPFZ
0Hubu7fzZm5Y2AbrEICiwyZtPnK3NMgznTD7AAzsnzlY/YlfUYQoNfzA7wAKKS1+Fcvfp4h5Tx0X
nlV1/WHemzeVGzWnYtpoNbD4xJB7uCJMPDzHWnVNK98J4qXh6yfPJbWlPanZGp/wgBIfwrJFFTST
1gUxzzGhZHwMoqhbqnXnLOddXCQV8eKD/sNMHep4YTwegUJUxYIPrbaprepNwXSAKTNcwVJ+yOyw
uzhhShcuSBUwRSuP9shiJPjwmgZ5c20d0AEedYttZavNtZg2bv7AtHUPRew2y2d1O4ShOzJti4nZ
AIRZAE6YSrRSpn8ODGme7tWoeJiobNsSe+V2dDPtbWgv+mjZ7yFlWyaOD8A/jDvpei5KMzpsi66M
/M08qPgAAAfFDSm6F88qCsLPAj/1QnXidNOrvrbsivBiB37xZJaa2CkKxhuzSexXjJDLcfS8z9Qa
EgpJfF46ppo+AQ8IPd4ixZa7TMdMAdMj2rpxI8Z1i6a2EPwm6iShqEfG0MbHF0jMtTtwAyyDdRwa
4/NYuh+6UJRfFb7YStK/Navwh275pBKmWNnKGlxgJoHEFhGYY5uileszPUfoeTLrIbJxvZfpNqmR
7/eyam96Xbqnysh/znthU/2Ma6pqIhuXWJDRpoYu8QPMC35YpvIUJvq+Q+1x7MjnuiEv9zZDKse1
4ajJTQxJeBIZk2/uY+aj7gVjdY5McncxboFXJ5p2a+fd8Og2PJBMURsXMJXBOq9ok4ioLT+C1Nyb
XUXymluJLTG46XboPApgWmpd1AE4SKtZxU/EcWaZqquBCv7BTMZD3NfJPUk94yPe7X7daJpYI79L
zoM+7itp6EeVIuixDC9Bk+OTkBPx2fPujdTo38j4zmYlHBYMRcHKUmAhwBqMC9yHY/gRN/FFiWt5
U7xe3QMMkut5PKXfkgjlvfCdbNO0zTTXHWmNYxkjdch9jImRetTb8tRneng/D9WOO66cHjJDMeV5
GjTh94HborgMCuIzWu82b5A5wg6PH+cdiVMD/bkG6qOo98CUCwOLVKttvEgfmARNfjWE/dpiDKCC
Kbmkx8JCDKOFLoZVOc2xDLv+bGgQvOoO4Op5M+8OXfepyCThHq2nj7ZhHYjsKF7NOha7IGKG5wve
B6YbPql6KlRImYMyNJu5wt+0GgEAhmIsrCn1mzKdiwexQPmcj0fRjPLeH+snsPDiN7RcxXC0jdJz
i52ZiHaPGcowyuog4qYOaXV5a8VR43M53M9pRaaiGndZXxznPYT3weYr2IzSQhI8dJZ4SxT9XTE9
poXwKh5iBRUx2W3FOWdqt4UKFSznjnmMi8WKoWS0yqEa1fyNUAixcRPn3KBYPw1tSMHCtqt9qinF
yjH8fK8RokCvv1qiEeBTprbQUCcrgNc6cHyFEaAiC25W0egnmBzpNfCZetZdcRnVJLuahZMe/cT+
MR+zjShclnbnQu12zmREUSdsDHsz+o25/XIr52r2rkVB+cDE6zNvPe1NE622MhsWM6kjhxdrYLYL
/u5tCJAXECXebvQyiV4RQ4YV+VqKUiRUD6eXtuj9kzttKFfYWyOunlvHdXe1JGiTZC8vXwdF/lZp
3Rajt76bHdCwG607y0/uZrdzKuTA9RmZi37KBk9U3d2UahQt591xGkMY8wRCXzuyZPdvrk+ID+Jh
QoJAxAadAfIwBoBv1IFJv841FyWfeBck+cJxrXynCMxuteUH1Vof70Au6fcj2r8LpTJlFVKXWZZp
2J1YRlMAVc321PBE+3qVlUeclKzru9BbZFMmD8nUOh0Bqk86fA0aiSsSPNJ7+nfjzkFySvPNQ/PO
Ulou8jAapn6N8lTjNFyAH4leByMqFrZmlu+ka34WQ6N/OnF1GRDIbrDagsTn+ZFDoR9K4PVs2k7+
eSVd/ZHS2LjNKDSZdyCSq5OTTctNJwCpWLdtvci79lkpguiubsx+bUQlpjTs37cm7R+EAnl88Ad8
00A6F6HumSehm9lKjHqxMcbOfSB/Atm14v9OpWutMFEwG6DCTGsyF1PVIO6iRTtp1vjAuVTZM/cS
+lT7CZ8P0Zc3Ju6Kmstd1Yp+OR9Op3PSgshMMhVfkTmu9EbBpgNPYFVUlYqc3emueiE/53GpUpzO
6sg+m154P1iAgBBHgkf5dzn0VByhxYa3nrtOGCBsKr34j4a6L3Kx9XRmRNgTwfcJI0H3FJDgCma/
usd2Yh5yP66XBVQkODmmB5zJpyI9beIpQSGQZrmNkJgw7/jfsflVBHpoiIvD/+U3rWLL20NpWH37
UIeqnuhpfbxikvaZm05MvyXRTk4dswRzpyWraFktrhBMfR3uSAnbMxWlvTGAyXJ0DSxWgwvvMG++
9v/rWDvhLf95VpsbLCqmtxJXQ2ZozJ8pndzYwsXtIoKZxGGgFJ6GrGGhgrMpgnZgocWmbeJpY1YU
uoZ6z/IaD1ykU7yvpHmjFkLDD4LxqmPxegNm9stT+PjNoSuBmt7iMe8veoItUx9pCDq6VM7zpoh6
XqkepggN+cp/HYCR3qdOuJwPUOW4KQH4DtVHpbmCv0d+JhztZZVHtnvEZLNQAj6lHj2NjUQMhfSz
0a9WYNG6nnodYV1AyPl/zoDcbz5rafmqlqAwx+RHj5l8acd1c1bTEWQhF0uKdOhCJELIfdw4FoOS
X+ahanoVST6APCWq3TxGhFu3GpJosuJr7rJqs2rrT/EyShiZZ+i+ZCxOGLvO3LeF4T/60hhO2NRe
Mq/wyGXovFtQBr/pkBQv0rGR2WeDfvHNChePH2aY80CvuEKjHTOmGQ8kd9kyoVkPqYbzgcrgU+Zw
Q3SDaZ7RcFf00qQhpbaTy+leevCn/pOhp6uigPuU+HwC+WHRiUi1BjCgX1j0xbS2Gxwr4AjqvaUg
8KGe/lhI/6PQNPtrT1PRZUOS7Ql34WDkB6C+HP8ZkUjJnOtW+Il+zgPjLdF05WnMISuEBZO2Uc+Z
4JE7c+rCoFt44mc5IjMdY/OYZpb5CG2eW4RbLIIJ3Wy4wiD7LxBfr+ax1KT1MfqAHOaj82ZUYE3o
mJRR5YoVD9voDED+h++OeGMbHIBSNO0fMMBMC7DIy4HwzKZyVMgfIZjUEi8VIdAZrBVyThZp9a54
w3Aj/OjV4NRDHhbJZopCJMGUqGGLJQ9Gv6S8jHVfXpqWVfa/Q3h0478QPPBzdGkQh6lp0p4DZP4G
VorC3lEc5pqLqtMsVi4RBj4xEmZvJRnu+7z1l7UklHzeL7OqelDUHxVrxILIyU2PCeQah5bLGjEV
H0Nibrkvi98azmDNTXCoOLG3NEsKT4MCiE0fUc/8+08g/xlqKCmvOST8kcdm28L5Z8RN0Gu6ipe0
g8DDZeim40/FQ/NhG4hnXA+2WW5lT6QVxlfq3ut5L84sLh+5mnec6eyslouhrONHD3KNZ5ZnzDDU
d80B8Nr0KhO92CUBdpzZIQHnt/hyTMBtHplZuURRR92xQVRNyLpPbB+Xz0VqUbXVEe4uYhcxjSBL
p9DzTwiMw3IYCFdL06xZ+rKWTOXZzJHg0o64SJp6O+/N465FBYY422ipwMhdS/ReGIC15qXB35zh
uT5WbheDmZmCWR0duqzOqnCLBlhy8Q1A1KaNiMNqVdR4RINxFdIVwyHaOTfuXySX+ea9nkbOrW5z
bsVRTcPUfP/3v9R/054cm4+sLvgH1Fz/R3yziTgit+uIFCVHyaKPwQPVtMFYmEYfWj2a1ebfv51u
wlH/z6vbkoYwdIKpJsSUY6DW5/jfru6sazXu/vlvMfDQFu4jEcDKj8Zl3qE2andRDTM8uNowsJbw
4mdbDrf5DLRZT8JTvOcO2aemmhCRcqW/q8pxuJtfGUnGw6JNCUCbqK2thQjD8ZPxvTHdzRAl9fP3
eDCZmP+P8Ur6TN89n2UIVwcJzw7dd1BeN8Ip24070h/VcBLdTEWMBwEXEhknu4amyvsk1Y99lUKg
ik11lTiDgnu8IF6QeEQFJgSbShP9rhA1GAP2BjPyjr2Ow+9vp8xH5jf/7fA8+P1lvs8R8zfw6Cn4
05yH30B5aJo2OGeaMFdaRqc/F/TC+8795bbNsqpH9zOjpbWoSYW/gmXJtiW+UFpskbWdMo9Xgaw3
lS3CUzHplHyvx19H4dxlCcjNwp8i0pEl+/cuAY33lZeqG1dS+ZrHvs5OyQg5DZG3mce+T56/YO6j
QGiRdH+dO3+91qBahShWrOeTswRNzkKn5gJbAlaiVkn25+83keUyxMhPCLEi5pzhCB/dM86lgKmU
5EBwCry0YxTYj7qS5QdwlPU6lGn30XTPCsSnd2wf+qYy4A0I32qf0eXvDd8r73zseUsHQcyaJJ38
CFJoIPElLphzVP2PqP7EFmKhNYOrBEIEk7wWdXewiUj/05D1h+692TjdD2q+DToOP7s3SnUAqgRO
mEjx+pq0xhPBhN35e1PgKTqrzup7xP7rhLoaRvBSFG/noxLDzN/eOSDhWI4u1vp/HAjVhu9QdfBJ
Job6X19uPi0ORv0gsvCf4/NpeINydC3asJx35/9JTYuTKApw5bhcyFvQVPVoUZJ7woi97XxFvGly
bDY8upWtW+jVG4g/L97BtGt/hFRyloEwJRwRyz32ZROuY5kF7zHUnfkMnTlMKhHsDdEtSbXiyU9t
uVUIRdulRunejKF6ZhZif3aRTflqrMJHURfZPhqkucHJk70QToGXpXE+82igleTS1g4M0d/nCgwr
Ap1egIxlG11E+aHvY/sSDBpV9kxpf7RYKm0rUt6IDI2o5pTOkaexDZDGHwFNcUZY7aBFj58w/GIm
TSada93274y8hVReuNqHNH4VZdP9mC+SuguBc9BdngLzOvjnQ/hWZPZmPkPKCJ1Cg2cgq5iyebqx
ZmmbMQ2P/mzqqlG3Xd98fo9XZO71E1bizymNGN4K2dq0K42/v/V7F1BhvJPFPeVSAi0zJTiMLBBR
onT35D0OD4iqvZuVaut52GWWAM6COqGlOy26HoogEeKU7XxUVTyq6FRsqQ5OR/Vne4ij59Ql3Bo3
x8d8ksGEbweyQYIj5Bsh0lHIWUrDg2mk7RIxEKgpN8+O8M6AveWBnVHIYf97o4eQoZtEpMu/nRh5
459zcnuixH2f/vVKA7wWifGsBFPWRW/CnigJBcQ7I8510Vhy9TyokXHWp4H5JFJB23XYok6VXkVX
MO6G18hThzWPxhKVbzC8Foq+F4YiHk1XhvdarK2ATKuvRBqoiyB3vKdKp3LYRdF43+CaR8fv+5CK
k/7IfabYOl3GzMLEjJI69Is9s4G4A/PksyFSGVV14iMiPyVtW55B+idLZazkSaVscKqzgClqKyKP
VJeBTPrvwe+T9GmQeWi0T2hGzeNjILNdJzy4N1ogH53RtbpVOSbULEN1Q+Oiv2uspr8Dcf871BAR
C0QLaxZQLAmhr1z1GvuF10j/MwUvBGEx9K+JEfDMEiJe21IETInQ37sqreo96jS5o8MFeGzC9jKl
KU7ugJxJTFDfoMDNo48e2jakhfNQiumfheJNm07n2XtqfaDkX2e3IYyC0XeO8y79NWVJU6jbzecq
QDixVBCSNH8nR9IH9TI+lfPJpoHktGxQQM7fahgr60InbDcfnN8/2ltyiakXT/+xXi/Oql4PX9/Y
RjIJEBerg5408jiKmvT1DEfPoFznnYj5P8IcGAzzLjxdalsCmf68241Di5n0RwA753EeKfMG17Jd
ugdvGkuTpNuSkQGVUBrKnaPnP1xI+ExvDYLMYBWdzC7K10bdKs9RUz0XlV786oW/hcxovEeOZeHH
IacXaY5KmbAaqU9b/dXnY0ZOUTv+tNr1/B4oN1Tk/EF7rErHwQSIvqpL+UiUQOhWGkffkAofZXyn
WIZxjIRJGddVouzcUkw6fzqwa87JaGbneXDezLvBoq+d6hTgB0SKfrbDzPpdIg0MbUKwF/DK6EoK
1qua157I2zA/PTqxi7GLx9c+SvylkUrjZuGRXJmQvR7qTgab0YzuJS2SqyiJ5tLN5JUHKnl9aCWW
LbqQ10gSSZ7UZoFYqUpeg7hdxSKPnyyH+WEnwvTrXf0QJJsgKRo0jbyrCMUL6CuT5GhDcuUmp/lr
B6YGVsHMwvW82zZo95U6VkhmitoXWAp/3qw4R5NP7nI+S2QFi/d20FibT1+aUGKvL5KbqvBxV2zx
ex72rFLfFFiSN1BZ7V1VFc0KVEG/6KJJx+vF5Z2N+HrZY3H6kOFwHrJgyvarh71LXZp0I6v6MKo1
63xaeiIl6kYllymsaAC1GUrH6X1NQ2psp7TNqQz5DeIvhmeYVNVHURnwnm1VXMjM4WagMV2ZvyJd
/SP1NfGE8ineU2FKNjyCIlKAHVha9qjxWwZPSwJgd+sUVA1RqcMTCOL+5v4PXee13LiybNsvQkTB
A6/0RhRFSpR7QbSF9x5ffwdKvZtrr7vPCwJlAHaLBlWZM8dszehBQYawkKPU+/VXh8xolQxRS/4h
ObkmcFG/vfqZHp2DHGvYHjLPtUgKKj3Sqn4NMoKLbppMn2M83ojOJ79GBExBxf8SccY6MRGhEqXW
URC33pX9v8iq8AoGnOKYLKg3wFHVrzGIGN4VBMKydeEKyOlDHhD/cMh4yQtac9RWcY73EbXQ1cJo
B+ru+Lh9nd37AqTD/xgljf/PeXI0m/v+NU/e7193+V/zejZTR5N4EIrgMtw6UHQXw6jG50o1B7JH
RUQNsAhOsUcSYBHzG3CWw3mFVgke+L1HnhVx8Vy1VXCQrUbeow5K6IzlAAxAtv2ZwE4peL8W1OIj
KuLV5HQ5EJS2vev65Kfs+npZHH0S9kXV8h998nTwO/LifF/4vP/5h8l+UfNzruYpdrR/7y5fx3Xa
BAxA7a7+3Hkevv/P77dRCIItOtXot1pvv/aT1n1vJxL9U+5aF0KK4jCBK13XeqJ/qsZPOaEKwgzr
rBoyiqnFZ40E5TIws+57kQ872x3EW20l/tYNGnM3wW98mW8tfIIbXplqB9f1natxkXAHefB18lSj
301ryX/IFWFfra9xfw7H3cfldHk9HN2ZFfGv62VTXk+YayzSHLsEjMbv9/5zrZwnb/Cve/957U4A
2uTJWu6omjQvZlUbx7huXmXL6U3zItIs21EqR3J5ngGTxLx4flWvmxw8u2zKgxEFOdbvJK8TjAjQ
aQX1N/RTyVGoGVmjLhcrEjwaYBcOo9q6SM5ccyGbWuUBxyyI9H0Nx3AJFgkmAJsh9hGRsEehEkVB
euhW5jcHAH+Nu8E4qD6OgVVx5JvYXIoZTCEHqsb4iH3ffGaX/VaM6oPlBO4jhf+rnkXHV6uAsffY
tLX7mAJzWOLnF67lNHnAesIFWxyOQE6V071fXuC5MGUNDIVR4bVVOxfF2wir9TKBDRXnaz3s3d8x
Ljmx1SBBwqVWdaP+Z53WTyoKpB96Md3KoUy+p+b4LeQR+601MpZgSe99mFjPLtjV2u+9nw3E9HLr
rdJ8vG0gD79WDvHnpIK0MwNMbPjx3WZ0yumBOE5/o85sWvBpBiin2P3Nn0YP9KNlzvU7/a1ERLMc
qBneY/E03ISpm2wF3XgvR3nKUlddFPVOjtZZa64yu1S3XZFM1BxTOFFigTEtNEpUT5YKzauu1Xgt
5mbo2iXGH5ZjnOKvCXLW1wW4HdT7BEtiVV9mGmDuLHEipH69vc2GyntPUhA7je9+6g1K/cSp033h
RoKEVr7l7XI/g7xxV2zx1cPURvWLmWZPVea6nzF8lRXh9uLBKwApjj6gkXm+keC6a5R4QulNNC4N
K6LAxnOmTT0kyTkA4HiWZyW5gRXm51QK/vcA20lzC8EWf9n/HtCHBPSKph1SHQHO16ickuEHWxfG
Y4DDzqw+vMjcHfo79ikyl1e7fbAZagvG3L1TTpLDPRxdtVcHfpT5Oc4STA2KgnXvv37rEkg1uDdB
QyT+Gm/jwHB2ocinZ93JfhXsSr9T+/iOfoJnqaMX1JM46jZQ/Ommq+7VMhz3u6OTu/E1dcK9K6cY
FmbbnpKO4iwPLIIKAhqtv5tadYCROlFGQSngtCaXrl7bytKfyE7vvLxxXnjyOXjG7RAwRS9xNBmb
3HZ/tkpbPcjD0BvVwzQf7Bg2ss4+ZSkHlHxemcqR+8T7dZgN5euhGLSFvMN94N6kTtHaf0UA+0zD
ZMNPl2YeK7cE/g9pLQfWgDYWuEFl4sbPbbUky9/efL1vcB0MCope227p4BF2S6iLWTqTR1QzbKAE
5OEH4oFs1WVBQtoY4cyhVTDKWxIjLQ7wAjE/kKf/bgvWEht/CAnvLCPV/2I5o4/Vl/kUQZ+f6wMl
2lme3ZvIFqqVTsJ4OSlBfWhLszpYovxzFmRjlyyGeeQ+LM9kX1P6467oDjbRUJ73pr9m6zI8Zl0D
vkaeuk17Qp1aHYRfD48gCzDJgKT2QKH7WksU1GCm9cNvWUrXUXPRMeb+DIL5K1/b4kYKs1hVBjXU
DbWoG4EP4oOBudU+cnq+1G6sPAhgDJsJhPNFb+tsNfiFeWN3g+zWcMJviHafunoq8DdpOlZ+Rn51
fXFl7Qz0pa/zK3h7SJNC4aFMSx4CI0kIXY/mEgtBrORQTFLF72GAKoflTUoe1J6jXWRPWkGb9SXA
cX4B2edR07Miv95v4k5zLghkfcNSHwFHuw/zDwKLQu3Rng+JRUB4MRVZscTUHhq6lSEujxyq+a0s
e2wHN8WzEjaDzr576ZQde24rGv+MjImqr50KP0o5+x8Xanrbb9AXq/+YLW8mJ9qZW24plAToNb/A
/aWG+UWRW2c7Kqp/iFj4p1LR9xpkkm3BGiZZuvDECXF650ax4MfGEeXKLRYHelpcNXloVQjP/qit
5Qw5MMb9sx7Yw4PsmoY2BS7dPGhp1J/uh8F2f/NZaFGKmt2pblIfRXXa/JkiwqnhAYcEowhgGFCl
ZBHy97Snokg/Rshg6OpK/SmaD2bZi5WtNBmVhjTlQF6qT44yPfPA0aZXMzOpqSm9kwIEr16acBu3
JaFWALKGOLLLRCcVwKXGY6FYWV2SXLzJsZ6HACV6FZTO1qbc5Nm3Su3g51m/kKPy0Cg/fZeU35+e
CXVpGWo7d55vFQCj4kB10HY3FEhaj5Ebq8/yXt2ESp9s0bCXV2rQSLBKIpb5daXXv+fJSPad6tp/
WD4NvmIf5CEudRyh7u27LdSgJL8CzwtPyIVY3w4VFNyiGD7wyRyKtvxsQji2dapn2xAy3mfXnfCc
hmnVYa3SQQbdUM5WfgqXGLCVNm9+7bX7GDdqfia5Gio+tCQhbsNYTgcf6sdK9ge2OCtdrDynkY/s
mbrrVaJ28TM1VPFuaGNjqShtwOKZggbwO2HZ8qAnt67nmKG6uB4vfP5aa5XCwy1qXQocgvI1qwP3
KUdm94wz96Gdu0m74yYOA2Ylm6RnMDtJXIfcFqNNRnS5tF/NKNdOyAmHhexmSUKdjKH0iyB3zaPZ
6x68+qzYD2H122lD5Sy7kmZAAd+0IzYuSvQ48bj+OqShFe/12Hm+9yut1RFoVRqQxvr3+9RKL+J/
XImueUtRBvU//33HKdSbvZHCAsjhC7fVQPpGT9S3IUe4JbxXpBzTI8JMTPnMUryRUicDUFrOWjZL
C12msInYTLkh3hwNVTIf/5tTO/7TWLofo24n50lQDV6x4rzkRd0fdcd777zAuRCDdy5FYpRbxLfD
UvYZ/ohgLicJk9n87HaD/RDUuk7hRDEtZFMOWCLc+oEBKIQUnAaXXFEfLV3wa82KcdG0pfYYFBF6
hNYV/OTp1YWIkrOX8+QotTqEdjLQkyiusjXvLXiNIgiPbeNoGxxEqmebPwA5lCT+WU8/mplWgcr7
h65qxWszUf/WaMbZ7c3uU53e25kZmvfsqe3IQhVQVOGlQ3VIhgbKaNpkn7nii2eYJQgebQPoXhd3
G3Lx7XYmyFiz84eeep+dAQEBH3MKrpUwm4u1kkcVrjMVGEHxRrRvYfYAHAmTV3ysXPNWx8FvJHrm
iRJ769ZW5fdm6DKgmoz1LKg1Kja/WkrK+tcY2aTOY2anXk1DGb9atdE8asTJoKYYFXXnVcv3dhnE
QJvArut72LP6V/1H1ZQnH8+YE25HTDHMo6IO7lOSZdsSgT82LI2/0OeySBFU6s6LbXPlZ23xlruz
PQB5rb0cLflwJIaqn23LU19jD8kN1/hGYT5S/LviS/cTI1TvRctLXHkLqzmVQ1Ec9Bwgih/qzpNj
29pSWGP+0QXxxSKL/bvteL+1If0Z5mZFoUlWbdQiNPduWyz71rM+1LrOt5bWJ1vZxL9h2eZm+OYG
ojyE0N8RxVv2h20PbyJVk2tHAcxjhgvaQh1q+yPNIJzWZNdPutuU176cXvW5H18lcxWodXYIkIG/
pUQnvRqoB+EIbE7sZDprVqQtNL2ptqYuQPs4ak9niqnRFMy82mIJLK95qrS6PfhB/S5bMUFKkoLA
krWmxUhinhHGSvM0eCXsOhvHk3huyj6jSJtzPV790cBlPMncU2mhzusQBe0Ljay1Kyz+t2ylvlcR
slovtX7mcCUWAeWgz3Juj+X5vrbmT/U8155qYuV18I+5Y5a5/K4q3ymTR/I4o2aJgqMHUsNAUBXu
A5+zk1kfNKNonYrlBEB+sf1np4NJpsE+tiyGAuGc0G5jy2fE8XPlMQKUszMbc9hjg2SeTAq61tWY
Fi9jHWiLFPNDFNnTrjV6yBih1qwCL6+fJsX9Pcx6Qr+r3b2nNj+1IsItPazDtdOHzimQHCQcj02W
4k2yaVNleNIHZCtxWHhLWWoUkgMgj9zC/TMjxBxIdf+0QXFRLjIbg4zor9d5nzsricwsK/YSyeh5
aDWCusuw2A6HW5fY8TK0hxoYcDfckBEQGktSdS9HK3tAR68b3k6OhkZHLZITFDs5qoy1tcLrVvCD
wK3cLsRd28dAWDapALTWHuDMjWyi6qmprAvn6jImK32GglwM1drqx36N6yH7+9mwRGL75Zk8UBKB
icl8aKSTyb19n+NZ/rhOlSLAnZCJcgC7lYUoleabB592gaxbvPiJrm+KwawPIXDfM6WoGLtFbfGt
qsbVqAh1m5qhs+m6ulq1BMSOWlHH1z4Jf+u8qd8MGNdgYvUOV3AtfoxTzDK00Mi/JYnNh0IRzwFh
vYOoIYblWSzOVZVPmw7t9FH38z+H0irrfUfJrc8u5NhRoAnkZD6VU+SZHBkblORLebGSxHO5+Dwp
i3IqCai06TfQvPQ18spghWmO+lYZlGG7MVI72dRj+6kLm+5SoN+hSh1H7WygFHHAe2pv6Y11pbx+
fCxSypnmljy4A8ROO1PNDUWJ1jUpEUhOJkbf/5mAawVFsamlf/WZZmBdSeVtjF70Z36siM1EzgPY
wmfyb+lr4gTjyTdgMJmTmr5aOcKGyRDQcuZRDJ3HvVtAlJKjCI2crVnl7iod8FAwxHOEoxN+SRyw
VflzkH33pjz7P/scdqU7QfROjfmejmoJwdlLUpi2hfHgwT3dhsTUTq1jlduxcJ1TNZAKIerZPU6t
GDaDP0ZnPil871hmnkm1mGsReNXTkMaU2wLbvxTBEK1jJFiXglDWaorT6lqAyVrVbgxr3WrMlWaI
lTkpHgAz5lq1UH5M40gew478N7JSwWqofeVJnYV5sIycY6Bhn9AHmbkdcUM/RyWZxCi025sXDx2e
jE32HQuVvZI3+ibrectGyjgoNPEee9yanpXOweMy057UvikeeYI5z3hqEfCylHQjB93Q0h6sGsTN
PF8e8EfeFp2dP8kWRUTZqiksaGuYn+tzoX3oTvXZnw+xYtWLtrOwGZ0HiE1CDJvP7gP3PjlQlN5/
rpjUgxM2/kMvmuGq18PEVo56cWXKM8zL225VsyOFwZyM1yBttb1KenQhJw9NEUJDHDFptoFL2Kb3
s0xdZTd0ZnNuBx0DhUakn4Vrt/vUNeJHqsAXAlwc20odx28zsHfCjaKL7DPYGy2nQsVDdJ4iB9rS
rtcJjg2rr755YEjHbjumekzscZ43H3I95qk6XOHlZ4tJnyjl4HfwmM6HLo/Ybv1tmtDEl6ptE40Q
fk9dRpbrBx4YdroYLJ/VoF9nD5YXjMsm5h0jmVLt8qGO9pnZiXOkVf5KbfT6w0/bU12EvBclbgrQ
y61DXFKAtpSnkAkbLJ4C6wXDMfEgpZyqEBQIYhAhW32of7W0ztJuTjoXDzIW5Dk7t3xSqSIDuG1b
DbpJ1clujShwss0HfQ9YM7sZ5P1XZae4WzkKCNJcZ5ooNz480rUCC2EbhGm/AAMxPYbm6F59kPKD
YyQfLRKMTU5l+FY2YSFs7KiDWNnjTOJFhMQpwBmQvwOD6/ktFJUfIJafjBWIZWxIO5XvnKKDZBfU
+fTobX7bXbmrNDiCSqU6u3gqIpZ6+gfAH+vQxEbN9jAXrISVtt3xAxFd5BRWvPayMpCjsXzZm7n+
05+J+w7ZfFJ/O8Di7lUe7LaHsgSEcH3vU8vPwLGmi7xEt8B8KRqMhV4y/MEjbVoTCSdezu41tW2P
zGcDSXK+/1D26oENQbdQWyN6JbGqLXNw6PtpbuK45i2SGBiRHG1rkNLlBEOAAqWYVXvz6XeA3o22
il5Rvzw28CCfjCgheRcjRspSdSHyDgcKpKVv1BPBMnSMWwVX+GxZ8TfZbQzluIs0OCWy2XSWjgwn
+ugbg+qnPr7Jio6q85J10MYDojfHeleoBByMDMPpot2jjB9hUQ8Ujs5FHsAWTpavW8+lCPwT9huA
TOeiENOnJGOylQQ2C2ql/+vWZbwLdWWb43q5nIKqXTcGCr+FUhUNpTX+tByxslpr1DaeZZ88FEZY
8bBNY0R1mPatNXQOS59kzgZ4P44DIkI/Rgje2Zh9wOdSExRAeiT1kyb9/V8nsVlnv5sR2xek9P89
1Mw9GOftYgrKYWsme3g/+el+qGcnZdnsl4nfpV/n9145JJud6oUr3FYo7EAVgQr375X3u2FU+Pce
0nz5fvnXpPkemBYEKzPHWDotRLUfE0Xny2I2r8CF5qpEy/6FVKsYeut31wieJ13wHkV2tMrazH9K
CjvbhUWn7alXAhXZVNFaLygVLqGE+CA7hDZ6L6aOZJ1n1S2oFO8lc4S4FmlB9jf1XuQERStZpBSC
+n+6Yle7IaDE2GGeXo2862UwmofKJsfSUrfXQdq7ZeAk9pAYydDPTa2dmiNfaQKbcxNGuXny2IPK
VhC61VOLS5VstaOePreGSk3LhIHMFJ6FWiQvtR/wwxTa2zCu84ucaXUe+RRQf1R+pSiDRYlsP8Za
dX6JpMaLqDIjH64oRRBjhC5XH2PqyzwjejK9JnrS2jJ59IijyFbHo8NZpKj2Vi1BU5w9mILZ3afl
Yh8AktM+4Y5jn9rRd07WaEc7qIDfZL85D95nyLNCmT6ogSl3suUVIZumtBuWFYUOF6dUiZnmSr9t
5qbs00s0/mo4TZt+tFA+zAOsShu8TyZ05ooRHngg9Ow1VSq/rFBDTs/B7kueb9QNqkersym36DGT
h1f0oHXw7GyB2GzA5/4Tn7fVOA3BzzKpx4VSe+EVI0d35+AmvBWWEr1QVkEZ7zylpepjskE05a3d
kIn3zaM977m9EZB6R3pvYSTC3o2DZe8DtGnI39r4s3IwTcD04WUKkesFHcK8SHXiz16PfhlTU11U
rH4eO1uxF3K+a5E+gHKIPiuokmUyEvnLeuWZJb7yDFN8b7a1daYESKHa2SaB3LBrkzMc7nZQDcLn
sjkGk/Fcvslzy8n9F7hLEGwJLh1kX6yg1zbMmRgz36xMneY8pv5R4ElTLW27urA5B3EkBzFrXpFF
mDby0q7bDdpEKnB04qXNguPgCa/BTwo5VthawaM7DHwZ0/qYOlp3kS2RPzWxVRKYr/vnNmkQZQvW
CCplokH8VvLvWkX8vZ8Cfou31Od1B0eE+oNoqngT2yA/zXaIlm2S95+hGuIY56OzoqSWbX/zSxfR
b+pBRpihkbkyowLcduQlT4WiwI9MDcJPmkEAoBvjLZhrJGHzaN8lB1OMxLZQOdoeWBS2jfqTlvvn
1EEkmQC8PRktyjY5WNj1KqlcFQSeElCVMQWom1j2jC1/93jukwN5eG7jILrIRl/p9hFeCFsRpsuu
KBu6TQZsYEVxSh4vOxIqC89q+939HujzoLNgJBNNWs/f2um2nRgO8BjsJ78O+1uezY+8VD2zP+5v
QRy/26Y/8Gap3W3K4ZGbrtKcgEr2N8cpykXTEDKXV7KP1hZwheqjvNRz+RqFBJ8O8trcBtNDVay/
TA0bgVAU1A9Fh/FMiNFWNOrVg2oHFRF4cmKLIgAD1bgCc0gCEK9p7/MVpADhJYwqijKL1Lk4mdGs
87AUZ1NrtY2uEJpUnT7eVQUwY43dIwRRzd6PBsQMdTTzXV2K6mTonbWhqKU9u+yk105aqheUYRT2
81P+gvgBJJXeT6/VpArStk7xEZDv42sDCMA1sX7BafeiAtn7ZfnR1iOmgB8xFNHMTaKF119SNidg
d/EDogio++VQO9hT0vfd6JpfpB61TQUlZ0k1j/IU1Z2/pkIBv5cq9S+yD9tIsW1GG0zI37420ZzD
RNin0RLfX1IkbD1qyfB1k68+x9eWliDZWvy9ykmMd4K89kHeVx5YrGPYN6rYWnhCZdOMrhoas1iz
iCsOGPd419p1fuJIE34PIcGgMYr0S2D26RGbGX8tnY/IrhO+Lb4pRglpSQzFIZoq9+oK5acclxdO
fy9kbfhWt/V3MFbBNWwgXYEygntXhEgqBCki1GhdkpsXOTYGZceHuv5M4KhQpuGl1cYTOJF8zU0D
yKLxpHc7OVve0xe4prhu9Ti7CUMGsLrHLJ+2ckI5fzXMxh12riccLC/mm/ZoJlYTO6XNVzvG8jJn
uaa1TnWUV7BWci7W/v4ak1Lh62OlP+7/C4dboQ3CMeDeV4CChI8QGDv5b5HXT4O6GU0BI2b+v3fB
wE5pCvf3i1gaFzsH9S5FKaF3oMTr19e/faIOEaoloYf5SvkPc7r2PXVTjcpTunw16y8oRGVD3lC1
eL+DJP0dJgnrSC0ql3qR1w+GWUWQ6SfEJ2m7Z1lXv/ZJYO7qrO5BFEzqZ0E9NWixveXo1b4UCnpX
Xw/PQ+G6D3w9qJKctUGV/hthm/qJG9K4Ni19OuidsC9SMiQlQLPUpzbq/gU8jrkr+FxtTV+f3iqf
gMB8h8gxEwJcGuEgw7YekLNA+50HMIj0Hdv8LNinrQn6IBSaBUS1M/wYW1ZipJv7jQia6R0w+7oY
gu67DpKamm5RP2o95kiTivgDlxcNBos9rgZqWoaFhlb3RKUBhZCdBgVsbg6F0Zw8tSY9QHVTtFVN
l71t0R+ngnzPQp7Kg1mN/fEfI/bftl1j4swaWKUo6z9zTMXESJbA/Zq8el7xy27yGP97yOZd6r05
ltp0mBH1squf97F6yNe8K8sDtp4ADezoZM04kSYDNiIPPDDhNnvBy71LnoVzCUFvad8La7Y3C1h5
yP4sKoiLfl2KM1fsNOXuq+9+469hOSfHp2EDfCgFoNPfKOMoPoZeYWFq1/o1r3C8axQ9OVHNZuxJ
qqm70jSHR+iV6bpOh+qFKhaKvAuRfUsRznY8Va82KRGMCKdrAUn7SvmVd+40qrMLEjfvRL2J36aW
tiMSar+rnrOCQD7eBl8NT5RjUc88948ZyU1HJMFR0UX7XoEonLvLYOoPmc7DvS0U+93sK4peHEWc
xqq2XogbbWR/Aftxp4XaskTzsRmnqn2yGlGtxrJ3byoPWBzNzOR72RmHTLFRHDnKrk/Q6BE+Cq95
WVWfNcko1nlG+cIbE6ynLIvObm34O8NpJjzT8mYV1o51BEwfbam97L5ewWo15zZ6JHnkK4ArOCTy
FTwFUq0ZPlhJoawS0etbyOTNspnc7NrNB63rFbgx/rDDtTC7ygGisYihjPZJdmE3kBxLR/8p58sJ
RK79dQCXbc0XTomXRpy/un5388E9bXXdU0lIdMmDI9x3gARmusxGpB0Dn5avUaiHxqVOUAP0RrpM
3PqZmBxuKUVgUcTvZ2+Y2DYLxSTV4tRN9uaLmt9nVX9pIeFf2jx/lN1903iHOveapa5b2Vufpf6m
Rue6laN4n+hw3Mz+QY6KCfcewx2fx8kS17Ju90D13TU0F3/vm0p+6Eo9R1JUNVd50AExw8fXyAvP
fVmlN1cHKWdvIz9N5lYhImVPcVJNJj4n3agrbGlMBA4Lz2zxQ6O46FZ6erIhTutv3LlpIsPcwsyL
11+jUZjvCOyUK6IK7NFMWOkaHlEYNU71raGs5AAfG2O5edQsCa4hOucPM9+qMnu+0LURbV1IuF/X
kwGYNdwvckJTJuPTlPVH2TIzmzxwkH+9cKIHwYvtfFSimFDfQD0gPPoib+Lzfnb41jzLy9zS342F
Wl96/MtqCqEK6qnWmoKhFNWQlPCIsQf+x89dz7L3B9iaPet9ViWE/1hoKTBlMrCxeex8qxAqUzRS
a0/2lJ3bXFGWVR2Ol6xTsk3TauUpqgzohzqrqYAHxQMUSYIxRqg/qX5cr8YBBZFetpBLwSct7aSG
nOeP/WMrD3GIy25y5kvaP967ZdMnhLHNdFbAspk1Tv8oz+TBAlnH3swt1vJGtt3xQyZPPS18iPoE
QFVpi2Rfkdjbzmu/QwU+9GGcMBx2Ao0YNNuV5YBfwqcoqa9ygIRCF/4eWsbwy7HaX72DnUJrQasz
rew3TzGtPJr4oG4MIeqr7yuvfu96H5bGH41gJkyZZKhfW7KNhmEqH2qECZIeW8q2EpXykZhbGBTJ
h7dyatVc+mpVvXZZWm/h6tRr2Yw6agGMssnxjGY0q3xvqRIz28umnSvawlDwEPy6Nk6/+WHpLKYY
J5EZ968B50IVwhkb6DeM2oKd7ML9CW6ImeIaSojxpbC/y+gVNQHdtWqHjWyNDdUeJFvOshWX3oDb
jflNtjSjNB/CPprl14S9clONj5GGslWGyIJQn/ZRMleRzAE0v8RnyhiFWMnJXtriRGtg6SpHYzBO
awGv4etVC2uA4ZCMAcI5rs2o2l42VdDu5bUkGhAjGqp7kMG3KuihY1BD9yBHHWf8QVC2fJT/ikZp
n0Dz4N5RwdLrySwsEqfYToohftdUPhCV/zoBZyl+I1LY5Dsff4edsBo+E555DErVPGo9memVPKVq
v/hzKtv+YGY7aueOHjxbN17lI4h3qUfLZ3z9vzRqcmDQ0hWKQGMZRMoW8/metIPdfwB+JJdHvh5C
4Tty//SVyJC3rqu0P2bYMxHBo9wkpaynWhm5CarQ6LAdpYz37AfiGokIQrJl1lcwA81p6urHFjOQ
q+waG4odixwqnWzy1MCdxWuwTnb8kxlPxEjlqdsox4Tfkb1s+WHOmmucFxsyo4C7QKJeMk0RB9/B
ETHT2gyr2ODPGUVff87kKORZaGh/+/7XvN7rN0oehQSp//87+fP1/7rn/5r3r76v17Z43nYxKKWU
/eJC1xxQJL07HkqfOEnlUN5ZvtpxGX5vlBpwZW07hwRvJlIdJYoUm4oofGRJUwrnITMH7XnUsZ7Q
Jxw4arRGb3pBMViep1cEwu6z6TZr2V0bqIf9vNbxD3LytyaGLe0kXbQZo6h6SqfkiQWsuzX71l9S
y9AHS6QRZNPmduGJOT08j9v3tpNRn5zrewhLA2ygIYwXUWO0uy/r3mnAzaKN/W6newkfCOHZG4Ho
clVVbEcnaFt47RX4J5lLwEfje9YO8RFvM5qz34Lmln9mBfMs5c+svrX+zBrm6jl5L09R+C7Ms+Cc
yotRtsVHM8f8V946BaCzFBoAuMy3IWWaNzdrhoeKT5556Opbb2vDQ9zbpXlgLMXBEtJRXu6Cmbkk
yYldHj53RW8fZaucUQd97D83fFOwqskKNki1elQtM3vQkZ1urCqJX1ylxGwCTfxPar8WbEDr332F
mZ1aYoHXA1hsMyA+aZJHexw6pl3ede45N2Z2NV+1dy1iBQIP7HcT2csQ/9of41yB5U1q9Rzztmzk
axLiUJcNPq1rhdD2ojRb5TUbMGUdnJTHydyk1jpGRInfqWymY8MKSOvMB9l01GSXwI6/mkR+kMYS
KYZHjijb9E65QENsd/VPvH5IeqAKrtH8sw6x9DZ4lofQ1n4EpuMcKz0MngtrLDb8PpTA85TEIpZL
yJ9oiD1tJ82GM9Q6/UcW5NtOSaOfQgco2aRV+0zUStki/B53JqrDq6pjPiSneGO3qkhRfBIIBCHW
4KhjR7V4iFSiWyKzLtPE39z14/jSOIiuW1av3xR3QJ0+sM33mtwgn+ZQkjh7oqptvzLsvnh3Krvd
ijpBmY4c8Y1o2kZOKFOMWuQtE6oO4czGL2qkcQ3WwNLjYm7liLPuLTmmBULDwkJbdQDZrxQ+p0c7
0pIFf4Ry4yBFQTBW4TExO5rLM4mY7/6OygHpH3CfAvNNXwFeCrU4e+L3wd4MYYJHkkZuFiEInW0R
7SIhjId4bvGYMEgOKvgCVn2OeNRtzzh86cfGZBmoToi2qg4bhRlUPQYfFJBRsTE/RgiFxwu1Srx1
BOG7WsRw56qFfILIw/1Zk8qRLtxqxqAtxxDnr7FDWbhu6hxQuWv9Vzstig+vRmsgWRNoQQFQSOKE
CBX9YHhoDWf0hORPgBFj2yHb2kS1ki3ccFPp+rS201RpKPwWrHMo+wgpCfults0sP8nTm1vxbRO9
px6joQpPLKWT9cRq7y012lfdnZpf8Ry1YvP1reyxdjbYLD+NlpHsFcsNdnpqaBe8xIOl10bRN8Ow
F7UB6T0JSAXG6t7nQ7WKR93/gO9K/H8i6GsqTsWaNL3K/j7WwCjE07RlhctfFZPirhTtS41f1wku
tLWQ0/R5vxd0/MRZemi/FdGTPb9IdGpbYTyOmfGQD9X/Y+y8lttWmnZ9RagCBvmUOUqUqGSdoByR
c8bV/w+GXuZarm9X7RMUJpCWJWCmp/sN5lWqT7d1914NeQb6i64B4dGN143pWjYLPW+2lgMYSh80
41FtfPNRtwpEzlQe+jSoFRQfe5JLiovC260NVuGjIcjdy484Wmk8gqVQHpLhJHssncMHMpiaBSOl
THCJmFVKHKjKXnSJ4J84RNm1vUrNCNVCVaHtjiL9Z0YCCuxy+0iA1vmUFwYCtozLgShS8g1Ip3H5
+wvlTG+WQHH+TJd994GZNTJFt++UvfKfv3/x7Wf4/X1eNyF0e59x/y5556wBrpAnLzNt0Q0RGTDw
m/ssz3GiHXPtxQk5ywDousiWvKAHXVV6+SIboVO+dAhzPtxmjyjaiq7r97LZJB5eDwJXNdn01LRY
TS6qlUmB+ko8Cf0do7xkNbi6s5dNp8xOSI+0z3iTV88zSUl2x2Zj7//6EGVsdz9Ehf7+//jQlJIK
duOe1DhS8zvOPd4amme1KFLDRTA2bk4eFqkruShmobeJUAp67/NK2SYwp7e2pw4fZcXxaF4cPSdA
bN02qAr4vvdUE1ovmnlg0LVq4QPnNNO4Wg8YrZMSmg0eIyBwZ3lXuzW+3m1eL6de9Aj0PRZFnHyG
Yfs0tXjQLW7XgDSzHFDhJS6RHu+uEVbK6y4S1jlpAox2cMjcG2zTZzkgp8jJeqnkz0HrPAG8xbJm
0qZroSfltkUva69UXnChNtWT1mn6b7PJky5S+4dnoXvn5yDILP4SXus9JvUQv/CCFke7IMUh9VTb
yWLbdeMXv3F/9w9Zb+9c3ihOjt5/FkMz6DjSTR7utP9E4LdVU7ZvC6SHtcQqUHvqCENbP+KFhYZ0
nG56gv9gfW+SM+1JAtXNRtXtZqlUbfk6lEhyyjvZF9T0kTDAIBflhech9taNgHOat8X4qSHDu1D8
XHtQA5tHnCdqEcyKMn8NqLVa4TjHhluk/bpPhUt6KRw/CZwPyBuXry2UwYPsxwudfqs/eE5b3fpL
4ZGCmb6DYAQ1jnPSQotLjG5sJXsoc7DK80AKSjCsIx0XGUerDy7Z8QO8GrLR07gxSyRZh7bsrn0G
H3Xs8Yokx1Mskbz8jMJqOo2F115DWPRo07nW8jZK+GAIO7kKUqnXEJrXSpk0kDTkifYGaPcF3oPD
ZVDdtZTuMpTGvI417G6jdIyjbIL8ybZYmtSrTg/MKwm7bGFNjbV3VIJTzjEwr+OERa2yy01SDsFV
NEW8n5TSu0k1Qf3MV5nT1OtUroNG30ePWfcWzCtkoGvkHs0k3PBQD9XR9fThKfVbxCg0CjJIOFxF
TPWnQDnrXYivHe4o7IiGtbNBda9l0y2st7Br7adMS8vHcOSBlf2dgAyBLpl+6FTUT/C3b3dWahr7
xEi/y4XtvsTiYO0vUqus9nLA6kLrlJviWCaojgKQQkQvnUM69ZsMmie8GA+2x7Iko2M788NluMHB
L7n2uHqRRXTia2bo+aqf78a5T44qffP77v9nntVET2KEKVSUjftFM0GDhXH6vYQHR0lddR5xg6yP
DbHSWsd3QMHYSpiNjjpb4BzDFicNGXHdmgMxqxkn6HBN0ZunJuYq0ih8kcr1kJEhP6i4hv3mNwZe
Gbr1w8+sYxtl/RaNWP66ZqZCsxxI/yBpkJ5AzqHRPt+h9AIPcr5TyAJgtQLWCRbGa4isklwbRlVz
V0XbtAcCEPq1/iDFmWW/ijbHAQcrAlMjitAbdr8Eg5l+F6yV7mAML41BjNFmGRr1Uzm9/JlQufFn
Hibj/5rQ+D9bPLfw6+BxVjo/XmWY2m7l8zsaXnFs2jZf3J94lExWhpeHe4BXyFEY0DGI4LofCYe2
faya7I0xOud7inq/ZNTYNAhXCSmqFRMjLhVLxSVMHSyIC80KuET6PSVeWo5e4j2izlYeYU8t0pTf
WWBp1lr+XvSxXano76N9g+1e4sXPEqUnL10PPKeDQ4p7C5A+gRZ3EAmz/DaV/rSGXrhSOTN9za3Q
XfKsRY/liHCEYoX6pq4L7aUJZjPKOdsww7KNxHoxqB2+JA5BfZXpr7LVNslC/U+rUJIJqX3sIjhS
eraBsWiYJphpqgXlNdZ/NwCZKfKo3SBAxKZaDMMia7vmLPdYPgRdY9PnyQu+Td42N33A5WVV3y6R
O6L2rafKVp99F+SAdGCQAy106FXdqaDOtMG8JlXgnuNEPA9zy/dc8+pa4jJ5U/ogu7wAZniVNOZa
GaNsOdaUfxT0H8PVqPXwD+Y2HB/vOEthHY1EYUTeyktmKe9V4pY77L+NDbLQwyIuPIDo90PGfUSe
NO4D8g5rEgAtTvZEnZ8tGAkPfVlNSbyu+opkYY54EuJGxk5gufNkJoa/5BHKfkSkkOa3q6htRC8x
YL+EXuSuA9LRb6USQuOd0HxkVcl3Udp70H8IcTBnLLa5qMrD2LvRA2byBlYeavNe6s5b2BjeT83m
yFKM9jf5oXQYPvUBA0KZNvBFXz8iaR+c4tzfhXNLdslB2T+RiutlBkKORi4CwXOfnFGQPYKf3mVr
GabcLypBP1t4+70KOv8Ww9haqZ9SF5RhVbjDh+YWBy1Gbdtow/wRRFqyMPxq/LBUS13rddWtky4U
6EQl+fl+cWY7JqIA6zS4q7+6701vnhV0ub1UEiJGOZC7EUKegYc0Jqbuppm5n2bgAiNJUW2p+wG2
8GTVWKsXxrcYIXcHYZZgYaiYtwKZDBYZBLp7H54CWDVZMLXyxoyAePr6q2MY4wFNR/aE+bjqzc2/
Ru9Ngql/T75/tswQhkV94Ewc6D7KC+fuPvPUW0P2VKVhbg2DJV2bWRH3qV0Gm57gvt22KMw+AgSa
7aR6MGwLHOa0YzM3KwXJTJy2w7Waaf5LoWQOnprhCyYXWD3NXWTJdxpQjMttvjtSTIN5spWDiCSb
e0fJ4K3MHzDtSn/Okg85dv/nqPxAngvS4Ql/2EUFXF/KeOMmjZColn4OJCjBy8XaU0OFbJuj8AAQ
qDVONVVM/vZp9DK6CGoR0iTfBREGSJ1u15pGiTYGcvsaJbp+plEgBl89yS7ADH93OXRJo1c5q4vj
79R1zdME0Oy57OGylnr6Yoooe2Fv/Mjgf5xlF1pmaNFWBljFeVBzEgz88ISfCw/Wc4aHrZUM8cpD
cuW9ztBbbY3W3Ff8YO/O6JzAsBXPak3mUcvMo+zma729/JBZBhekghCU1ib7KFkgwMW+IsljHozZ
ogahzU1cg+6T2TApT555BrAWuzR2MjkmB2Sfro/Gzo38PblMVKDGaAJONglwT+T84rKFfoRvwF42
IWpBK4be6PXm+Pc0LYAiI6dR816VGI29ZmAgwLHV29aG9lPbcN2bxLIRmbaT7w2Mn0HLvZ/diCrQ
CGjKVWG6qAEYfWDH/WE0beSPW6Pm/6IDYIDBH0M3DSkw4R76193AM6IoiX9lva4XASC0i9xMkyGP
sFQb4r1sygGO1sreSYKvBSzRi1vh8pS3kRmfR8K5JeczJMunRl3KeNMo3eDqaN7OCbzgUXbF9jkB
TtJoFklXUVg4PYP+XjRoSZO8+qY6JFqzqQuuQIL9PYiheKuSaSfdoVyKXCtXcVdSNiYCecCP0Hhw
JsVeawOxbtM4v/siB70i/h+4/hpOfpLzoM+Hy8TKlbWNXNlJqRo0azNVf5VNyy262/57H5UbcBEu
TF6HamHJTA1C1/E2bMufIkPRZwkuPV9pOmrrxVzdlJbNrjJspsEGkzmbOqsU148jxLbCt5Q1vrwt
2U7yWfcLqB9saGH/3X/vFc/zZvqp6LN8SCByZ4/pX3VS+wY5ZEv13VVHALRgT0LkOU6qZySP0cmp
MmUnc3X/as4xp2xqQFHROFD8Xe46BKVdp52wX9JOLeWkbdMYn7Il+5NJoJ4tb1OK4f2k4GLYBMHZ
U9DiaASOV05WBWcrMzgtyxGULLw1VexiwSsBv28uM8l4xhswXsO1BxvdGVlvDPna7zX7a+k8eUC5
flb+GC9ATtuvITA+DiJENVHhafshQXqkQ+fnAg+KvC1xzAe2rG9jXdgPpFqHVeb/opKlh4s/N4ry
i2dehDzNv4cU8DbNjapruqCFBp0nbQpIp6NA27CEGPpeEnnTOt81otWvJbHdxfbNT9ndxn2z7Sov
3tQzCzhOk2oxpDpmRuCr3/SwAagZ9+9FleUHXcnMF9u1SXqAicVAUFthwmIf4sY2XnzNPSnz+TPr
DI1TQ/W7f57/Vz+C9s8YdBrlt9pDax+O/LUCoGZb7JB5WaMXz7Z+0qMhfamyXls3fkC1CjjoCwn1
6WiZKhX4uTmS58bqOgpQb9ct7GlTeQjsmpkh3ecH2SzNCH0qRfnaaSVAdQ8GK0aNSnYAqx9c7coK
5aic6ztYNPigCjb/Cja61liNqlEu730ydwKnBl5aP64HpxCPYUxkPL8R8k1hLSUUs8HV3d6SeaDR
EVG3DaEfZJ+mq2Jze+uyNte3fqvB5KrQY8vwGlsRrWjXcO4Ddt0dW+QwF74VOctUBBVi+N3Kb1v7
h5LxBhsIQr0UoTA25JSqgxKGKTkRqLeQl/Xy202PV+nz6VFm/VOhY7s0qRfZssjebgpKnCsVY24E
iniZ9c5TLxDKgusYcBaWo4UxTBcyzLtIoQQG7C/7cJIcp9nM+mGVxpPXue17UVfVuh/G+iSKzj0B
YETGWFUWkwliuAbu9a79ucun6upR7Hgaet16LBztos9v86AH1iMywxcZ9nikFR4NWgk+dDuE62Bu
1ETeLBvRzixwl0ns5ugEXXUNi6Z/nNoU0GOQuUBHkxeM2fMDWzzSWn9ieT365EDSPceQDIjuQU0B
GwDjO0+YNPyQzNLW12X2w2/s4OynLjmTbvaYtmaPL138qNAgQtGSxr1bmlDPY3bHkSlh4UeCrx/V
6ThpoJeUYCwQyBlu+fsGKYmlQFAWoR2j32cugoF61cTfEMMlGQ9t27TbK0Q/OPvonK/UJFJhVATu
voBjiK1ACmLDPrkgOjZOWPhbeUAKowFioFPnD702Re9TtzbRtnx3KNqfcwFu9XaMmj9kB+R4rRaj
hszpz/JiZulw1ueLbKYlCfOpcDD0LjIMdrQY/CnKkdiTqxWIU19PHihhilfuHMR7jMndpHoCdW9+
A80pq4/BgGhJJ7M0jkqEGHTqtO91xYUxxZEUvUGVhQEvA+li8L+andq1Gz1qv/RBuNRGjT0QyWRC
5opi4O3ZLYvqoVBLoF0VPKJkxu2oH+38K/TT8Qc4k/SNPbVYp1mYnqPMjo8K9fiNO5C8TAqskgBm
AAALupe0wNc+MPC1t/xAWWa2JZayeR8YqLgS5c8TLW/wgWnMdbU+HMaVItPYZWYGWyp3ENFlhmm+
pHN+XS3yPetQfwI5BsN3rB9kxIhsQ7KgVG3sEVxqg6VsT2Nu7EMWkI2IJwumbtXkyi4yzGYZW25G
1qQRT12d/CRTlJ7ht3pLRPQUyBoNpj3zNq3Nq02UTSsUBMSjbOHtox9iMZE3wwmB2jsKq4vBTt8T
v3UXoaIK0lWGdxRKoBwddHqHvWw3RmcDwwhLd2F60ytn8nFZD1nxnrNBs1rx4shmMJHv0xOlf4hS
K393MjK0bvVmu5V/aTzvXfZ6mYdpoYbh1FQnYqWByd8BxtjIv1eXtpcpasRHgWHQysggXubz24EN
KogWilBP+mCW6MxW3dcaHnnorEj9pt+VHtsUo7eHSz321iFKG33tVn34pRzTjRVjQQL3k7z+GFZr
vI2UL3UWr7D4JtGTAr2tcs96jBGyOGJcn0xvgMmQDw6Llypv/Qcx70FW2PQrx+EgjC9fRm3IMfcF
Js7Lat6DgKr2T4THaHUzKD8gYg3d2OVct1pZwNA2WdYRDBoBqoz/asvxgYQ/WCIDiQKdVILhTl8R
zHxixTVeICdCxtIVhfhJr74mVy3psBU2UAN1Q9KgWpdUaLMMt/5qIl9odUJ/UCGGYgDpXFzb/wWY
y3nuUlNHMhioh0p1gLUuJe2e1t4pR0dgEyuq+ZSrhrFErKd9x5QVEojbeN8n31jfIIiCeByFwuon
Z89POBniI2uQa+pxJXosgPRNifXNLBJe/XlTJZGAJ3jklbcdOKsd5Yi26Te5OMiLNVUNUNe0uu3C
csb8HXUwYEdWUPxsUosoyzd+Ra446LZjf3ZWkMHxB7VpKxYk7drMybBU1SmZaRNDaAxXrwHvafdm
9p5P7tpCn85+SUvw7jm6Xq3w131iR4cAUIYGzDypT84wlZR6RnzZ0fJSx+gw1LGqv7N2YdXXsPxF
dkpOBS8MycG3em28CK0sL/kv2SEvksuP2adKHrcLd9IqSPYpaH9tRVH+yqmTtAmGHDpKDXWbB/uA
8z0mzARMUzEvJe2xnrO3+CFfhWOKZ1RmKd6x5MGuKdcJyhNrmHjoOU6z86rCryKCX/Pp9mj1mvya
RMbva3T6b8PI76DT4/HqZkm8sdmST8jh50cUQ5xNg1jPszn04aIr/WfQ4baxjx10ANUCQCDWrCwa
nmmvlGbwNw66HghIAuKPbU9/SETOsUMzBMspOR0e/C+OEN0ZF3ADZ2vU1XQjLN5HxQ0w9QaCYc5N
r9BibF3q8kGO1ukTmeH4Lfei7AJk8A3t++TdvFgBb7esw6lZUDw0lvciLZt6JBxehv42JMehwF9Q
lPEfgxhLJwDGwdLXs+Agp5MzEGsVpsrNQheP7pZXiDxLIJL2eIuEbCUAXgldwZixLdGclpJ3GBWW
Zx0F/HtXMA82oVae4WtbBSAA1rUHGZpCmoDbp6TeVsaiMKTCvZoZFfIsLAS2bvUX3uTtLaz1FDRN
KsvZQm1MFgnn2BUooGKNf3b91HSleZmGrcyY18447QkVIAzLfHpq/9Oc0z5OF6m30b8mO0AJ9n0a
pgfFCNyvxAHOBI7S9NxdkwgM2ZyEwik0XlyS8De2VeNZKH29HVQk1eVO7lrF72bZF/or3OLryIb3
YOUN8ATIfjIei3D0vdQFZbT5x5FjsjX/rH9makmdXvI0+5LnrVj7sUFrvssRjb74fvj77j7q82td
YLQesrte2hZBdEcD8M9p27zg5BrvrQxnAZYE8zkW3bAAFWn9YCql8+z2n8zjj6LyU/h5cyr1DsbQ
BRmUMj3/hdGQTWX4MNSlmTvFj8mDc2yMLBzYWUHYLh3lgh+DsrGH2DwCa/GPZi3Gbe2AQOi8kZOV
Wcdv+owe8uw8+95DF6s1bS6WAvjp1LK91ppxGbJgOIc5Luv+fGnHUYG5XD7JfnlxPD8Gw5wqSz0a
g7UxOSFQbooOoxGKwx3FXSl1d3Ez1DckTtxKWUBBLKXfGtbHWqvAicf9/oYTjzv/hhNXoQstKhx8
AcLMX56hxNMFIZLDE/BkeXFihdyPG6e7FJzCrU9rZsrP5JJimecpRjxbnynxBeMz2QNLCvOXdhBg
+nLw/SI0X9FAm7Oqno3rqtpgz1C2GwAk9rUH9AKO0jR+mNSyelY8T/W3AwiHWeVYOWLpRl5rSJeo
vhWvAC71R7/Vv8nucgj9Xdz4uPzMs/IAK0SR2F9Mw3nWCdThqIXp13okvJz9lybY4ctoiryHEjAM
yT4X0HxtGGd54hIz6LrNTH13P5QhyDKRxZgjJjniSoJa25YnNbXOE491iWmKgY+cvB1DA1thP6vW
svM2Ugfi+K+mnCiiFIYIjH/r1JWYUQFvnR+A+989JBEwLnJHw0ArxUbemQyxtMPSXNVZ957XGQac
oVYhssyhjCLOjKPRaxcO2ux0iHIxmY0w1E6yqQiNU61uZ/k2HSdKlfxEbY0n0xCWX0QbottmKN2p
Jhh4zUlVBH1ffilivd5i3IL32jyNcuGhwIPvRXXi6uybhb/kHFEfur4J1jd8XZJ41tEE0V3PjBZw
RyElpa3M1cvLLcNfzAtP0/4euGf9M68De4YZKJnuOdRiYwjPtV6CfkHXcSuCpLxGJiiWAEGIH0qL
TDFQmU9LDYYVCiTt2cYIAcUAGMwdyOKPIVT3FRqIu7hS863S4JyXUu5G/NFC9ksxtyan5GvlOtNT
h6QEgbj6bsUcQmqK+yuDaFlNjWLV6vmrN7loKSpuCiVZ3mJPbiEeo3lrg6Lg+V8juWLgQmjz49Lf
1bPsqpwi22FV5GsN7ijB3n8/Jr/BsN2z3uvYPCf27y+9f9YLE303KOWr7HLZGdYqgcJ20vwDuykk
ZNFDCavG6oAQASHXf/pNUVSHAomeV5GEt/lZWCkrzSchIPvn+VkpSNDM/er8PX/6c29M1gXMpi3S
HuEVlkI3uwC38zk0cYW5tOA3bqUzsOvmHGO89KscHCO1I14JIKOr8Vl+qCjqZksiLUJziO8YqNst
bxqgjbDCC3nFbFvVbrByRTuf6HwOqm7oXwKt69dV0VMN1nMYfYpqrSTsIPOtTWagL44qFA7v+FM+
D3mpPdtD96WdpvDkJ0J7zvuwO5lh9YZtigrQzsucZWHGxVbO9c4I7fRbGE/BYQQm+JCqIRJOWR6/
E3h/KQI3+TUAmfGdMvkRABNHvhxHMC/Ty43neuIY26I+aYQd6Ozl4sUJonKR1H3+M6t3TtYkvwja
frIRpG+Tho4ClYT+bDiRdsg4Nm9H16qfSSEqyIZo3mNpkI3tEF2GsFWQb/VV8MT9kOQ7PZtJNRR5
L12gT5epKwoWXdZsGvfuTsvqRS400GrzAIdb9eICDgb+DxLl3ueAUnuoen0lu/J5mpybK8OXDjb0
QfbLC0rENfAjtb3NlX2+CJVjVkWYr6CdSC0IbLGDMehgReErzh/ffHyffoRKcrSI2z/8bMrWfqhk
J0cM6hnLEERwRNBTjMnWdqEVP2oOVotm9A2SDALMn4iehVcsExT9XgDH1C+ga6BYf5FCzh3U9Ad/
LDUwzxxIiskdz//q80uzWlKSNteyM/ehOE6BdqzjYdxrbfQO/CJ+1PFneZR3luEFD373ViJr/4hI
ffwo75Sw8jCJKy4Tsl3f9UlsC5xegoULCbSpnexX6hdvRehVby42cRVWsBQa4uDZ94pkF6f5dIrb
AJ8Oz7ecQwqqXfZ11jDhzIEOHaKse8MYrIuClzXhAIUEaCG7e5e887CWJImZPcgWuG51J+IBbRky
thvguwLFNSN9sMzYA6kVdhVVTsiwstOZTKRO8Ryb1qlps8GpZncStp2vLKF0/zIq7Q0rWXsaNptq
mSOhqACnQbYheiqFr5/zuHizfRKiqBB9tbH0W8T+IB4z3w/Oqgrp32pj5StJAUrdVvQh0jTbijop
dl2ElFPnJyddszyqWlO9qU1FNxZhEixNt68gOxrJYxZpuKT5Zvxm5Im+57CaPoqxbM9ZhtpT3aAw
mXXYRcRmiWbRfCcvbgMm2VJ5B/4akE3Fbq01B/VoKSfjz4sroB9Ym+TPF3AYrNcZnJTblL++pSwd
b1V62N4a8c8cNNoZ30Tt3HRVNsK2cr4rVmptZZ8dDuJs5ZTEFkaKW0davvrhXGUm5oJyh+I8NOJo
kW8DaFPRwi20ZRz4zi8RJUcqYvZ3bereVTtQPgVL4CJCwPajn2Y6vE7RjOD1aOioApWpVV9b3ZlW
WIHVT1FjjeuR8+tjp0/apkts/ezCDdr2eoiVdRikewcFQYghE15irR/vC2hG+9x3F3aCcJY7X+Td
X02/RlFL9jmpkiz70NY2U94ZL8LfF4EzvMqLftSasLnde/Glwm/2RQ5UADJHlNTPto1KWVSqdvGR
BGggddHgbYayBU7deNhV4fGLF1zsHnFEH2tKGX18KuaLqjs6nLfiu2xhRo6BhOKDWzD52A4zCMya
nUQ5CismBeXmBrmjQVubPb6dlYv4Aktsu0c3eRSIrGL6atpwbydUgWzOUO99Gnyip4nGYroyRBP/
ajTjF3Cb4Q3p3l9pYvf7KXglbzye7kGZjNFkuC77mJCYvnusEYPIYUNb1qKuapS6/N54zaZ3NsXo
HZFh8ZCG0DPDvojfWw7TkCq0lrCOUfKI2ArbqDrJUSzrODBg9nCWoxH2cESq44uDisKzO6hHrYOh
lUIxrpoP0lI8SIbyfrtpmg+7IouFV3e5ds1yGp6yCGhTOnp7W+Kzbzhsoy9xYZph6xK67aN1TyrB
jVaGb3pb0OXmAV0hkPUCya9Ej+qLAC2zAsJjocrCWmZlTvCtwF7FzzmLL8ZsqwvykBye1R25Ok6m
EeLLgC7xnVWz3lgEam7F58YUWwCg9ZNKUL7sJ2Fu3RBlDfLVnHEjzMg1xTUxdZ7pKPe2HI4Db9gW
YPsoN0/6M1nZDvtCzVkjnmOvWzyPkJkZRnRrBgqf8yjy4NZFxBGIHlu9xu3zlNTh3vSC9ojBUriv
LaP5+06/j/bhWg/78kACutu4BpTxDmO+pRV3+UfqtF9tkYif/ZAu/LHhUBca1r4odQtqj/at1UTi
7FPaK59z36kPrYXSef4Xs7eVncmWtpbNti9/lX1VXshmNk/ozn3Ibrt3nXVNlLgbAuGcpoaiYl2m
LWGQSoJQy93HbprcR3k3qN1bTUr4ILtqPzePTp8e8Nezz6IcFChygbGWTV3R7bM2X+SdXwW4Zinj
Or5pnP8vwpjsM7NM2at2vJO8Mkkk+2uubJYsXevUuP05df9bRUbh8ptb5GMES2x3Yx4xVqKuScK7
oZRXC/3V1MGzaAgyH2Wm4d6cvC570euXxmowC6L4zLIYJM6W4tIjdlXdRiEctw4cx7mC5miQ2Epi
pBL6addAXdvC3O6vg9YAQMH96Qe80W0wGt2XGsbSCgjLhF21057LKXnG5CJeFI5QPj2RHuyApx3h
qGlv9TK1lvhfDf6OYdaqH+A6vK0L9X6riaj6xG5Hfs4qmnaT2Z266xSreQ+HlJQcn1Mj7N9EVWMV
b4dkpPSYahb/DvIt/oqKSXkaqTU8Azj6oek/w87xobKD13BSV1tycOreHIvXHigfbC8b6oM/afm6
HE3yDXMzD8i625qaHGRzQjIfD9s+PcumbU2POVE1FTLyzRnr+EqhwrDJW8M+1HGBoZOwY/rqAR2e
ajMo5E5Ukf+olACFmj9TixHpNjl1xI7nU2PZRm0QvFhT/Rj6ak5Hgp42YxwVegtbPP3PXV1jWCP7
5GhH0PKeu+z2w3wn5/mFJ55ctdnDzwfT72bD1kTI6l0glblokIF67Go1frOKn7rAH+i2iwTe2QnR
F5LmKBYU+1Meph93mxXcJgFWaMPvGQUKJKeK9/dmtCJH75+v/hntEjSCKQC127+ecvnkhyLzT6Px
IRv3F8Jysmlh4zixuVfL2KJ8gqSg2fqJ+o0DEBjGpXDKXTKm8Qllsvg0yT1P3spLbGKHPVpDu/ZL
6L23zIKqlv/OH8hMgsg6e5sU+VfKjF11zDF5fj3eqD1V37q7JIl3/yKMssmiI1QDUEFgvF34STx+
kDOP1lnfk3BKo+Jotpm18aKiO+pVogKzRMKlAIdGh+zdNq5WPmVmDeYp0itSa0+ULrKHQgk3rmfw
pwjKdQ2pFPcmE8WKTqCyhS60B5pFg+HtGf0mihuHTadTxn7hZILcsVYU8A97VnVECAhrUAVGcRiq
oQoiZekZ6kMYk+3FK7W75gl0ncrUXQLXf4qrwjXGbdqWBZRwM7QXTsxmViRls0skWaY1PqHUjA9Q
DSIbGok3s8VV9Us51yYxdEeS3U8O45yFSzK9P9dj6e8H1X/q/3TdB2Uf1vX+XlXDJzlfDmaxJlZT
AEaizBEHB7CyaWQVbagGdYPpYbby0bvfaVShFrlXK2d5qatE7OvKwGf4ny5518T4uiVGqJyRFz1Q
sS8RLaSrI1lVlEl5Qc+EPHQnTlErvCcnDJUn4aNFnxtVsKzN0nuSA0o3dCvHZrOXzbAe8AYsnWOe
hC+y1it8w95FlLFvXJZQRYpthC2yHM0+X4y9Pj4ESKc+jFo4PtgNf6pkMAXRJgMJeCmUfY1x2eut
uzWU5BOh7Odw6MuzfB+NIk73ZTm6/P0RtVz+GVU7CBzdQK63XuPNXEAgoIBQkHTH1qZMNo1OMnwh
O+vBfU/4+xNQUPuQjwgKu/pzjnWJzxMhHwusxrWl8IZol1BduZZjl51Eon7PSDQWzc4k8/He1F53
qAY0NSRbFvLeuNYrU9vKJsYUzaIc0gYAudO8ZAj+p2CHTeAYcIepjLuDSfw4IXJ0kHmscvLHPRir
GPETLEFmoIATm8aVFGy+QDW2OCaOU54gUP/UEqvYOpgUrPJwdsZ0/PiRMiMrFa2A0OGlyCiV5631
oNS0LDca2RPUaCtnVNZkHdQAM3M9yq6tE8QPBYfqq12fcJ3Ab0Gdsl+KQsrFcNX0BZKAF+LV3gco
DN/KQ+50Bo8aPcvKEZA/Zd1B71zHA+kE3koSeU747PQGSAQLNzWA9+2qJYLZ5n1tvrRlnW2HMuJP
HZkYPbS9eSCTOiuk0OwtKOBdA691notidP1iJMuwpiSGDCo52fl/BIktoiikKUf5P2rUueDZsYHJ
0Xb2do/C8Q3cX1RTutcpvGX9Bb0O/dLP8D1UBJZjarUHcthgufwiWQZu2B3EDKe6j7betNPaJPXA
Sb9M6I/LxKISUO1bVGPYnuc++df7X31yIDWqdEFKrT9WSP2guDrBXc+Vxt60XvnRFTqHD0ru6brS
1fgkL6gjcGiRt5rtYe1RB/9H2nktR45kW/aLYAYtXkMxIqiZTFUvsMqsbmit8fWzcJBFsNh55/bY
vMDg2uHwQLj72WfvA5D5HPTtt6x2gxPiKvYNv87pW1V0935TwFcMP42g/8D2fZ/cOL5dCbrZhHwP
EVE/IevT7LQ8xMLbssMMcKbFG+oO7Hj0LQ3c8YihU71N5nR4wPqNjIadcOSWxkAy9ArzomprzwI2
y4Pw7LPAghwY4KCPPKA4BSezV9+3btTsJGh1RX9W9No+GItvMAhc3rZv9Gf2qcFt7lvuQYlN/L3x
V8DfQHPc7CrAxgz/+ynXphXYCCE8XIW4F6/QR5jlw7u2NL4kdgzIe6r6H/M88HoU1auOba6xnwS4
Ut3puzDMXsFM6rc9RJ2fTKcBxtfri2IRoPUUCQMcGZ3X0AUWFrVN+FjOHLJry5m0wp/IoTQG/2pm
jgqhBcqXc6rdiheDXixM/exiroWtRZigtVscE2eM+3PD7Aa326TjtEchwj9B+MimYwtXQ4DLnJ6+
Vpi4Ac5MP8x0kajuhulTyN/nKes19JGKvLhlucRyCw41y94ZXuhDfF9qp9po81cLdYRrZmD3HaoQ
mx9K0i+Kk+y8IA4hhlbPlRI4t6Ht9KcEj92XKIyQZwst48+yYye27E5Zup59PxuPdVbkp3Ex/+bB
BNpH9dfvrJpl+rlrIYuUzy5GzvnZC639yB+GX/Q/UNLsDmZs9HchZHBIvdsBh7ckwBsH8VYYf+38
prwJ+7Q/9+UYfMbH61MGzlkHHn83oRD6nGQ96+qx29WYL5/VJSoPbc5+/HYHjexsWvSn8ddLqes+
6BVOSWOEeyW+lqjlYmaZsw+zhR1tcX2Ilsvm+bDFzbWNEKANq48Ylov2qfZQtF9Nz7HpGPD4LAt/
Popf8S7DBXNBZ+WxgsLRaBwEuuUouvncLcdGrNGhO5hsdgsVP07w6vGl0XSAu2UIjNRtce/Iq4C/
OCCechF0Z+hl5Y2tzH/lGof4+JdEL5VRG/tG53RMoLNWmP8KCtRTUhV3gPFqCLNzW+k5GPPF3hgk
gX5CYP5xyp372ND9gg368CX3YNEsvb7Y59hZHpQBDnZ3sdRtd0Oj7KPM/Tsu0a2fes9aG8LI4U+I
Ahx48QcMmlPZ7idPz25WLIkH/QGSDXwJwfHbV2yRzQkIfRb9YcJmv+6XnCD2Dg1U/da9k5kY2+Yg
uiY1iK+hvhUDqHiXyN1qHrV99b5ARRCj9x2YszNUT7cYT/V/OaV1N45t/d3Q2ErErQvefmR9l6bA
kKDle0XZzL6px248d1AmfLKCFDl6DmR+jEnl2tfZnB6N3LsdujhYXfMEIJVYuC63DvILqd0KDV54
5N+vuZULCC//iDDpv5WYFf3OKqfmNrEH5AjccE7BS7L6x4qvnGYd0n277rX7Aan2YxhU9pc2r/9w
EoTD14+SXnXeXQtJ1ykPs/KkL9IdoQZQDyL44dZcgrYbXfHEGl8UaNAKaw5vWxdeVKfN9WttxP2d
Uw8lzuKF+uI4GKf9Ikz+GFHsRqSWw8pGZy+yOBzlCOZYtTbdDROoH1bgv4L1kghDQ3QA3docOjHj
mR1sCIqFU3ipfh+X0MgJPUsmRIAi5Oon1fpDK4YZTvp2OlfDGH4F7HGa6jT/c15cfk23qm/reXYh
DCn/kPiwQdoM8b7poatGpmTh2DtJiPjPYwl2nau2/Ks1M3gcdCSW40OSs7PZqa51MzdG9FegtX8a
vJHveZCDrWr69DMIvBJ461g998oYn2JIGe+dFDAopijnilFx7N3HLoUO3Yw653vnAyYCihHeRa6n
vloBjAFLfOa13lHNEu0swdPg4rimjrF+ThzVPaL0e0Hhw3w2Qc8cJrPqzm2mL6Dqv4NNFONC9hac
vLo9Y6cHdL6A+vlOwLLwVOkLyUI+ePahLxwTQrPFj45NOsiFPUfw5XlOp2+ODlY+0+z2uEI/I0iZ
kkBZXbyCgO1JJW4UYYIKBwDvHDL/eTy0Ycq3uFWNP6Z5MGBnDKI74I+cO2O327lFWH+Tu9zvft3h
HVt/w6Fl2MmdpDpJHAE+2JWx6j20qVd8yds//MXEHXeZfocNwuboJAofBixdSFHYzedxruEdA3o3
jopxD0p80T0kmNguIlv5iBvgAr1rIlxwA+gSr5KqB9OLWsXOk9SBIOhaqPAchzOEKjsOkwP4Z/mz
zdyygAq3Ne/syndfWS2eFbwBv7voht2YqfvLbOzb40Uf5/7V8K3oXoqLOTlZimeOPxwcC5ik+NiJ
Gx7KQ8ZZa2zYrpafgKoPyLw1gWacgxErSwGEixmYOIePKeKhF3UD6pYaMmNxpgDbSoPFRcBAYtyt
+bKV4NB2fF7Qukv5gMdpes1j1/oyhVpwjw2v201uZ31BN8k+A3PrDxJMUQ87Drbd3kQsjR9bp3tO
sdDe6CluQ5ju4c/5GPb5pK3pbMNLtNrHEasoHBqDabHZyAbtBYiC+tIugPByRvJ5CVl10gKNQnZF
gnJJsxH+tzFAIyaF/cPprd0E9ePXMYyD0zC07U2oz8kVdGa8n5HMPnmKVh3FD7H1Bu0Bz7F1ksrf
4DQrn/2QtafMYtPi69GwKaRHqndbTXgPdJmGzSCuv/xScEP5OAtG+1mWMJ6iu2BxHW2HySTeZ6MC
OQpCdutfsREhsclfP+SPMVIpJWjfHRYk2HAXund7mTr8RVf3ZZR07N9B7UFA+T2efe2ol4lzlmx6
vdPDwr6Euent5TGwZu8SPgXP0ue2VEzgZ17M9y171OJhOqt9Od3Cy8Ecl9uPYXZRXzSUNSwz809t
1dnOYUh88wrc+NacOvOhgQEyNUfrsrr35+iP7vFcx+wvhFt6OGOEt1xsWYn5YPvs/lg9z/tgqGJ+
TBXzswf8vdZsviUPc2YdzTE0dzjHNbdygWagXe8kqLVOczsvly2o4nZ+O5V7D/mvu/YU6WF/pyz3
EiF3Vppn+PVq4bSmQMBV7aLlr0CSg9Ym+d0tmlevvZfhJWc2E2Ca3ktu5RKGMd4RchsMWXqbwO21
pmxxfDQxEBTeD4my1A7S6mUDjFva41CM3qOHrsYj9KPTjYGnCmMBZ+IRISucEkM/umGde2vEZXuL
q0BzqytKs959iJMEdUm1vOKYudhvcdIMnif7R6f3xqME5JIsJ8kQT8E0F4XPa5RqdkjOqfCtTnXM
XiF3AWWnkBJsxbRaZXwyly1ZWtWn3p5ZQ7hTFN4MrvV1amIPxbU0utcy3qVRmnNzkNtuyC+q2VoX
CY1dzcq4ULsjthfOXBBqmhN9uO1cw+rgQnXhQeAw67CoIRwcJG9PghaSi82yq6wcznv5tF8R1EOx
svXNHVtD64m21WtcOs6xzbLsEKP0cGgCPmRjliYXHPYD+9ucNGw6iz4LHqzl0IvTgfwBwd72hq0u
Bt4liIhr/gDYSVF3VWurN3HgoKfzllvyVEse1ebonN0/EpjaEQscRMZu/OCaIxb8tzuJ42t4GLMI
694S38eQsh70NvzLQB3ozDk/7ImGM71AsdQcR1jUqqqaPymxP31yFOBisTuVwC0Jzn5cXXQVCh4J
2t44fTLgwssxNT1LKW3RpylrJb+RHB4ui3dhqX+XxGyqzDtYDc/RItbo5O2vi14nznWLsxN+d1XC
WgWXKhwGFtcBL/fUu2D0PgWxpdzkzlRd/ai9VfSFedWPrjYadH9pofEz7jwFkXrFOblVolw6O8qf
4omfY4fr5k+eVHKqUxPtIYSxn5JB6XHO8oMbF4EJp5i+dIl3rYcRqQIsb4BDk/FB60yFZbQ+7ruc
Qzbw3+nBgQsJsc+dqIxtl76F88fqdcxki8+t5vnBucbvHKdOaFRKBTy2OA6qWQxbpM3f4ZFl1xGb
j/bqB3F9SfO22eNehGXBTjlLytzPkphCA/7a9WvOYEnHj+FxgikbuQPvJCBWo+yyh4Cd69h2+RfT
KtKdPgzNX2bM6atlMtdDTs6UUuv+nEuPNYfXmp/CPPvDtL3u2mawru8yzuoeFD++1KnjXIe6VgGU
YOTg5BNO9snF3zJysuccF9SXUXEZ57wqD3pV+y9y8bToZEMu+CihSm2gjqpqdS9BKdVY4R18AuVD
utSRgo46p44dLjteyBLxPjkmbnjpNc+6Mw1veNKXi13xb+6jJ3CM52l4kgSv6/rb1DTXkMT3bjE+
0YVHln/GbZxxbNU4CMhOgwKXxHKB1RXit+UyJrN/CEwWvZIQJoHHcf2SpzdaaDy8ObyAEvxSFFb8
zW8wqZagJR69Pq7OA/DQi2W7eM5VmHy7KgCdMtH95aBZTpaLPO3vAf8u59Bb7NxbzqXuvIvCRMEz
wdHZqekFGuidPYKXC5SCb7wXnhucdvqsnT83cVB+KjrgsUvI7mr/E8TvO0nLolh97Zw7SVI9MAoY
L6Eimj/LJcef3rPTNTAnz0FSpTtO6PJTFybGFUoWEAhFh/XUjZ9Qf2iuvDcIYep5UPdym85FeWkG
zrdeFlKQ0dUG2MMzqPsW/OU0fdJjoz2XMXK7+eDH025QwuuQ11wybYBjIEofFMMtAB5Ds38E+Vxf
U0jod140vZhoSJz8ymqeGi+6j9qy+IzGOs7ZphuxzHfzz8GE3FDUZ8OpT3RSNS+6icwoOQZL5jzN
rkXvYX7UX4qS9QBwWXcBsWIJTaviUck15bHGUfRRLStlYSbIDlhfq+O0BNe4goMOz/npBt+6cWxe
rZhDENR6xp1TKRhMbJzkMNd6asFBkKP3t+2Y9NDF2fA2yXahdRT3WC+8BOIkKD6DsGjCQNybCj4y
tYUP0kI7IGQDG6uA3FlWfIdLcI+/NTkiVooHx0S/lJl/sR3HfLEBU7/ojX8J5rL/qji9cg3AT+wl
mNnQRdpZ699IsEHAhqWxMT9IkNk1P7s5YHzElBpQsvhwBmr2bz+CqjB11fp+iFMIlLvSOEzOAE5p
uoEE0flXpVcY/6ey/ILwon3oPHt4KPHcvrAz6k+Ak57TOMyO6/E9xBNPw4zghRh4lAh2fI+F4UWO
8vFzRc+t50flespDiMFs+Gz2Md5sWvgzdKx4J+qUo2N7e98YQBd3Ufw5SpKLqF+6KX4eME41ZwnC
KlngAfM903L/XGrg/iGWi+69jm87FoA7FS+U1xR9iDu3x2MIqQXlexpGMRiOaX7SIBd6DH38e5Ue
Vl1zQCsmDMocMtTeeamy6NVYWHWnMrMPJkDFa+Sr5kPuZH9ZdHwhk5tu1kWyy7nUBcr853nQIjg3
35LFc2JuGpUTnhLGIFaFjwFke8fI64F7L84HGzp2S9jiJIskjJb6q4QQaBR9oYMdhJttyGeIOTv/
K3vz9qparg/qCIrKGQzSAZ6u7CqpeYgtuU/sT6Zn4pdQ598kunZ172YAaHGUoMLee1fmQ3DfT577
MCLv2los+/mR/lXRD3TYZuUF1mVIO6JGPdvQ4b1EFqKZ8h+KUyBLNgdVOR0i0DCYwsfBV9xrEyCg
53dj86XoHqK0f6xVnIuKLPwMSVf4JQb3glnVCK4Ta5yn2DdwrVpyRPYfzhgVPzj1gM0AMxvL+pkj
haTKj8YYRt+dJuFolH9x3AAByzVD/qkdIvycI1yrnbEo+DByECVZ4AQ9K0Nw42lKDFzNd6GG1rRH
9CTqi1nDmgxYdH62sMDsh2HQfqCfuncjBS91ffqza4z6S9faDQ5EA+uXHqeAMoY6ypwM/zVD4nLn
L3khQ8+UDnG4qmqe/cnHUoOS1JXjq8UY1HwWLrfGdlgkaDiwjGOePLj4we7djsN+wBC4chtsJ7sB
CQ7VCgcIo9083+UwA3GQaMUvcsF7PtRQ9pBAoGBhcKP+LxvA45r+sY7iB9s/mIgWwE4YhNpdolUg
xzPkx0toFcVY6MZ5uitqtJMhmNa+2O3D6i9qT//yZXdgWXDWoCQCA/TCRxIVsLTqFj4C4omi5Eq8
BjPWoruW/6j43xB4uSstFA7Xp9TBmimZl5AFefIphgT7qrMfwnnBxpqeebFjnl1FrT5PZRrvq8EY
XloVURC0T8Zb7MLRHWBRWDk913ypvKL3T8mPFIWXh6wd/Qe5c53vdRvY9x+iW17VLi/L7gRJoraf
5zq80dwOG1ucONkriAwH8CZmVnfA46gMYZq3NPvVa9MGairlJB9Mw4NuqW4nE32+PHnUZ+WHafnl
TtOgKvOUpHjocdl8QIFlQFnoaapthJCrSkMNmj8G/CxqFFqMotp3S7KHZeMpUkvt6tv5HxKSSwgK
5UbX6kPYcBK7XZw+usRggC5blNxNnvUrG1KRU0szhJXg58TRzW3SmkStCZL7V4TeAQ/q/lpDW4VY
Ngv9ZKLVfrGy/0tLawlpDo4yDC6d93WrRXoAaYPlXtrQRUG801lJLd0qorhCrnp5sCSfYF9A2Lc7
RAY44K243MW2Dzni9mzgh1BFzpCeRzDJceEN/MfgaEsT9dLYu0cyJSf7ja99wDJc7xz8C6X2yc5+
jdnWQlynFy3AUNbo/s9MLer7VPerdxeJ80cjO1VeO4BL/jt1y5yZanXPvsa/ixCF/mcdH4JFDMQ3
KGCB+pAg9UpciwPqCRK4923Fb61KPsC73h2acHAdQj20Fd0696GdUoOPxGnCGMNXHAHD5sJOuCh2
/miHa9gCALtv8VHcb3mqofmVW+Ik84c4SfgQ97t8a3Nb1dJcUZbvm/tQV1WU9FDq3rr5oakPRUpv
/uxovnHblTUytePPIbWK19xsitfRTP7Q0qG4D+qgeDUVKB4UPwxuJDFxQFR2fr3YecmLp3P9HKHt
qjRa2O4bO32OE/aAklggwnWw+9Fdi0J95Z1nNJj2ktrnjoJc6XiRkDQPbO7qFJHzuBaPFtBqDKmg
JMYtxO2xZ2GvWlpWilB7QJ7+SULS1Q42aNUu82fJz+E7CMCxddYGnEaLbthq6wdJjcqxuQeG9F2K
y2Vmo5BAtfCyRmmYz8x09K6Sv+2gX0NLC7z00noJEuHOU9D0G/IuavfY5XG2WsfP1qGxacM+YrlK
1oyd57HpRo5KluBUduEt3mT9OoBabtgvY/TTd+vmosdmC52GlV/sqJlBgU3tJ8jMELnRlemvMsCp
GK/fP9WsdPamPUaPMZwHV3+A+C1N1OEz6Lc/K7Caf3lTeuHEo/4+4JF6cJOqXhA0bOc6PtFR6upf
C8Tiraif/4JX58UMlPBrA1XsUSsVA1Rxbd/rs9Ed0lYP/sAp/Eayar35L9Yr3qupI98L8D+/lpM/
PSpWrLIvG7sfxgwHzFKri8mJ7U3svKgDa27kWJwzpnZIU+3C2619hPBjcWZK24XwetDdp94Mi4vD
Pz27mPwugmsUCcnAO2clrpsuKGewXv10U+HVCtCIJ8ls/unaSVE5fW29L6is1LshM4Y/1bR76qxx
/LcJvUUIYSuErwmbnXhu/q0G0fNgpM2fIU6du7AtrS+a0+Jf5ljqiwvx4bHvZ+8hr6GTgB5Fu/Vs
5LY0ToXP4RzU90rqtafALZ2nOULKOI5U67VtOd0CP50i8zn9yHxH+elP5k1iztiO8r2KwZ6zZgtq
L1W1f4Z987PH3+y7GUL/EVdYgeYRJu+hs4wnmEr6U9lCZsBBOSQ4wdXVmZO81SfhWy6g9T7VnE8D
0YO9mR3NBVh18qprKNl7Ifx1wr8cYa47RBgEr9EUZ9+s/rySOuPnjodVoR8s/F++QzjOC3M5pHO9
5F0jfY/LZvnWSOu57xoZTB+M0lJcGgnnwrvCNpZ9Y3UpjUDe466NSFfcBG14aaTERXx7kmp5kq2R
5UnaAhJbvS7ceyjooFMTfurlSaQRdBO3RoblSXSQEwfJFf6vTyJ90fkcSCPs8Nz77UmSpRFl+vgk
0ogTzr8a2Z5E3gl4/ScZB9cZ4h2CI+altKv8MV8uWTckOIFgn3aRSXpUnRgOswp24guAnK/e0Lnm
TjJOMc5ZVWUcJd9WgQSt5DSYvf4gOQt8WMBhjMCth268daQOydaa+r8SJuL5Xb7GsrDUdEF/epex
V4FYAVkc+SjQq7VGExKdU6CPCCMskXKRfvjs3c9ljgTLEr/2uXSD6VafDDBg/8g75rb+gFF6izZx
xVory7Dz6n7X3UniOhRjpn3NS23BklHPlpctIsI/cNXeSBfWvhcxB9lq7EbHLaOUQ8nKYd8xdvsP
CSo/83PBieruQ0KfeBrOfd7Dh/gOquB7zqzX1/Wuo7XNNn0u23uJ23obGeaTnXTIeSwPsD6U11pQ
OPcWgNO30ZF2+BQaO3u4IFWhnyNo6Y/zPMffBhcfF8dwtTttCS5uBPG3ybT0OytuIYNZInFWT46j
5Wj4cBGMpp4ThqZ8MQrOJtSofUF1I/mWdVl2dptmWCvmTx2F2LKt7oMA0UlalsK1gpAVSJZ0L4Vm
xzYPBcu+NXUynGvpqtEn1SjsJ1AIX9cOFLaOl0PurVXjXN3hPGsp+I2b9RdtitZ+UrK/rSwTRcal
Q0GznHTwRbvIQ5mTe4NsjftpNpToadBzEFE8jceJ4g0ecdVJBiB1WfX5wPgelCQaP/MZZy9CNt81
3GvvVujaLEEdU/ch9UtUEJcgpEdHD6A5X1GvRhEeySSJr5POOjneZJ4kWPkgSca4qB/VbNBfu6Li
QIieNnZcXfnmR+gjUJsCrhbORRWvviXoGv0eeqgB+d9If4CihM30Em/qHQBaJ8rRoeeljWP/o8LD
4smOEJgP8LCVXFpamQiuwzYmubyg73GqH7pbSU3hatb7mu2z3wYP8LFgvpWXOcJ/wU9AXyvxtQIu
mtx6qv0mhqPMvErpOa3yy9DA7itBzy+yvYUh4E6a4pkC6GS+JqFW30MMo63dhq1/OLqFAQ/q0m21
014yMxif/aqvEDCuwIQsD7dM01jl7FDGYJumkoqDmhl9a7vYWKep1KSpFkB/NDwgc2ZQIfR60C3j
3TSVXKT/fprGGvJjc3GRwmYDLZlMU2lvgj8CuG2ZIXhP52CZuA4sE9dpqszh1/U1vk1TaSnHA2rX
pCnTFJH1301TyVY4Hu8mQst9fXCmqZMZzieYgaKnjmkqTUYxNhor6Kp1Jm3TlBONdZquT7dM03aZ
ptKjbZpKatd1R2+stNc4mKHWeJumE9RILC2ZppJttjlSnJdp2pruOk2la0bXVFd16CLIK5d52UbW
3oDe+yqpOTQgH6ap1CbTtLac7Ea69M9pijvcOns1zzYvsIa161QCCd7vjbdpmqQJNhK/+qIk5q9p
Km2WNkpJ2zQdq4UyiWmKGHMMa51xlSa3aSodilKsBRbi6HeS+o9paug1nnPLvDR61F57vU/Xj15f
zy+0PT5bsbNOU8kVZo5+rlyw/NIfOER+fU0leJJpOtYlbKutH940ZR58mvx6OmK4RY8I2PWLXIri
JsGTYw1YHM6cIt8HHrbklwyRke9G166fh7JXXvwYkVBUotBveatiNuFlQk8G+g8KmV5U3NT437zL
UQ85TgtW9yiF+Lfhezh5816CUkrpk9sGROaDRLGGGkACRah0v7XCpORYJdPuJf+YdBnknMB3pFtr
ttz6nJqlfSehAXeIy6z0006CUiqpux99FAZrjgzEzlVXcbzbWkHZBhuqqme3UmDWhvYWZqTgXZYB
3VF+XHN3lWJlHed31Tz8sTXD6Scr76I1LtI5hePW+1GNX7dm3NZWsKQ2wUWaGUoL2FQzrU8v2Rwj
qfeaWdVnCaL3ZT1UnnfZWgG0CV3f1Ov4/PI2XR2vXKgMT1KjRE2RAUq2DONfr7901CcrVffbkDlJ
Oh/gRB5OUqBIYvU59n9sjQDVio587Px1yvhIzb+0UPAub1qq2eaUU1s3A1aMs9OjL9zjHvoiF89M
gkMVN/4pQ0F4jQMvgck71ACRkw0vSvP6X5Sa8oWertYepaKmQw33d6Wapa2t/be2/udSUxeAAEg/
llKWtqSiD21JTbYGP9N/WaozLQ48Yy86t4ZqP0E2Vd+VkXun+1GpsCXEZbGZs33p1rxlCS2XDrWA
HaIwKEktwRZI9lPrDMHR1Gz3sMVh3CsuSQvITmqXfLM3B4+Og4TlW3VyB133Pbt1vLI7i6azaCz2
ynL6uFa39K4uG/XE1Jn2EicXAy+xW8uOXlTpsTSRK6+6bxiPEpBcc6gGO5iM7MsWx8H7iA87gIFm
6Ynks2plPGthMewkn/Q6AgLxUAD83opKAS0AdAuZzP06Vv2YehiqUCKVmiSzbU/RaR5yZe2wxBlm
aF4Nrfn2boitcwJ3zpM0t/bXjtBRN8brWtfy8AqCWYfOZw2yxRVm7d5o3WCvgykJbmhk9/iinNds
y6tZ4zvnaJWVe789Rthq066FZuS8jYDHGeYRX7MWfvm/RyXXdOWiN/O/tpZj1/UfJ+9OYuQi2eNi
/FS3MRrQb/NCr/Er700MoFucqSPhmA6seLfONF3Q3HWefqdV7Xzox0w5eE34A1hrc5nidHyUi+H2
4yOW6+s06uqtg2Z9dEwdVpB+mD1sOSa1S+BOgMarzwAmqkv5vivm2zz3r5INn3ASymmoLm00/vjQ
gtEr1Y0CQmH3rs6lkhFdN6g8DXMvCZlU37dDesgVpsi7qoOZL2kUD5zJSFNrRTmHU4o2aOd3Ocdu
eAQ87Vylm2uPe/zC2IiV92vhKLPCx6A4vqtqcS69a5PgZq14GRe5i0Ps17Opfl77JnGuXyg3uurD
3CcjNll9ehpUu97LeEqeNWMeqIfM1tSDJKx9ieeF630ss9Nc2cPaiuRuWhRgnLpDSvXtBcldpLSf
vTiMEa9Yhn/N3LsIAjnd3bu42IDuBUnNrfjYhSWH0QgTLDWuWYGq21d8D34FJaXLLPW8aAOtla8Z
TV9F0wHZh/XlSEZ5DtdQ46M+Kula7TqKIAfBykeaur61LXfKLng3Bm69Dq0kyKvJguSH21r1QjfA
Y7lZjHOv85oqpYIsMReci718t4UTb/qV8iEu+2eC5MNy/HdhCdeFHV5sPBOk7P9Y1Vbzlm+r/mOP
tjxbud9VPdv9T00pvOPHXm1V/49VfSyytfS7Iltc6+tw/ZfpX/9Np7diH6r/WFiebuv17x52yplv
WpRc/puqtjxbVb+rfh2FLc+HcuoU9fvSmAdwu8yc3+VbnyQo63KfjIa6D6yadcWsmle5k0vuR+/j
YmBH7NW7IHWPW/rvCkqcb1Kj3CmZ86fXxGicSQ2KaQYwfvzH/dDhNvSrfijHuI/tOHOPH7ohVf5n
aYkGB3jPEXFxs6avNa51vb9f6/2PNqQKuchAvO/n+9JrS0V1mKFcO7+v/T97tdbxYVy3oDza1uLW
ge2Zh8C1DXyD/x5MycNegkgXh8B2vv5nq1s9H8ptLUuWrZWthNx9KCZxUva/6LBkhlAKmkITjY9l
Xv2uuvURtprl7l3klrK1ucXJ3Zbw4bl+197W/QiA/g08Azgi/mPO/381vk4QA18jxDOc5FRE4R6J
PoTrkWHZ40Vogv5w3QuUzxwSQ0r5qcTqs0sWToGUY1vbUpM1r27k1poXl67/yJtAp+wuea3ZhHrk
n3nrqPM+NT0skEJrEFOv5P0v+rDUywr5/60PH+qV/kYNSr1aNWPLXRjZl3H40AetSb3LpI9QfS15
u6W//ULDsIzD/9iHcnm2f+b9UK+M73/ZB9du2VXqkJH9732Antm7qG/9lWd76++HPvwu79s4oNig
fqkUUFvw6AC5wo8m5fygyAYPPxR13vd6Av9wNjRPkuI3gXHrmd2DhLb4qjbxjQ+THmIju36SBCQY
knPqhcCRl0q3EqNenSb4Me+3+FJ38UeOABrM0dBDeO317sPEiceWRe7Cykqw3JbhzZYw55l5RdL6
c/rWjCTqof2tVeYaAp6/u1+MWX2DxdmH7/Ytbulwi/J7lvRgat7ih1zXDrExB4hH0H1JiCAnx4/D
OVQyQtIgHD5s7nTdWrsk+areti/4Bv7ceinxXhE/dwhN365PqY7OfEIwtl2HfcvcRSwK7fFxi/FS
Pz7UsaOuvZFRhqnb4Mzehebs74eRAiFwzl3lWBAvviVA8OSfm8HIduvLlYxWHd7iQFLebfmSaUTw
r3HdtUuS8PfckEaloERv82PrZq2V7+bHFi/zo17mxxZXLPOj6SDZ3OLkDq/H386Penbaw9ZVmSP4
ZazFt3gvQFhS1wcO2+QtVVFvXkO9/iyVb/m02fjWqW593eK3+SFx21x+mx9b3g/zQxIM6EFlfqzv
V+JkfvSR/2t+SFzvRs7Ftc2fW28kPivTZ02Nq9ttKsscgbAZcvm3l7m2hWvSMke26AAF2UMRsMKX
DJLwNkckaovf5sgW5yYI5cgc+ZD5bZ5s8aFj/Jon609hhnPvaXz/uwrM2rj6AdwEgP/gZJXrXDrR
nW+1ZnzQYnAF+PTcFO5I3OA140luQwYxPkTd5O2NMmAdaCTxXTiNRnyQ2zVrDF8Vinn147hUubax
3m7VSWtWjoDECBEcjChVs5MqJOPoGPV4WssY1gBqrocQQ/q2ZpL872r2cQU5VjpMyFAg8UgfOy6l
et+2r1OT4eKzNfeuJRmGpug/tVb769mlC+9G5l3rXmF4+8RwZvxgecy13/LAy1NKRunF+hRS9wTk
+oxs6Tow60NuGdfBdRgTH78PfNjexuBdq1Ilgq8jXH0VDiZbprW4tAZnoHUccg26NHl3Hx+gs2Pn
apcLfH15n1KmHg3/2voxZB8FPnKVHzxEnTYcmjkKDhKUBCUzIhVHVbcDSGc8FWodq7st2Y/VABmD
AcXkFDjGlipZ3KZ1cPLRw9OaslZmVZ1x8tAj3K3hd7XNin5X0yepdg6DRF1v1yyJ9zVo2HxLaiZt
SR8/9Fsyrw32ztxdptp63+815a3Pax+2QdAYnbXP7+qR263fEnzfx6XfAxQpkhB6ea79GkK6bIyj
ep6X8V27LOXAT43vhvrdwL11+V39ax+XLoMNMG8/DtsAyzNoEjc8/bbLplX1u3cdkExOWRpblz8O
QkW/VaOElGGZHO/6rUDVfsiH/NcUWR9VuhwzO6RmubybO7/rtvRmXkb6t93WcIKGlQ8VHxmEd5XZ
Cv+zbyMtqVt7693fXZfQu4GVrlfL7C4iRHPcCDnOetSeALQ++lXTfAEgMeBIYaZQiVrNF0RbjSvM
K8ggLal56Bdntw0NuEMIRjm+bm49DPhgEEzCGjbYhNM1CaZYfvdtMaW3a1krALQ75+GDBCuYPhLP
zTGyLs2W/1as3H5FCC99Rd1yt8YuXeuNYu1abPXD/2Hsyprc5JnuL1IVu+DWNt7t8SyZSXJDZWUV
Yt9+/XfUTIbJPHmrvhsVanVLAmMQre5zLl3Hs7mRphZ0/HVqMVi43k0NO0XZtgvN91MDHP/7qSFg
7HVq2D8BMJeaGp30f6YW5xxQN2pqocFWnWTVM9JS914JTAWZMesGBAjrhmD0AJkntbexvcm6gY4e
MheQrszLAD6pqqQXIX8ZfFqzFkmojyKsv+GXqo8kInUkD/ZglpZAeVMDzLLACQ9glET0kOqRZMyo
mrtY/F46I3ELuIegSFIAPP2ZI08BJxA0rgfswD9zxB5VtUcMIMKX3+ZoIHLuGls28Fj/TJuOZF7e
hWMJhMu3Cck80tdhi2iZRaallQmcBmQKL5PU4l67NHipfpil4ArTykV0hxqKpioQELcWlhvtFhkf
m2TXAFZtnhI1YDVtn51RHKnmsT5iOAdnmwD64UIyGgtwi94KyPH6brkQjRcPW7dFCi/p0TTrFhml
DXZaFtF8ZGADIY7a6zJzhO0hi5w5xX456dJpmY8Y/hDRwH9+rabTxAlhyE/LdZjnBR7BCfhpd1Sj
AqglIINmTrCnWZJMlmPrpy0QmOaq+h2lwZpjmjpfF1PqHKi1cSXlfEeQRAoHnvle6gdSpVnRTSrq
8fUmnWVvN6nW5gCc8Sy9vLnZu9uY7P++QWmSRYWUOjbhBl3mB7z+8IBcJQBwqB+UCg5k2jsXsLeL
iEbmk/cUgcDtRPJZ9HaHLj/WcocuMmYW7+7Qd5cXaVvLHTpfysnFqu3vO1R2rrELxxiflW8/Ft2h
6Ti+u5FpXmYxHMO4R2DH2wktd+g8gmoQkwArdBwBovztTh5l+e4OXWYvTPvdXTrPPjW8lQQQ7HzT
07R66fZYNmBrdrlAb3fp/GPNM8QdmrXV6x06i0B6tSq1uNwv1wZQru/vUJoOUrvFKYjbp+U6kFwH
EMCHO7Q2kGM+BSUgS98uBN2hnWG/3qHU8HaHLteGOv9zhy6XIS8AE4uIZv1ACtQgYyBxYm8AsQbq
l3G6vlplfCrPvNVXqdT5V7CTuH6rZ/KA7STtWQM/AUL43K9I2o/8oncUezfAyLrCvZC+43QS6LOJ
dTJAj/fYlu0LySejHFWSYnJpEru6dwycMjWYoQHUsG4ar2U2AO0hnZDNxwX/OugeiEEDO7kFcN9c
BYuTdaympAfjb96E1n1na0j3yQEDRAaeBPA5AhMfpx44s6HL8MGo9KMhOrNRyz9xDyidCbhwfJIH
IKMSRaPAyCu2rxFONJ8a0j9Xo5Txl7oAlYCpkEbF1GlfoycaJh5CDpgAICK4BvhPJQCmaFrJBORY
sMepkKhKpytF+iIG0AxdKaTuOk9x78xXCix+oMlFRsoJMVAfr1TTRMDsVVdqsLTXK4WEjdcrhf0p
C9BP4Fqh3yItnNcrVWFP5gowkHhNZ6hZ+u+Wa+a7K0VydaXa0GoeTXt6vVI01VIkZ4fnr1eqtkZA
w6ufgveWrzMWvwDH+vVK0Skz3FED+BDfXanJ87SvwMhV94hX5XwrpjbZm22ofUbUwwpvgfFZrxFa
iNz/9obXc3Oz6tg6DGn4qwd+JaBQUJC87adzEurReZE3OPRdjhAk0qCGnKlN9gnsNGate0jtgb2e
46gp2nZHelRMiAGnYZYR5o7/DMM8/KqrGAHxPpCWEY1L9UJ1L5MYudiqmYxN1T3Yxdsd9bB03/05
i2VYhpx4OovZnroHCRH2t9VEyf7dELgci7zObG8FXgLgDbzpvl0sGiEASBPm9OcM5lG17BcWM2CZ
L0R4V6YDuzZgjjthcwV4UXmIIGAl8wzOrqPFkN7sFu8bdOHgEQj+Kp9UqCALt7ObPYJ0gb+vbIN0
ZOaKq8PG2lkCvHkkd0lu4IN6xSY27N6NGQVeBgAUuGhIkyZIR5HMa2QzAJiLZqUmTkc0blGLB1fv
ouOiT412mgLpyjW0DTVwAHYedFP/nDu5dnNbQM8MBhd7jkUzkkXyMN6BcjBfZ6qZdALAB15bHTuj
movg9hCkm3Skd+G3BOSvR9IifaAL1f40IL3Jpu5S4DadEpdd5aB38Hwo26RMj5nj6Od5RCCzYSnD
s8B/rZtqfo4eAU/rzwxoOBEC2qEvEbUNMUn6cFRoqqWx64F5FayQhYTr6CXBah59CrLkDjmTq1mb
dIRl/xZNZ4JABSdDfcF1Cajvvol9yQ4NC8JzWoPCHdG/4HxXBckMxCgCJUDVi2lE/LEsQlfxT2ug
8/ij1CFTuQcUNx6lS0d0JJLv+ERix1HH8nfzL415AMtjCDcSyFD8MP4yp3l4qs82OeLzAzY1h0Vn
nsgyMRoQfyDup50DWDM6A4Ys3Q0fgFoGYL20WTVU1oDdAutODhKbykuZb495cTaQQjAX5t9VaiWZ
1yClDJE8QGd4Uw6AFf/OlhrmUchO59vSie3T65AZYg4RraaGn5V08FCuMoAf+PMEaZxZgQ5naRKk
+hbPml+z0X/PhWbRNL8agbz1v07y3YhOjrxh1xGp/69JL2e9XA5Eh6Y7xtwv/53+ou4yIC42CgHF
xScWC4zqZoz5AVzuwFdVIioCrwbCWmGCIPpNBgCT4E6a6wkZtViFKXmsVo0F1ukpUmjuRJeNd4aR
gZyMeWeEgY6zKK49A2TiV5AaDHevYvZiR8B7QwKBdknB3XCho37MtEuLGEtEe6X4JvgjX9SAmW+c
pnRaR8D6AeDR3ypBX4JYomh+kJx6M9J6fNWTtQRI5+AO74YlHeoewFguPmGAPmK69W4aw0CCHxVo
hBr+0PsCKHiPljQcJFgibnjk+SOJglIFnk8CgRVKg09TeWyBB7yi6lxk7j1AQAcgMcIqjaJ0byUM
k1AGVFjM2gzIzr5RTbI0B3tUGIA1EAaSOUiG4u86DGxj2lSjMW1dpTAllXWXjXw7Ww+IwRR1cUVo
crd2Bnv4DrySlVMbACjXwQoimDk8Gp6sdmme6YfcnOIb6UbwQyDLHCSTPMOOmxV+ayLQJQTFxuzg
MgINZIHNPccs19Ie8IZuLAnmRHA+rOqoAfci1ZklfyDMyj6GllteeD595/0o145n6t+NxkaW1ZD/
AktivAL8PNgIQeCwBXxUfso83byYPAQ3V5E1n5HtdS2QMPsrCpwz8ri9z5phqw99/gRGzGEdRv1w
RAKdEKtkAmjeig3B27EJxhcEmObDsSeNWe/98X8l1CEVZEhdcIBrbnIvQ/wW4DL1fmy+aJ2LF8Po
ZccssdIHC/TdK4PZ2ndpi09YFHpPcViV+6kdsDncFuUzMBCu5iC9b3bSBuss0se9w+3h0wiWmI10
ZThXgcYRIJyct7vcEOOnXgE9D2YZbAtVFQ53/MpCmjW1VnjJbQMtYz51ZRY1EgHSR0tXlPNBlxzj
oQYXcztyrMubDdWmyuoeXKwNt6KeCtxuqHZZayGaBQjrttaOx9QEg9B8qCH/GvhkSsoK7HbNhwZJ
g9ocj9S0FCR71zwfUjti/4SxdtlogPXcOXt8Ss/CEsWIqMPaApJcap2rxtEPfc/7fVcD6F8k8J5F
aRp8KhFJvypSFv+MXSBTSDC6rJrKOHCvNL9pfWgrftzgMQtjzceWV38BzKl9AGNEvWd2/1NjtXPf
JZkfg2D2U+VxMJ+AnXRdpFX5RSLpBsCx0rvU+dTAtx9fSa4LvQLpk+A7I7bLL1apIYdgSp6B3Iu1
QxYaa0vJvUmYK3di8bWLcvc+D3zRFFO3kY1eX4Qq8gjRb3o1HKIsrMWOGuBhYSsWwmUxtVV9mWVK
GTQ3+ILqDBkgdcLEVxze+8ZRJKBVyIxuT4qzDh0CqWRUrv4WhPaVOJFsHgZx6qB9bKW+JSHNZJ5Z
AGgDRL7qyI15G5uBAvFSx3BsgU4jmU0SzdD2USAeyTbM1cTIoktNHA4IUZsMdibTeR7LSEafAZ7Z
Cf87YTUkR8ThGni5QJ9R487G86FqLrQ0B+qihjQGVaWG2A33vc2rHfDe44fJtZtTUMff8AiMH6jQ
wj5E3KYzbhaZXQTq4oQlYAJhRQ0htosRzh3eSJRq+Qu4wl6wTIePo0eUEPDJ9StcC/oVnEuasWqs
IF7hiy3ae1GlX6mZjjRdiBOQGQ7B2OnGO7sa/tV1YXnCX5S5siUztz/aOiD/FwmJgc4TbTskrqyH
up6u8TpxTO00RmDdoqOkKF+P/iUDdfQlnKZg90F3qYLGbSoRAoVO/9VVNjXaygAy12ZWeRu8VzOg
IQHhfYzgRdzVQ9YB+IPKPgR7WZYCYGyuB67kQCfFLtTaKr0KcNYmdEnBsMoIOBsvQxvKy1LUVfla
dTS8apkFmChqpQZRddjKorrZTdrJZjYA4JTMSxNggr62ezECzxr71fK9AjA+Z6ulT6bXBdjTaFxl
GGbt+yFJMQibDg90QLkP2G5dOZWZ/2S8WOepBBmRBxhdYCzG30SAv3FVCvE4lTLeGgC6OGd5PR7h
F9dxP43dLcpYuDFCzX6pevZ1aorhtzA2cz/G0D9x2w4+J5nQ1kIEzb3Ww1/RN1p56gLLPXlerm1F
zzOFiwt8tFTjXwyZ36Khaa6TwzNfi2zmV27UIflwlAeATlcHoI9Ul7K1oi0WBcWDbjnjGrnxIbKq
2E9r6MefuYGoaSI21RAQ3I+l+TPl0U9Z8fSz3jaDwkSrH0bVNx6K9tbt8idb0+1bBDRIjRU3qmhu
6NzCpP8R5nDNkIiKkQtQqdpy8hdZo1znae2NwMKFFTV4PfMuWjD4JLKSuEY2/h654sVlqrrohFRs
c+vYQ/moxSMQ+jjQ3LX4Z6s46AGV+mPC8/+5aAFZs9h0QWFuK88rH80WAHR6YvxtMyibStkI8HBe
LHzTnIBA/it2dYB0HyTgWj+3bDDPiWa6ABRj8edI2rlvIUl3P0Rp/NkW040bOr8Hx1HyIKfyjowi
k+mgkWCJT1W9aNlqqHIQq6gusU8TOqH+0gxxeincwFyR2KrNzh+cQexnral49ET/UIBNorPw0XqO
PWSjJw6ifFobyJAt1sNZ3sn+lnMr23tGcfZUpigYjNhRtO5cs1XmLMmZZrgXQw+BPK/yh0lGRZ2D
ZNZUrx6VbLzIzcK7y2I5IA6wCkO/UBmwk8qFnevcKuu1YfHAJ5OAUohlB8rlEK+/zdKPNk7OJvVk
sWF5YW/bsMcuqZopFTTowMfo4NrO9w/yxAQlLBiRDiQfhY2J92AdvjZ4t6ZVFM5jF3Xqu32mnT+c
AbfZUwkK+8MHOT6uOxB+Od2OGhBPs9EblRegLgCrAU4ukr57HSHtosrX2ojjL6eug5F05S6OkQk1
12VoY6XiWc9zdQKs+bnwkPBAqds0yQrEalF2w2djtZvwVD0OqqAjKoAgYR6FCor9n7IPKlQlZTJb
qiT70P2/ZB9Ulu555+1lCYTLpc9lZlbn6f4AFKSVnHoD2R3cAIOmEyC1Sgu3JAMMPxo0AezpCV8O
JJsbkBly1/agjIcladGRM5pfvcAFBJ6SU4HVv73pdRb5LlhDZxn+Q8Gh65NfpEED05FpbYGfktwW
TUQ0yFWfVPFhUcVmq+HbnSs2A0AfgxVv3fJUN0DzfhuUjryGrxEE1lyX+dU9cB/sDJEskgPwrUcK
d1qAAzQ1sGpKWw+9DengnKfJPHRT1DRIIDQPAXec8zJ+ljrtuuszczv3QJ15iu5+no9Z1s01LNy1
ZKzCviVmFo5ZdZq1xYj/U1yXhr+cN50gneo8B7oIuBjLmHSkrthoGbh0dN5RjS8X4NOD0IHOpC20
+tjq7td5XPw6QGsf7uZG+v20rtX3c31MeIgIQz1Yz525LHFODT7glzEtgN0BEKzDp2CkT8+eebHT
IT7NNSxK7FNc6vapapD8AidNeoA7GeCcCm1cC5G1ZnWpitREdVRVR1WX1qVqIxf6WAvhrjTZ7rUK
FE9cgnc3nOSpjF15qlVhyyoBiKA6HFM7Llai8f4ISHWu0yEVOjzxW2Pin6nGyfxjd7OUOqUmz9Gc
FXgk0r2dIdRJ18xHzgv2pIXfYqtqny3Xju7rsL0wLWieEQql9liB4EaNLqLfjhJgLmtqTTnusbxw
AGcPYtewco+VLcVD6ibhHRxl2zT2sgcS9R4o/qzUqNaLTDeCbC1qM9k3yor0XI1vWGI3d6Q2uBU2
hKLpae5W9TYaBt7rhlltYhsOhpc84LHfD+H3DKuHS2F3QFkCKO5ckIyqgIBZ8yjSTovog1pb6uEa
9GSV/6GBqtQxKB3NXV3xb/+zk7/HwjKtxjrv7+ks4yyT/dCfZ5XYVw+8j+MAsp9t+lBEm0LRmBhW
1awdJA7uWuKVaRnQeKrWETtqTh0vBRFClu1yqR7xfxdAhgn3cOY+LHJSM7Dx2KwA/gEcLmd4NRMu
ornLImMAekFX1EAqVNXIZOnHFYANx/dU6UdaPu1dsw9XVnjUijD/6YBMCaCRSQL4NpB7SyQ3HLAc
zW+AoRlAdj6Y3/oJK1xm5b/iuv7BESj6yYtbF+ssIJQExScPScqXSmqxj8Tl4UUG0WOaWPIXn8ZD
o8fOl1gCVbk0mYWXrlsee0uwrWsYxiOvRL2inqvi2ISDmGeTIFt+m44A4jXGoL9vACy7bSrsRICv
MoMXu9IdEM+BU4uaqQBhjkJ/TFp/kSGREBiLbdBtm0wD0wJgL8RaYHm2Q3jmcE+KYmoGbBOxAAtF
yKghxvc4fOA5IkIytXcyhPojmFc9AI1gNlSk3D6MthguZKDXvEaOV6mtIzv8PlrCenKy1ngoajAe
Ccd8oiJzWoBOlOxGtVC4El+kNTtRFd8jxQbkDt6OqghalTvPdK2NpnoD00uKveJomrsL8VdH5rZ2
mkxjJeA3eyyQ4HjXZtlLq6XhiyXT7mgl1bRmlcmeaxM8aGOLHLESCKwrjzeI/uq1EgQPCr3ZmkYH
fIVREIEI+U99FpLS1HFnVtLVUZPLYmv21cvcBbUWscmiMx3OUjIPLWBCANMWfWqeY6vXOUYClCjg
cavBwUffVyB/6relkGGBXMsaIe1v8qoH16IOSuvN+CbDF3970mN+D+Yz/VbZiX4b4JffeDaQCW2k
pG/BKV7vwURuvXTwnojSDb85kZv7+HbM4ZJqnKcKr+jObcAlyfHvRQZ8cbZNK34QmfeT5GmJ90rV
iP7KWIAI7NjTVrNBirxeM+HBDb6AHAzzUtHZYwQNIISMG/i2D5J673nFc6Y3/VloIErrSoGfq7d/
uDxyxVpGLF/DH17tA5sZAE3px5sGKIIUGEm4R+F89a26T3xPt6HtVNoWNE3VHSl7pswPWTyAaJm0
IzgpsSGpA3tL9YUlwgRYKPdKNXD4mQ+ZW4pNHFsAfKbRq5c2LXvQp6BtzIcEhIRjuGE0VmonAE0T
8vJqDjzcyASg0DxWFqYKJtb05nm7UWXdlZmKlsXIVBR5Xvo2Pkz92QKou5uxLMDqgZRDPx/hrMjh
LLnQkVDcelo6ALuuDs8f5KTRAVN7LbHr92qq7BGffzWQ27TjjNdHKgK7R6IYHbYTAwM9HfaAZ5/b
86p5PaIGqjpAutHWrdJJZAsbUn9n/u5wbnrrjqpmB+znuuT16p3ifEjtk90446nF5xXoDst6QyO/
Gx6phth9rT/FGjYNCxZU+q4CxvSmNyZ3PdebkBtruEZCn9dBeS1jrbzqlQQuRafY1OpoKrez5hA3
QBUzdGf3Wq/EQwlkmQMZdi6gbTa64W6BPlafkMtbItNTs6qV1cCnR06KdwUSujasZM2aZLMDZPGs
kBDUlCu764LTYlZ0Zn2YnMjat7ZVbywN4LY9cK1FpeW/ewDPG0Cv+WFGGSCkmV0/NsAHgm9Q9KfA
iPBhWyWOHwDV/KkUwOkE8Hj2K0KEmrIWKfvRxGMNvk/rJdJc9+pG0joz3cUrIQcvC0e6zwap0ckq
Ks10PyrhZBjTpW8AnK4MShesmmBAAmGeqpIZHRXm4F1BVYLYZg1Ix3/aqAvpYJuVd6B2/9DAsLGN
RaP+a+kCMBYlwqCLZiuHnxmQ8X4Lz3uMwwGb0BWokLJSb25BVYT7Uh8AIj4F4AAeAcdcaU73SSuB
i9tXmvvTi35OWlP6kyW0XdcJZxszL0cMR2MXfiVACcKR8s0qN/fwDm9zv+Bw2Bq5QN00c/OujcC0
XFuFLwFzBDqG0fXnVmy/JRcP7DBzFUkNg5+1poCOkCvDGsUPwdi2A1Z1iLNGMlevJ79YOv2QURN+
ToEdtW7ASnAPBJx6q8WRce5aMz7CD93uazz5rqCOzPwma4qnJGmRKCxb+ysP4ru5y+ZZ8zi8B1Zc
3bPGk1+LDEFv7VQ5j+BuqP2oFeW1aIpfoQV/Zgj8+3jYtbaj+46J3wFQvdMIfiTPGzZAqUvA6zRg
U88EFVamirlFgA0htgzg9OmadhG21C9W4BhrM021fSG6fQTa6meug2lPhtzelrbDv4C+tTLL7huQ
yys8t6oS70OdP5Zi+lQoeQJ4/3UOwtsrlnrGtbIsBNVgsfgNr6RPNYDaH1MbCxt8JlW+M/XlejTg
Osa+Y3VkiOfMgBj1rhi8wbqyQbYImLfkDpnaIGuxmty6YuX8zoL0FltegW7MNsTnOnDMrRSa9gBs
XezWtxn7oU2W32tm8EWCdHDjBnAdAparvcC92m6GqWBfGejAsY/PfiAsDW+yHpgycKx1Ph5gKh3S
rHd9Vo8giax+Uo8IZThbum29ZGZs4cZL5GlA6O9drDDkk8Itfnh801CHFjbjAPbdHVsG0o0p4ukj
N/MRKG5i2sSAI3gkWe4+aSOQhUkC74fpD+GEG13pWzpekk6+noI4xZ8GJrGOzasWEHwghkWVG4DS
5LWBODhokA02YiS4GbpwR7KE6dadDLEF9NYH48G0NjkHzrrqw6tkfbXBvrpoiDhUbBI5AxYo+s28
ML4MiYUNN+iTUWPgqeImeEzGVhOehM7CE2CJY4nvr7/reOCEp0EVdETNEpjjWOcpYalbwlkvTdRT
DirrXefBbfNmlyd4jqZ4XjMj0VdOkU77yFakiF2IBz/VDbduX+sNeFRA5eagfdEHXwbggVSxyKhK
DaDIe+2HvkqoWPqexyK7DJnRIAJFMGvatXtAygfABefOmfWINjPqMHgO8AADDPMIn5aqijozNgNC
V/ZUdW3sHQZ12VxMYB49t1Oytey4QqqkNB+jNvZ1JTbKyrxEnYs9T9VH7VTufkIY9IYGBLhr5kuv
D3bUB7DCQIDUuP2ZqpPmHfKwkQ8AAEcQe2KsyKitc+1qyea3WfLf+MbmJ0dWYC1o+5+ADmpPTcOG
h8yoDfDQDZdx4oVYT4D22OA14vqmm6A+DLbPdfB0kLII4AHJY8TWzdpAsWfAxq+tPfXMnDS+bxTt
SYZcszWzQFXaBVW60akvMJm8JEYvz1w3Xzw2JocUvk44r5GAu8Nt/LuwmiRAcDGYYFPg2/sxPJbB
Ebt1O+zT2UdL6iO21hMAFMIXeRF4uq+B3tHvcEtZT4j0qddOA1gWqjp27/pT3DG/Vt8eHFHQB3uU
LTxsUM5zbbwIw/xKtRZkOyCkNVZtUETIywcjTwVq9HtqLD1bgGFnBOGpssR+VroJkZC2p6rW2h5W
DknkU5WloXbUHcNezcqpIe48d7jjGWs3jcut7QBv9gMHhfWGp6CTjWMteSBZ71VPY+rIM4nwORvf
EBmFvEOjS9dRNyUH3YsAIPhmsHSSAsgxBaNN+68OFoP/2UltBtgDD/r+ZGgR0OwtKe4TswlORTtl
97UTZPeIpcIeTTxiu+lNVmUAUJSWWe5JRgX2WqY1eH3s7eSW4EwFRgfycIK09akb0kkQzrBxk/tC
BNodFalI10hZtS6LaOzD4Yz18A5Ir/qsRY2yEuW+0hHp9aFhiswID/++2CwNrrINc9dc2bEsdkvv
AJRHhpM9fo6GcroW9pdKC9oLIG7xaJXAgruWAOncBZ5drOKwHuxdUKRgUMEe1OA8gCLBuWkxML5A
VI6HtdHC01jBz51nmfNARY+sKYcFwU3ktv3Qpt20G2RsrsEJDgszqG8W85oLtdpAHDqKpgX9reqd
7CtWVAB0DKsjqWijKC+GDdKatxGcDOuQXhfGjjQszXRuZs1XAjGfe4HX6EpLPewulsM5L1zvWqsF
HhWZqkqD39Isz44f5BYzIh9kU2D+VGqkSyqDjm8Ts2m3Sx+LaSOGrw4PosOiT41eheAKMJhi0/Lv
OXhY4Fws7I/yEgzaq6XPgotshc/EaL/0TrYIgDS2gZs4s/JiEagVa4tImb9PkKrwBk+rLGxjwLz9
dQ2QSHNz6y5EGO4AVsWwjFcyHsFw7/aTjje8zoF+abn6iepULFWyAfoMnnMFGOMuoeNpR8PCE5n3
HpySTroqC2k/Z/YwHkTjAmZMVfMWTJRmhp0/3un2c6tLxEN5enukVjvrvmcjwiepEYFKIOHgzVPZ
5dljb8otKWkh9y7AwXsdIO2L9wMAceJ1AFKmAeq8aY+jETvPagC7Bki0Z9o/kQkcNSt91OTZRdrG
u8IDivam74AI/qHhg/JSRURJfdIHvHzQEYnTsquyjaZCA+eBqKkEQcMK5BnC/9AzMHVqxAC9TcZp
s2Ef597rrIIQYVJu+jCNVnyfVlYA7jwd+IGg9L6notN6b1vnVrem6qD02qyShyaRxUrzkmTWG3F5
T3HT3qinqDXHXZZjpzSs4QUZs/bYetg+qkJsIZhm2F5Jzh24bweV9QilQPlL6IgKyyqRLhPYLx/k
ZK2FEtRNGjbsqUcyWLpFimME14fG5tGpwdU5qMhbC7tATmzup8JNd0NshS9srE7FGOvf1V8dPvKx
BCaBPsFnXIZ+HCTmt6E/kEJRgnk0zFPnXHrTyorswDcizfikTwFIsAwP3N92Y35qU/u1SvwW2FAw
AYWXISxHKVOrTMBANoB4nkRYFcJdpezJ4P9hT90tvf/LdpnKh7GpWofjGvDJ5WEa2+7o8qw70tGg
qouMGurCfK9Csg96i8q/ujKYeQ6sMT6ARiMdV1hGhBcpdpEeV/bR5Hl2LpAJXn5Pe5ndtTVoTmpE
tqyTKCipCod6fY8A4ereBe8giagWOSGIVVgu4VxxWYzvr1JedVWYDlBHkn7EJkFr9M1G4zFW9elj
0oFykN7ZJaJbT5bhfqXlAYmmIOV+gl2GzbwsiDlIVvuU2Yd5CWD0/7KfdUNRcT+2enMDTl+5FYo9
vdzmQFsIFDUdFYbm5scobXwzGXoH/kM0gFBkUtSGmTwaGdBSqUotJsfn7fathWSOaUH7nSEA5rQj
djtBy5nuJU7u2QCs4dEQae7XWTd+9YwMIaDlP+WVkgN1/KO+CShLkJdFrl9YGhIcjKr6iuXPvT6N
A/bl63VtF0m04laBADSn/OZyrPUnQPQ9tVXMkTef19hskx7w2gsL6EuRCxoJM9xFvW3eBMI6kEea
GBvWpOkGu4vdgz6AuAAfwfqeqnVYOfemtTOTFBF+YFq0d0OZdQAeg0OxbMfuQbMQem3AAwS8Ocja
wm3valCtkjlpdJ4NXhgdCcVzLyY8pXnXliCQg0HvJMWlNLU7ALt/rzWExFhFFeOzWnRPcYwMGcbw
bAOcW/uEvcziAc6KNSIcuqe+9BSoVIrvTs7aVZF57U8n/dprrvjtcvPrmBjsORaBjUSbUlzlWEfg
IANZfYugk3sEY5YA/o/ENyeO9q2F1J3Ac6oti+thg7V6ecgmw3wxUnnzuNDuA9sUj52MgNFXmC8T
w9ssyVy+Ji047d8bFUl5c0o+3SPkz36oHsdwdFc2yND24/xnSlt3VSAVYu/g7x2tqZ3qXP2xEOpR
3y82+Iit76nhg0z3kmxn5Gn3m1pTS0jwLMtsbBE9FI7DzzDNQFZfIj6WPWKn6scw6ukdnAPNhYFI
1cKnC9uQLOyaHeMVO1EtDcr0jgoQ/hUqzQi3j5ItrQ0CQJgE8YbOjBXYEiewiPbeuW3S4Fw7TO9W
gHL0zrYqKsQz+9qIaDjSAZIMOH6qkuEewrJDgGTnJNsx3gOECHcERAhf1MuVzUfEjqk6HS3FIhMA
EHcnO71EfQdyvbC+VXnOrsgz0J6aqEnWNRfuAYje2hMYmOEWY7XnU2tuuc7BmUApRabgEvWuyFG9
USOJsGkRWVXyxDrVtdc/86CMrtTkGBwsIk6eHkjdSNNum5QxHFpqGjobp6OrYzOLWkMkAd8VOZye
ahqkgTCcFcCVw8c6Gtors/DNESMzR4yM72trih6ylkUPEv+htBDxHYlAY2RcogFBmvaAT4hcn/hu
sF2kQKZFnq5NYYPXSzPCHbaH0N7XKeJ0sSImY1DmlrcQ/ifqeBalmnMoPLN8J4sQ7eSbWLf5c6eD
mLIVMJ8lSNdVp5b8pCMM/0YdmNMYnYfR/ES1Uk27YKMOb6IWbWZ7K4SvReOR3L/aV+Z+7BqQhSlt
1tlgqzP6HdVoZnjVdHuTg94FrvQMvw2CQjY1S7rt3EEo+Us9JTbY53CBwBFSXPCDn7tVHDX9jVnp
eAsme7h1Et9BUxW7O88GvfcKjupgF9sO2CniIar9XyHpU1sa4tKTrtsV0O3T2seO1RPRmwthdQdN
4/CDBp35aQi612qpAg6o6sn/I+zLuiPFlW5/EWsxD69JzqPttMtlv2i1q6rFjBAghl9/N4G7cNc5
57svWlIoJNJ2GlDEjr2B5SXx82VIayOglg4Nt/5jbYmQxC3DjXlTgWX50veILa+oWxj4xxlsXm+H
roTRKaaM49RA1huZVwD27GjoQiYgyRm61T03O/k0y/sxv1nbKdSwaFjWrX0pC/ZII5L404b2bzuP
2QkBEXW3gFna02bkkeWuurvDE21I7qVlfW5Ic2nlTH+8qlwNDg4awTDeahz2cEZRfnLEn/EF0c8+
2QxcQ7wZUfXZhxxzRCBvdhepdRd4UH5HNVGyaeUkTucHze7LZkAEP+BbB9ZT2sx1H1th6tdlF+kE
EjeJdjc7eExz9gIUZqt5HNc5/sHjfgjnD4cg5nhTg2uE0Pa0N8s+1GO9D0KSTOogI5p+FDKmZrNP
2yQ706cmk2NYHkq/ajOUXiDXdskQfmlzdfanRvg+pCWm3n+z+WOzD1TaHhZfYEK/rqL1ZOt4IHZ1
0r79T98c5Z2hSrVkreEodol8A6e5RO92kS6tESgjyxxX0SDLHdREUM4wOQ2AZ12iaHInpwqVdpox
NCeyxfOSaToGSgJvA9h8yFM2r/vcUZSA7SR8/TmcvOcPMPWGHAUhWmCx7Xwpugpt7iJDurM99xeN
vsxStxf1XgHRf6TRck1yRj0+XsOhkh7SheYLk4/Aweo88VnNti+fY/pBXUuMqFMxGmRwpl+JQOEm
agEdYH54lb597jN5LhcESey5jEyoHP7+uZcPLHwr33C/hj4rbTVvW3t6hf+vPX10T9QfXDnVThZJ
d66QnEDBl+6oczs1Kh7tHb7tz+P0d9cq5NnwpZt8yJ18aKpLkM1uQEK/XRbT7DIkP7K5eLLtHeWd
5vUVHmxQeEeCcbqlVGXXX+beNETlFFJwUFfd/DEx32W8ETfGeXrypvvNspjuQc6/XZbZZcMvF/m9
C639chEGOPPmi3HZp66g6sNjTP9x+WiIETZFCGkNju0W/BV9c6xq38xW1KUmq12kdKdmsX1xpGka
Lz5dzFF09sVpWbnslvlWseZGN365Fm3ResnBS/0hFHldQUen8U9Blw5y7n4Zi1xDUf08ZwPVbIEa
7kDzLLX8E/UGrwe78Jf1y5SFJOEaKcYynKejtNai9TKv5z8BzBjOODCrc4C8gwG+RzApQ+dn1VUO
Wkdre8ALwJcSe413aado8jwPYbd5Ddlo1ppWL360NmiBi5/3mtf9+1q0xE1LAM0Mu0DEmZdPunHs
lIYjyjQwUyGPRdPkCBNPc11dPkV+q9b62BYQMzQKAMwx4ULxsyqS5EIj5LxRW2j3B/InU2LG2jZS
bfB5kWkjU5fDSiEfgEA49qDG4psIv4b56k4ypEcZ2PjN/L46T2u5Doa+Rtjrn08k6+RaVamcr143
pXapNQj19D3PQg3AuS3rSiid/l4AAXk1JUnG+cr0c4w/cBbg86cwtIwdbDaFNqcPSguhRFysK271
W4H4pl0Y4qEFC962Nxg0LHMXQjlJj1qmQnTnui/Ea0ocBcy5a25RPYkoOpE5hnYygiRIHVi+Ll5p
D7DAa1uatf9zD98uWnw1ivybMldCyuqHH7dOyGM2XkHVH5yGYiw2o9HItyz1toYcrB+FHFogTd3y
KZU66JnxersbSglwdNO9+11k/7DS7ikfe/lN6yN9O5iKHRIwMzwOGfihyKPVAFJ0Uv8dKSEdJbk9
Ow9V1l0gAo8bZMqPLAqyVVEHAvEvw3nO21gLe2SSJzFT97mt42HbqgBQ6rJ1n/FOwQ5l6iYI103O
jYfSEKQX+ycobjeIPsbeeRCodfMH6FS4gXajnoESnLUFDdJ1oXM/B+mDOMbIdp0XF8hq2wde2X+B
rZ2hRnLaIJBGibfsH449DAeUJrJ7XrgvRqbGv/yiBDZ/HOKbyWV8bVtRhzTRgTq/A/oF7Nw3JJum
GtkUhed4I/ZXZExczbpRr9KFCss8TbeFnptQWIryB8PqguPiYqFU+qqmH5K2omWoYxj2PMfd73OZ
bqq1UZf+fNFlcZ3ZvyDllh003/y7zHrtFDkNxGha8cY0g0MjVhiPfhNs/GlEJrCN6Fwvnmmg2eIU
ybZ8oJEbQJND51PkaHK3GmS88YZpHrRK8JcGREkbo/HjnQaMwEsE0PIOmuWgaJpmjbpyDpBwQ3HO
NOv4wkOpeQR2+GlWr5AgcAsDaXNMJpYvn7V2C5aouAtx2N+2mgF1oOmioK14R2mBj6Mr1pWB46HO
DQtpss9RmBcZQf+EQHR0jtJMPUZlZV1jXwMwxWkfqanq0bgoyYAUgymZvFjRG2e3TK84e/hg0Uo6
E6KU7jN50D6Mu4AVB+YH+ZMJTEg4VvpJhqPvPxu1YPo4eMAIzDaaiF2cfVAE4a1oGdnaulO7KopE
WEoLVzR0qIyi8gcZk8GKt6gKxS1/7PDJWBBvXWUXX36AofLaTVtVAGO3wkNY1cGbqZsDxEAXoE+I
l/RqnUtb28w/kgAiM6zy2tjOH7YBuihG5j80eRmferDoz40qwHuyonFT/50ZsQY2ATa4IZnAwsi2
MZLbK3PSGFZ6BdEWqLafrSmOqlARvyorps/D1mv+GU4xWHKm2T/W6tNWX5wpJPt/rl2c/+daMX2q
5UJfrvv7Q0JqodqpzOJr20l60MQClNUaAcJ0BehvOz2A3FKAp/rKcBzrwpuJoWka+m2ZPHTMU9CM
iFHPq4L4wUCWG4QTmGjUTxkx50oDMsd53m+TDkkhsi0Tpjdc895qT8sWEdJRBwuMl/NVFl+U8ItV
Ugb9ftlEjho/Q3PkRCaHtbUPrGKBN5oCt5TFT+96dSv7HYTDkoeSpfgZytZqNlXmoeoLGJvZRp/C
l/kWSZ70siyvIQgMFooA6IFpg2WCG+m77/raYfnpWek1x6LMvi0m8kd8y19V9lDtaIIuFXBDv3iN
WpPHssC0cYgt2gilOdP15l96NXwfeMGuy3IvD9ptYyP4qemyDBuUem8gJ66Ltc4N1q5UxpBTSk0X
+dHJKirdOs/dgDFIbLdAC+kVbL3nelseQ39YJf27XdYJEsFsRZO0qpiWUu8PGyrK6y2HkPXs3HJm
AfiJPcl5/hw0Xj4MDclR6RE+Jo0bVMVvcpnk66zJnLvfKWPNpeNuO6N37iaSh+ciEZBAdOw7efQ5
37o590+uUNnVHS1dX8nBya6Dak+R5VVHGWWYmGYHg5s67j3pT4i4gzCAVkwNuVBjlQK4UpaWWyOt
DWw1LSbHZhhYGAFBt1685w3HCjgsD9DmcKQ180ogJrJdhtjuvActok9Bu9XQ5kKxS3cn07zj9Kmp
N6Z+f+raYbP4L8tZ0AIsk0XXzPL5vdfU39AaHU6DVUZ3h1nm0caJdkVDahQ8cnMcThHiknfLZgp4
VOBJkcUM7LUbKxRUlRbCmqhpQ9UuaHPWIBHALVPvUTFd1k281gtfX2d5jzRYC/1by8TZjoZ+7zVX
avDVaa6F5u56lpUnmjSCrL1Srwcu81wgTkKu88Y0UTd4fuON/S9aTrPLvlDsLjfSY33o+L4J5c7Y
uptK4DWpA+tgFiciZJqbb/GGpwNn7vDmFtUu0ExeC/WoaUiObgQKOEeBcC2W0p0n5iUOpD+9Ti+O
StcQoDFkZmxTxKpD5AYwhuRi8eB33jYYAIqafSqd6bNPYtbVNkf9aojaQX5BXjK6eC3ojgFqT+1N
6mn6iowDgBDd3CVPJYLkHNjvOMO9A/xpnqpeNk812BWuPWoeDUSinqhpRVZufXA7rBfb/7VIgXjl
QStfKQXDagQ9uMBv1prSMojB6mdbDX65puleDeWuN9XnNBD/wylpo1WT++oWa3l3cxo80QyTp3uy
USOn2a5pvzeFaaIuFiO3wR2VFuB4csK7bntKjAzF/JF59PwYgQRkeEEChN7SkC0A+nrTji2UZP6L
XzUtq9zs3urC3C1LqVfFeKSz2hXhMoGQpVHPW5GxsBPjkBbNNgE47CyDwtl7QXelUZdp7nmYGhpS
j2w09EfzRx5Fxe6/+SZB6c2rMhBP2Hq6YrwXUPBB5saJCnVLwTpNI2rMWhYglQAMsGFG90S22tfu
ZYR3AxqxAB9Dy6x5jkyqgo5unwMzQIuGINeBXk8iUH73CGELn5cnPEnRRQUwoCiedSAbNS5eh/yw
qTwPNJEG3vK9xDuJqcl71z1FOcKOopZR2GbNp02ZvMZZ/bcPOdI0guxDtA4M9SsGOfyWJpa9lhWL
Ta9G7EWONO2ZB5Cdv0ZR3SIchHDK3EwBmS/DCkUxHR6f9hTbdadmmSSb/MeDJmfTshv14GGrhh+X
lX9e6p89yP7HpWoACNZFHynTeU1teYhcu8VnitQxd5gL7uZpnFK3czIvdEywnkVTLfk89aU7L6C1
tOpLs/jPW81Ti/XL0i+XnfdOEjB0+gGOSVPBE14vdJSGTl1qzFqsu6aURy6miXyamLs0nWgpjhRu
fFAOSlgM7q/+u9+8LdJ9+s41+xfaZrkI9WaXrumzlVEayDBW7Irby16zIMgWQGzqSiZq7JjzNehR
+WaxUc+AdMpB8OaeOQlE3AFn2MdTWSM1S5WjheBY2LaAuS62xS824yOYY/QHoUDG0xmjBFMJF6+e
Ce6VAhFGnzni0VX+jcy8LoajraHmwWDIVkILC6eNNo9uMQS2zLHzH6mJehEfrWgA/uG3zRzTfNt1
AhGrwvcfoRPiPzZJU4dN3Q47vLMMSQhl9RdNE/6pLjIMi2rX2bKcfaVuBcCKo/6LXK1yrPdJAn3M
SLR4baqyIvQDEOGtK2SUz4jZJnvGrTuNPLOwzxFSmflxlEUVctHra0MDMnOF/1j7TPPkmae+u60Q
1kVpQ8ev47+bxt76IlPgWParbieEKFZaoYytZ7y0lpOscGytz6MRQbgXYorrstMZCJtK47kRDKR7
Nu5hPDWMZzOrrVPTMzByTrOdStLHMR+3hVby58bfgusAa9JybbZa8Eg+BRCln/tPS0rVFmvU+QKV
TL7T/lKAuadZiSoDNb0rN23ng1sD+Wh10crYOEasQ8gGT4UVpCcg6Tf4SKGnqJ9fMWo9c4jPwdRw
t2lOZQflZ3tswDWSZr9GHa9aMvtplxryzontP6JmM9mrIgWBY670B6jeQxJtsNSHBw14WtMmKl4l
9ug+l4ZWbx3N5qek86KrQgEXAOYJf8uMHET02D/L+odG17RX5tnBOuEMCLcxMU9OgyJ2MxfOC8Sb
Pkx3zH65nbZ2C+hu2C2LEf+yVX6TKHXesz4C/LIx7Cd3aorG/tv1WgS2OiBUUT80nkcRvNCIGqOZ
OESbAQUvkwdI1JLHGoz8tJr2ifB92NgaAoBkIzcvKbd9b3W3IpMfViXe7H70HlqoKmybHGdudxpK
UXrQdszdo1bH32lEjZfb3YMNqP5vJzLnmXWP00qeviyWfouqisjdLr5jol9K1Z0Zy/LQ4xXogKY3
s6DwUMkV2NH/MFZDJ7cohsE73OROPfKmCbKVToYtKujldl58Lxs1niAimT+PFlhnfUChN1ag58+I
8SXnuhLJimbJBsQbeC2sOw2ajEt8A6v6REMHMi7bvvHVvHyo+/ZoIFIrWGvtkHaUT1qPBhHwVVuC
Z4xMMk9bIAKRbAKYRD6RbRQ4Wedq9LdkY3Yqn2KUJFpGl97Iw619BWbr/oNG1FTTUx9PwmRexKFz
ezWratsAJtYBYdrmFwtEJxcTxGIXF4T+Rw7uMjJ9cZm7YmySNcsGLTSmJYCSZBtRDV7Y5EihdhXS
j2DHGB5jIxkfYwsShMlQqe1i8zrJQzduIwA04Nek9vDoWGmxMnwX0SxbHCLAFU+mRDVwWTtIUg0x
GDCnhnqssOU14XhjT0fwmOC73gDeP03jtxqtEt8Jdl2dbYpy8E7kHLO6vlLP5tnRAuznSCOe2h3E
GRvNQylo/q5pGkDgtaaj2L8yVxnKoX/WCExzbaqiAWduFvT93dYQUXbLSB5BKmdeY68q18JI9dfe
tx5doAS3EH9AAFvTHf9cNUlwLqeGerEDvlfbQBZt9iEjNfN4QAriVEJn/c91XjCqlZQOUnD8huR+
dE0N+avKgeSnUTCZqMdA+XF1eS/XJQCQ63m20HJ9RT5NZBb72Mk+ArLhz1yAZVcFw6XmGwiPAimR
JeUTMjjpuhRetQc8PH3JGoVTiLQEfnAreXGTEqGLCOK6NNtnHTs0Y1mENCuadDgDtpataJiOrboB
GHejUc806ykukeM1zSiEFlK3GyAHftSnBoUJ1rHqglxDygddD7rjsRHrODV0wFfFeEngcbIbauvi
g7T7tDRi1D+HwQCihtUyQz2aVqh3O7bm+zJH5pLzfxb8OdbxkN64Wj9eSn0Uj4780BsD4eu8FI/V
ZIkRaQRiN59NZAfAGcBn4DvBnigeyVSwdJ+r2LzQiOxDgQcS6IXOZKLd9ca7Cdm8IPzf7Swty/Hr
YeYzXlaHE0tVFoV6W76bfRIcyZ9WeoH6ewAO8Di4PhZEAkRwemDpB+RIME4bfGtr1fLtEFjvCMci
3psp0NhpIHk2osxbm2DlQzqnttemC1iLo1fGGlS28mlI1QColt4/tUohDg5enKdemDVgfxVDcRFI
B3MZZ3cgw/K1G3jyHncoaXCGargHqGRZ50JFTwGOVQBv4yuG2r7vgWlVU7RPQiElCr77WWjmvP3u
9bF2rBzcUcicRNC9HtNAgGxQz160gm/B5+V/H1xb7q1OWBvazK74D9ezxgeu2fKxicbXz00hypZr
IG4gr9g297zvq2ehIe+0fBSzH6o13rTq3x8F3EvNd1vJz49Cq4vGQsTSQznsystQvQPWBsSPRYeX
g8bHA6gCJMyDvmwtfgqn8n6kfRWHDsrVHxKQth6rlsltabjWN5SMPmZN7f6QafGX1qXsufJK5LSV
nx6GIomeBgNVQOThglggAR783amaAPwovDtzoLIueq9nSE8y/mHZP8mT4w0ljLxChBpU5aYEWnx3
kVvZlCgDBEYTERqyiXLV9Hisk2VxoLl+ivQgucrxrZkdmmj4ukOForKG6b2Wb1LoC4dA3ckzNcgH
gfVAExsaKT9TOEMIQEhyd2hxapi6NJW3kdqZ5hYlQmC3C7rkIJI4+o6bzdloi+EJVbPdI6TJNqBA
lo+WmSISZYNBMm89cC+aHb8jCB/dcNjYO40DZvrCKuywbCGFQM5j1ww3q/0rTlGqDMrGqoweq6nx
NJ8/sk7fGZ49XDx9/DQBBv5LN0R+JAey65aeo6ACsSiy0XLfFHxDzew37YZMitw1uvgp8deADBt7
BEUse7RbIO0Nv+d75NDZI00Ixa6JsNiZTEBrQFXFfV3W8DFDPsvoipsh2c3iMb9y1ILeOW6gu2jM
xdrx6vrOJhLS+EJTeD9s7gEI6RCMHSvgEOGeuACvOYn7SJO0BNEThBLGXl/hNn4DT2iyC1jQH/Cc
jx8dLiEXIEHYOGTvoMBoPnK99EMLiaKrAUDeaZS6vqlR7PXKC35ByZL2YQQ1aGFLYzMVQZwDaCWf
+ZjGZwdb91sy0hgllyA5TZq/8IAooQo1+VCTIdi6z23EQNNc56E5yPwH4vnreIzHNy/nUIuuzeyE
pEoKTTh4DPmYfEfxW3+TvXTuTQ34hmYj/WQ7loOCSIDxyhHRLC40+25zK3/AaWNHk7Qg7SdWDoQ8
Q3/I1crhSHI1g/5WKVTAWZnfHVoUt31Xxo7MUeYMKL3DO67TtcZb4uJoY1fuHelZDvY2lAyXihtv
Lk9BkIpi6msNfbmnf+/aBmN3QDrGm3adKmy2oAX2Q1misJuNNju5fsZONFxsyPsVKGY8kyUCfyX4
QX+7zWOw4+LWIMSwR3xsi9ASe7An/C5eSI2V1ebmkeC8hQBVaIEs74ZmSx1UQgOK7FY0K4FKAiSZ
7QjrS6bfuxHgl3aD8rBxbBSoqisoTgLqgndYfP34VTfd5hXVLa6MrVcHmHogYDw1D7nEd4D1CKtL
T1mvy6K+srtLXQMuvGF69dpIpMkQn3TuygHKKA7YRzmNyNQ64jBGQr/RqIpyd734l8BOnnS80gGJ
02/l6FjXqZLgyhM03gCSIQ5OMrJbgDZdqUeNOQoXYWesSgqBwmB/MOzQB9Hk3hlFeZCQ9VonbTx8
V2MzrCzDYZcMr7EvOc/BcBwMeCBEn25A6SBP2/oqCUE47+58/ZtrquwEdHWK2ij52aCgPD2TDRTO
PX6Rv6ez+JUWkEfvGciSQU/giPOZ0rNmbmwfeGmriCrc/PpPG3hVIbAONPiBbENkVnhif1nEATQH
YD0UvEvP1LQa2A/4eNL9ZABZvG2iBTMjPg5NF78do2IPnjuE84UnQ9sBFXvLdOCpmecb67FB7psr
PX1gYEJ5oB6e/Sr1kptQ2qelGBiwTyhADv9wHWq10wLES8lOC6wKcLp4zMDqOm1bFkmP81Cnh1rn
+Rcme/8CCOoaNfpApk8mTQAMuaIJ4GCs9WgL/P20EkZZIpBuRTck7IMLOHrwldRmT3JfdqRh2+FW
kCApC/zpP5da/IDXyU4ih5w5cHh28KFsZb54+iSlZJQ/Kt03X4J/RqjWBz4hQaUsvndaPbR+SN3B
QYnq9k9rNnmlQRCC0ukpQmrgHIE3/VtkiKdRT9MHv++bby6zwxakEvdelclL57+UtQVdKpZIwLhx
z6xrFCvGFhgmfCODoKiRoWowNzw8b1FdDmZDhTRg33km+FOi9RSqeZhtyHCATJG5SNMhaFdsNHBA
jCNu4bQPOXa1H6/LQk05GvYRA+CyLaevBzUjfX+oy+hLlAHFN08FZfRD+WA4I5Pft8GpdhH9Evyg
OYDYU92KK2u1KnjPDzSkCSsowb3928ZjvwOgtLHd96bx3iE6rd2S9m8xMUA5tagf/7HMpdQOU9ot
av+mAuzZabJgBVVjJzoSxiAsXoGHqf/uqmzTAv3xAkQ9u0QMNONkRzg6WFs9pFdEZA3fC5VualYm
gOpAdiMdeX2jhjstJBAn6aPfpmaKHXgx4qS/7WSSkz2AXVeoJg6QaQU0veRrMDyYp6YYzZMNfYh1
M3oQidCEeaqnBvJNidwmwlMb2wW4hUWg2YwByDuAPvSDRlrGJ9FY0PPwFp+EbMhmywdwcehbxqw6
9KdVnc/bAyAKUNmTthu2POhOSRwP37oIIco+rt5AaJTuGSsSiNvr4g2aMw9NkwVPPVfyWgSo8yK7
SgMXr7Bjd+pyNS+PPc/fm0zLNl4/gvxGes1bXrcFMPKDPJuVL8/Uo2Z2AS0SfloptppCYbUMxmAv
wLcClpwWxSRF4Pww8xLRQnN8g2IU/imVLM7Q4kivJU8jsBfXzYfVPJGnXsZ52AGb9GAk0DCqWZRv
65wnr25XAvyPvRKz+QE84YB6AlxtYDLYy+lqgIghEzy9duu4GrdS/c2FWsVm6LrnlBX7RCbxXTfS
by7n4DCvrOiuCqEfoKFmrWiSbELLUZtfO7NH1/efHjT522PZI6micp0p99U0pLZWCH+8GdL8qbuV
/aDlaf3QlyDuIDti3aigsXX/wLsseRPPZLVyezyIqtfWaZZ+WZzpkP0t3SZ5LPP+ANkR99e/OqVZ
eWQZg1pf5zl+UYFl5jvbQlEYfYnpe0q9wQnyXRLjFWKZoK8yrVgmUMH0JoBofrTBxe06nP1ybfXW
DR74CiIcJaVkNg62ajz2XRDtCh3nxKLK3VWEO94PF4tE37FflmjeLLfUvgElxfDNwCJvWjROi5g5
WE8ja9xVrJfyx39eyZ+uRIusLPB3PkhIoBzGHQ9IKV6dfBzmTtTjRot6pmVMxsbog62lxPMf9j/W
0lBrRXWKFJp5q2Us8KqMAypS9n4l7Ks7NZnH8Coisp0GHMfpDzviCki5SiR1yW1Z0PhZCrLAolyV
Zm+sWWDjlWI6VjWR44FAiE5SdHzyEstYQ3T3cz4NtPzAIZDVg8N4Dd1eb0uwhdFJxDkDkoFwDWTq
NL6vYx2MsRPy4Q//YUQhWGKZw4ZnuJ25Tv0EyqbmyQXccRNFrNiQjZqcDY9lJIIzjcY0Ki/TIvIn
E/6qV9sNHnBW3rMBqC+qxxQYWboTb+b3v9aRLk6QVi1ehQ51E4SG8n2mI36oFYP1gACU9VDl4P+G
uiHw9YvNL6JdNgnpkY2aKMFTtLH6Q5xbiH2Tbdqu7NTndmldyzDXUQRCqWrNh1LQXHCIpEVwSuwL
2fH0QjYb1D+fZYtjWz2NWqVvAg14O1UV8paJodmgHggRMSTu16juaF4qCwRcZp163wcHhwzThCjD
oNJrq0f93x5i1WVlmyjq1vYVgLfRykyG3WBkxjvzUMeGB+yH70I3D6V97yDVLzfZEJcnlFlAW8Z2
LbyncefDDYKjjnstYKrQBatMT9sD3miA48/+QQ6Zsj8ac4KvQnhsnzStd5iIp6ElljBUE0TBLgDW
+pJnRb9FXsi7xYNTbYxORE+sb0pUXIAnwnMqGapGet/0zh5WLUJ/EzuBAXWKew8yqUdkUELALeQd
tHjybpRZE3YyVXuyjY6ozoVMPmhEi/DO+j4GZXcmU1+DSz4Ogl2TxMWB6027Zm5VvYKFe1yD5kbb
03CQ2of0B3lD6D16bX6hnrR6HZByVp7owWjUvXyBPuQTNILGM1JC53yPN91vZKJJskvTBU6CuokW
+btCBa80stLsm0iLW1n44GLLMu2IaCwD5yeGi20Z0iz56V5/dPNcaw5xCg4B3ZPlFf94edhAm3BD
Q0hsl9doiMorDa1BQf/DN88cMFRvlWW6vREsdcN5jL99gIi99d6kLeLe4xhMXNEB1Ir66FKgoo4c
FnunNZNQsnDD6KDxzHC0VSG9v61e10908spLiJnb0nvOwN34wAbQUUwHMoV8316LGrFhVWC92hO4
OXaCL4vMwsSdm6v4ZAQeokdieGd9NoBMKOgOJSvtb/+2V47eHfwqcRZ7C2W4TUD3ZWT3OEqpkF+x
7EQckVV5okcMmain17U4dmz80w5+fzBXev1TYxoCaZzMP3mmlT7x0TqlE4abcSM/CQvFpTSEVmC8
DSIH4Fi3Ll+rzAFljcj1s5wQ3qLLIczDGNiOsAfStPMeKjJyIEEjAQpSu3h1/Gc6AIL2YzyiIjZe
07nP97wsVIUHljQkSievDCVnq0YZ7/Uo5bPg6i8WGdkP6HF/N7rIedbxkrNryzHbj6htRIKo/quJ
0/z/7wAG++8iyvkepaQBXkA1BDC2XAHwDLEP9ppXSFQVmvPTjtVD0BjmK7g8i00b1MMZtDUWjldw
tYySvbZdc7A7EPxHKD9dx6XsL3xq+iL6bD6HCEtkWVevkT9IhhUZyZscuwgyO7RDRFXsNFO29s+q
txPUevc8NnYVkjCPo4LWYJYPCANKN3cueIKDEdMa/7J65IjwTq+fe7vVz9QDOAx3W+riOx0dMx+v
cZMLmaj5Y0hryRelAVvyWLZr4tj4snsb9XvO3O8oaq/8EwC1+V+ouLyNXuHcjYFX9yQIoUHt3MnC
IgvibqCqPdAQVBuAh6KcPazxgn6HslB15/EarKUBuARb1hygCyZXSqjy6jmNcbJGUMNPIzIxLf3s
gfbNALOUtbZBXXSLzK5GblTb6gM0rchEDdBcYDFEMBxEIXHDhtCaKEJMQM9PynoXCJMdabCY9WmO
bNTg5Tp0B797iiU4qCNevvcJNA5GZhp731HB99p5yr2+eE8jq9ylMat25TSEqCirICpYanzcF66e
bkc9Kd4jGykLQMNChihR6AXl+FRCF/4g49Rd0XBuHJRAaRlKW53JJR/y5sZ5sqVJVkwljEzqiROm
tvsxmIl3qWoPKjFaZIUllc2Qce427Qt+rygqmPyQHfIu1EORg3eZhIbmZTRhty6g224HvZAEv0dS
0xKji15RHJMmh5AnyjqAe59MU29xa/Myb+ZlUQuUfKn1zXpx7GiaxLuWNTSNVD1IM7j9RnbQneAR
4lbfgdDrN0h9ZBCpQiJmJXBsBA1IWGuFf5tNOBhNjHpRAsVbIR4iUFZBaQmST0EnbdRQxcC7IyIL
zRyQRBVg9Zv6s4U3xnXMpYOvhZGAMoOPXrUpUcYZUqJaN7sBcFJXfRrnZDflvZWJpIHQoGq/5LVp
gragCdpiTni7Ror4pexecQ4c1y5DoNAry/Y1QZ6GoqHc8MFmbXX9loYybfajjciEgXrcc9nr5hwN
zewaEQhPFjddU8VjLvkP8gfn0ee2sY+woQ3FU2doum+oml8NwLGcUcAkz3jlkOcCBM6rKcaGotx/
JmiWGrKR32LLNbYZ6g6F8/3/o+u8lhvXlTX8RKxiDrfKwZIly2HsG9akxQDmTD79+QjNHs+evc4N
imiAsi1LIND9B/Xc6u703HY80EJqAPuGw9vzYGQCNQlTW89nuWfSyukh8ht/IUdVUTePU2Of7rfO
97vmk56p3U1GQvZpQ9R3p8EOs03YKvjomt3LnGa9tkZdXfzO+VHXpvPFoXK6Rim/3U1zdaqZrDVH
9OxFAw1zutew5ngVa6QBMsc9mJaYvqhf1GDUr26EpKYW11et5z20x0rsndJEraB3qaL83Rd1n+4g
wc7OhdE3DSndrim797hCR6kVXroHWtI9q5X1HLZO+E1l07hQazW/hJpeP5gqpS4Fifdvo/HrTqTY
SAOgc1Vl1YNovXw3uP2vq26+spTui+p3MH9mkWy29ukuMNtLUjsN5R1CsvnsZr8HZCzgNVYpyPnl
5+TetQ1MAo0IR95mshdFCtSRWgfu2k4/PveD8B/t0DtYxoS8mgXK3KMw+6TYxvDsKdBBXLNIH8pK
jM+jpo8raO7NFs1gBNW1FO7X/EAqRH9OwXI83N9MoQznznP6B3DyvLfz6Ag7Y80JtlnITDHqemgs
kMHOlsiQeeu/0sel26RIPwpkQVvLQYMSl2GEpI96D55vMMZb00fFo+IqYlEV3vBF8WttjRVmvpPd
San5c+LphjyYe4BZso97O1wia9Z+S5CoRpja/+n63rMTZtabZ6kgOzOrPuthEB8CMPzbzKU26A9Y
0Pswhr4NDbrwZlXeBnAGC83XKbgiSL2r5wwly79YOXNXJizl6Dh0+q6iZvry2e3MsLviChcv8oq8
nJk/SWh3nqHWV/ZCrGNcP1krfw1KZDgaeXBgTR8OuiwYzk037Y0J/p2Egv9/d3++tLxbzr3Hqn1c
vEK2D39YI78L1ef6uS5id5NhZ3AILaN6NCZhLSdE1r8Oio+scWff5wLJL44x7wcJnvAWVv02LVoQ
2nOvG1IVsC0UPF/TWRgU8Glojg8rMbrN0gHJ25NlELTKZAQ4AbcChYKerCdqPScZk82Q7KtKaA+q
0hvL3m/Cbw5MxbDkH+U7CSJwLrvqLLbC15EqWaa54bck8hCPiC0UcCdlPP33nbGF8KeVWBrkx2TR
QpL+kiIYsA09yIUsStbHg4GvzAfue/5GxfSKz3ZIgcotFjIeKVTxQXvHezdLvdfJFHyBk1Ws4hKn
FXnz3BpLw/NctLiF+5zn0z6Op/4SlIP7rKUiXSSKWz7IwdKjCKK3rrWTXYVM+qbSXf7BhpbdkOlb
cFjwtyp/8KrpjfB1Ukd7QzLWgIJHFyFTa500E2Y+c7ceKnc1NKGzvU9u3RDalL5vdZGsPOBCp7DG
Sgzhb3VYkCOh7wC1C+uw36AmanTMNoeH2XGQ1df5qtXHBjOYj7pPgk1iathqc5B4dpP4NTPBeXra
yTdtcQ6s/zQeZoErpUD9Sw6ECSSl3KD2Qj3r5MQ4GQHeh/mla9lKduUAj2e8vubRTG3VZd0l34Ef
Gguj0d2rHUbetR9GYESQFdcjWgfxcuqBC8VJ7O/ufT2p8N1SjZOcrSHMfymhnssXkI1riAe/QCTd
hjrSe+2jDRrW3yJCdyktPT8AinDPUjP5fqUVGOFNuYPaCAOo9037Su8uHVX6Eg6SGI/AAYtfl2rb
2ytH1dCvnkc834iVpby8z1d71Kyizh5sC9S1k22ssHeW1QQAqMOX4NkFN7Xr7BI/sBnR1nZIRSY6
YuRd5IDP6Sp+db18lIOlp/+0rDm15gIqMjQtfnQcq8P9B73QXQkLhuIZQdTEe5OTbqc+kPq7T8QL
WCirVG84/LaoORSBeDSMzlvH2IItVL0wORY4HdKnZfaUk5F8KOcmq/IYs9f50hzV58LTwXBwAo6b
wX5MXK8gQYCTiK375lHGZOOSpz6mYXTQC9d+zGAwp5H3pcRvG8RY+j3yZ5MHXM8vfmpER9M3h3U+
BO377xkVbouLbJ6hUUw98urDXBP+Y4Z8DbXyswtGnWidpTk21A7mW0E+fpRReCyaNn0BgDccPuOx
Fv0RF63mrDBbGz/+JQ7j90HTq+gRekx9TKwKJ04lFzfZTBBwDGHhwjSHHE5kkPNxW3Ngjd3MzNah
VKhHxf4Crdn/p1HcS9AYyofOE3ORxY76EvcCYEHqe5cxssZNVY4Yphac54c4K9FfmsJT6qftRsej
7CKMuYiO6TlWSfH7pJg9IAf2gIaLd4rIKa6j3fuu9v20y2ttWtcIf8KWpCQWQ5qm4kLjJvmE8HiI
XyE9/jXmCREldVwhXaevwik2ltDiDbCHyG9Po9cvHKMru0U99vZD31A8B/roC32Kb51LrchUVWTO
RNyWK84x+UFDW/YkG5tFq563ATxDq2uvOcDl/jcUq8pWTpBTp/lul1lp1gHhljcZint/nfueIuKb
X5dmvA6MSuQ8NvLwCGTlH7eMDB72vl9dQpVYp3oMA/ANjlbc6FuLs0EEgvpRwc9zo9VActHdy6h9
zsEkdIft0GF89UfQs/NxZ/lK+GcwCQNtP9gjZHTB3ah5lo/eFNoHRIfO95tlDFnx6KF2pm2UdjnK
sZNWPOpWWJ/qPkMF8jOWUDV3h80fITVWxUkfcFFotmkMWkrMjWkG38giRSfgjeWzW9vaykaQlFqr
v/JjPcftp4pwEK4BBtfRhR//q0HgDDYOMK6lHPg1V1QHy/TFwxhGJYQooSDR371ggIJgbl97t35u
rGvsO/oNSIh3q+3AAdCD0ZQcSpU22yW1z+N4nimoA10dzFPlXBnqSOEvkLZPHipLkL7p8Mv8zBjI
BIKwbH6rCKWDiDrs1mnahzIvxkOn1DfTVigY2k7+FSbYIYqzq0zgAFCm8A8n9SYKV9kVliK2YyOc
22R9yQYTodghMzf8a6yncqy7J5cKV9FYT7LRTb/eIE8/ksaPUzRb+fRNGl9uOT/CwWzPZxt54+Y5
7hxw2S2fr5W8RHmwb4EXI21hAShdymAEHM7e6DHmarJPRo+U/Qi5zkwQbyz76GikXZCvbNsZMDwc
fzWmCU6nb9z9fXQspxHKYgYka5n1LTobCG6MLk5x8krpe/hbgEMpzM9X86iCDAXiU1Ojv6AirV9s
SzzIXpAM+iXtwgeM2uKlmobO2kt09i1OgyhqpuHKmGatLTi+KEW5gikFoWHGS3xCJT678LAKsaKs
vqvMucg+z1Mql/KVr4npNYNXfWpT+AwzLYFKHtsOHmkAQu479LigekSyK7Rzh3Jo8y7hLgPnPQ85
30eJezHRO11aqVnv5WDiBuamSDF5kqNWGZvogCHNJkeraiqf4lG5o2jAwviHMfIQYGIzSvGlNV9b
tzjXGPB+r9MhXxhB1T85o1pDN8bwNox+Bnixgf2H3sLCVpRna254/nZrvgfVUsb6RinOZl0W2kJr
4FTh2Jmu8tmgQo6M1ZCsYIe467GsGp7BSvGsYx22mXIlfiDPhXNEOiabSPW1fai1P93WUh8R/7ze
/12F0D57zdzDDuyqdzb/yv/q/b4vyVXOX1Ec7GWNZ9KjeGkOabOTXa3jhCa0MF3IkwZ+0wbZlReJ
mhDdvUOt8uK7+K0ERmetQRtPizJE5dbK2PcttCwJEMOZL2Nytxvbnwp0b2fuY98G+6RD9sHutf41
wWcltVXtw6Z2sW75C/edGLyXZDJ2+RzPmjDk5dPq0IioejHwO/UCL4eYXRRrvClZtIzYTBc1uLdt
OhbdsC1ysHXekOVoy87jdhTACujUkZqPXh+HuTEpGx9l1wS5txoM9OsgmbywJ+vw//SqKxJy1bXW
g9dJg2tuzlCF36HWDrojp/D9pBebDMjW4d7Uxn+u/jum89VHGmNm2M0DadsqBzE3924ynvqsJx2j
mBqCNPPhK6j1r1YJB0H2klJJEdxk5ZEHrB7bH6DogA7ycPypDT4WCl3xrYhzxG4sJb0mbVjsyjQP
9qI0kovaNdoyg0z9wfF0O7g25u26CqBg8qJvAj20g2zS31dVbbmHOK1+Dcgu2iJ7izIO+nZa/VBO
1a8m/30lY2qFIrvNYktqEl83sBI6oEg3mViHBaXSpsi/VHhirOq0KvayG1bdbqpG+wYp1XrU0uln
oH/zQuWMSET9priJsauRkUELnC4MRrGqycrvZTeJwufWtbWLMWbZSwieV4bDwE5PWW/z8evHGsxa
n25HmxOWHEUZC8AM0N023/mubX1VNEp+ToHbqZlx8Komv31Q0BU8OkJNt3ZuKYdIvmEdBIPh6vX5
oiwMvAjS0Hhv8XApovEjqgNkZP4Mc0D7n/DU8yP98SPsLP+P2YTlbJhWf77If8KfsxVPwXTB9cST
F5TfysHwnkynsw/KqFCM7dzpazViQOQq+ntrewY0e6w8tFHNXqNSO8gJqpaYS06w2Sl2euXRrQJt
IQcGaoCl0u6MvK4Oo4chhzo3+JO1yUIG2b9VB3mVK42yC51gGcYDnNGkPmvjGOwiCFXV4h5DuXpH
quGt7orhUWlY2UJ3Cj+KqmR97qP0NMCfpyhtPst453naCvB+f7CHsX5F2XAt4+bg1hsnMZIdPifF
ZlTbagxQbjOe/cL8juQ/+/+WdKBJFhBNMYDnPdo/VpUVL6nbZKcuSf2FjNda7y/TyA2PmAeUX1pn
Je+u+BQeHJN6Sci57AtylqjBRV10LmD8baZ2MhdhFLlrxTbjva5ABG+TYpUI13kfI0NMiIrbnQq6
m0q8bOzHinLvLZ4DaknV2wINwGedrouT6T7Q8Ooj79tzEOcgAp46p/iQWjeh+enW6gxr7yeF+0hJ
d1yappl/S2KbDYA1Pia506+hJ8VT+j2oeGAnIDZPlZ1Up7GJslUzmsl7aHfLTvVrmCQhZKcQmMwO
2wPOcElB1e53EwUTym5dIRZuHQQbYY8WxX8fXtMEY01eZfNV6ABblVcy1gDxfjCdGK07sCqroUds
cxBZdpnmBnqldRbwCmXPTsbs0sYuCj1jtncLjCsSNbI2mLTVVxyT66ueY07vNzjVQhGprrKJxk5f
ynmyKycXXqkvp9oi9SyrtEMaO2dPdYqnYtrJVVKujWjEijWQCnJdEO43RlaiXyjLYGqBlH67QfbF
RExXvfau4e8rTRX7flRLQGBYu8irZo5NXVUeTZDke22+kvNqVe12pKoxjOj1JxDox0QfjDeBJu4h
jrOIjxNd080hnONgtJfdRhiAafX4CewhNqYTgPogefHSyHoerdZ6Lrp0X+fBcJEhy6c6IHTTPsrB
PgNqpHWGspWjudYEgN1BHVFJvdWu+w5ytjrIRkGDKll89v2SL3FeCoKeyYLnh/mwIJGBsTFYyX2o
mFsxhHHzlAShuiADYS2zesbHzR/TYRbQSBUVtYywusgQtKZuFfIP3wYYHtzsvPePVNXfQucl80Y9
O8gDXVNVyd7SbCgt84nOcSsKvb1WbOTopI+XMki/+e4M242t7Cg3MLKriBkmMe9ZrAh4kRzVqsx4
ceZuOk+Wo3KyCt2BpFO656SanpllAf7k/N+6+8Rp029TULLLatsO39jsH2uq4tcw+0eim4OBwmqV
qnDCJJy5BRSuiHbYyq4BWWNhuHr4OACOmNkMzWKy7P7U2e1wklfIXfKYdSuxlt3AFsPJ5LdDVAD+
eiTI4OkYOSio1N4QRU0WZCerH6Nhr+FN5B9pJ/pVmHk40MAuCBe2N4w3y0jGWxgg7qvoabqT3ViJ
UfgdlAjrFKbIedoUPUwicM73u8rMX5d2hednoysc7pNsI/x0r5OTutqONZClcB44UiET1U/jS+Qk
V2Ocpkc5ZivFaycK+yzHgl75OuhFdJZjetKHqGRU5UkOTg5GGm1F4kKOihwjBQ37l6McLTvbXBiT
lx3lKOYmEQeAcjoUejq+NK2Ba6obz6BHfiPA2Ei+5lW1l6N8k6ASKSbWMPMofvDVqjyqQ6luHMsS
V9kkjfBWmk3yTMUP9B6bsrSEe6N5SzlFDlig07ahGniLz1jOjnbPlypemDWF3yXZCvL77nB/lfs8
ZVaAiey15zrgetLJWigNahjjRg9L4ytZGg1kOgLYQ2LYtywN3grTBZeZ4/UbJiwyAdKEUCdS/BtL
K/SXXqzbuN/W9tR+VQO9PxTdW1F074Z+dLOueMd58YnEivrEwQZSRl7B0ZzjujBhwI8QJRAdF28J
aEDb8aAGhVm8BWoEDjpXoF24jv0myPxuGuxFNkPV2m+RjcdS5jcQKbGNejXziwzbpPiwCuScLbut
YZMZpni+8esE18LfjUOx+95telxZzU5Yq8/YX/NSEzCwkme4FfEi+YhVST3CHI49YHoZJlKkl1Xz
POWcKrOkHVeIbWQnY9CzU+aWTrx9LV0zPUHqCDiYly1c8RnUEFise+c65DesAFXfp8q7DLW21ngA
6Qulnl/ZUryjDodj7xmZ0i/MeTpuv5spcxB8idXh/ly31YTBqMG1oQFJFaT4nMwPeMG/fwvTqEFz
ld1CrY3PALCca+ckyYWj9j9yV2Boolt3Tavf9xShpq2ExnJEVsslbwURTN5tqo21LEtUBatBuG9j
cMJtMHit7XGlAc7aWqJ2d4attU+GgXIfvtHWd6UCfuYD0s0dEpeorHtHo1aHc56DzQVHHH/3U/IU
vvldGZ1m2RVN9zikTnzE/BgOiOtFX3zyjfcZNblZZvS3gVTCTmUfsZvUZLi5dSj4+PAigI2PkOdD
SpOOuZYv5Idm98jGGgNeOQOkYFhF31UrdZbDqPRn32V5d9OMvKrTl++qCLdyptMWuDoFZfvUhK67
C3mWbvUw1p4BRn+Tf5zBHoDSsvPagD7bhDNPTm+97kLaEIm4+c8v2U0GsW5+heyHZwcMgFNT54j+
AGFeFf1z79ftKukRYChbpX+bdbY5rvXvQ5+kO/ilYuOlTv/uivQU29CDsKMvTo4OeU3G8XqDxpaZ
xIrMvCHzyDSUiBq0sfnS8mWuh6D/KFRKpEj+vnbAUvY++Mx1k4/dRxsm1GJ7/6XvvIQqHehlGYd1
fbAoOb+UCAmSd8fUW8bLIjmppjVu86wgX17OyqF3MdBQ+Rn4urn9MzbjH/KYE03aKnyUZrHRqcB+
vanVadO2cQyfKA0f0nkjgUHckoNZ/ZJjw/vYlvF3K1GMN7vKla0CIGbtzN3JjDdsBz1ALPgCXBUO
iUGYxj8KtTIXpqoP1w6Jhn3TJvV2SvP2ubCDf+QMRXgHpCkbts9qvdYhGRwLhEjhXk/RSken4KuH
s8RkFMfE9IKTbMSYhferz1hv8XsCFvxjWvz7hn+ZZmnl9X7+jChx7ZwAmMKiMGP7RMUOO9qiRGw9
VOtpRX3WPtVzU/T6c9CU9k7Oa5uxmVah2upL28/5jkdA/8nkqKfCVlah5WbHYu7J0GejOCVmVaZ3
n/rHXVgoYX8I1X4XGObb3wOo9Kgny/W3ccEHKymBqGVueozSKT3KLlBPG4e73315JecIVbd+jYh5
WI7cm6k2OXXNdfR2gZESAKK56T3EWP6nb3hWCAcqWZSoHKFnMe1V9o9r09GDYAkpVdtwcp6WUJYV
ZdFFibFXixhZk83IUnxKC/E+2ROPRkUvTopPI+OfXYD37UZNFU5u8xR7yryNiC0sNW2M3SyAQcss
8tPHoi551DuqhdCT1aWLP4IW9b9DEMZIhkzp42eTOYCnbO3pM1LMr4QKKViXzJ0RA/20GZzBvjk1
b0U9ZuVPSmA9+Y2fms/7alRa+xxoVg43zuqPQAKCU5+7xTpDBve1z/uvnmj1n6MTLSu19r8ViRng
h2b6V8GjcDsFgbEXahajuR6mqwkvrvcClLP8AbozAfpUvXc9CvCyIhOP/EtZ7E1TjXaKqlRX0x0h
B04w6nM03alORo+NBr89s/wC3ZV4WFD0Gi7OLJ0vryg7pRrmiooDz28BlhqRMb6yWzuZOIfGXWjs
4MBh9TffhogXIuRsadeRGCZ4WVW5dBMlPqOXgPCppaPiqoUZ3K0hSuY6objY81XmOAdqwOJBhmSj
zYWPEDDy4jMmr6ZyfLOKwZvVS55xlzA2WWaA554b1WUv4Ah2o32PIJiMBYD99lmdhQsZC6BbXCBT
1meBnoVnKzr1s/ne0mVlzER6lj05V5s3UK2JYYClV8mWjadzCDgkLsHSzIZ5mFvX6awpBIIbhNTc
Vxq730fWXFIqQFs3lhvUaMiRPhznRl5h8hfshAmcILCS/oxLEWxAvT2JRFvmTvCjhih4gGQcPoWV
G6K08VULNeMiI0mYpQ8uQjIBm8qNrpneRualZeZZkvcGjJA2lj+KhYwNSbRLUQjHpIzcNIWAfNzI
gfvoPFljqwLTaKb/BX3jHMJmCN96tG5TC3nVguP9cTBCZamyLL+POVtpdBTMi+U46SPZXLR4WHrf
ESDGRAVJwlPcBcXN8KurjKPgINZjUpiAcyJIujp2u/P8qTYayC88ieXrCk9fImntP6BGO+zqxoPl
w2ZqyTsAy2/u2pHVoT6ZpeOqsjJkO2ZbRzw2lX2g86LN7Osom2BqSIAnnrEz5ykOyihXXPn+mJF5
/TWOjO92faxJ//wI2RhDui30pwIloO2glP5+cNwAdbeIKj1Y23ezi49ONXY/SSSd1bbWvxhp8Y/f
RB+tMohzN9SsFwpilFoRms9GHMWLBGr9zwAv3I7FkjOcxvszRTAHfDy0vSZLdsDfHdJvLOHJlEU/
jBiVBbyCXNPI2Y0GR0NPnR+RBxwGDPdro9v6mv0lp9G87E8IN+srLNfD93kqPPhjqsxa76Yd3kgg
eUs/oT5mGW14g2+vPypqtylKLdq2iW/uw85It5jOI8ovSvOLCRULS97wa61Y6jp3LW3fYmH9ErPZ
6o0p+MqCUqzIMJtHM6i0Jw7rHzIeWi1Jc/IwFOX0ta72youpWAfkAOuv8VApSyUyp4cxr6JrVan5
glJj9dVEt4hPgWdfHBbOh6jr+L7MA47hHGPdcleYKUbI3P3vrt4ow++wE8bt5+BfO/u2dNKd0Wav
n3GIzSGWY1QFBpbfh0bieGdELlzMhgPWsZ477e9GTpBTHQkD/s80G44K1f/f87KIXZRRp+h2G+lT
3Lj+2cMEOmri7EmGSOhoSEym1B9c0xHLAMYjEotqtZPDKTzZrdpjbyKq8icAXrHPZ4MMZHrxoAix
H8G4AEWWOSab0prZoBoGlHOoqYYalEcN9ofKN14awVcdJct1prTlXg94C0QCZmKOk2OasGzw02Og
5t2tKdUXGU8GjJOKNCtPRp24F6O2MiRV+BwAelcXuhlPj4qtdedOQdEjKLLqpTeVfummvaDIq7Nz
9wdEVrP8wzeRPPI9zNLaWss/uh1at/HHCCN91/ioS9Zz1EN8b4QDj/hFWaKOZ4/r+82auvPNYHpB
LcA4RHmmrnBvzg7NUDZLvpzps/sPeX7/Jq/tWs8XDudRjMLi7FkRApBl0pAznbsaf+9DaJOyk92q
0P1lDoKRg5XZHPs4qoAhiekj9vWLSoL4RnKgPSqeS4W+1MeP0TMvYWAoN8OjrEZVCXOc2bOzRer6
sUXszLS8eK129XBI7B7rmUG1F6PIll3VWJ4DOlbYe19xLkMWt98mW/2hQcB+V6wRImncFW8l68HS
g9rzbKCPs/LbQXsqrUlZJaxtF6U0o40lrPEcGVMJAV43HgyShbvGSahDNySfoO8AGv/dJOgR/2vX
mvy3ZqyCrZz71zRpOPB3jBWkWgywG7eaP7183iaGmgHh5CiFCENEy7LDVqNqSx1Qq7mL8rLgeGWa
1MY9VT/bFl4uesu2oFUU7dzIefOA7HaT/d5Yrb+T98tB2YB2G/Z2CbZnnnq/ab7dHAzKI6Paj5ve
V5Urdqe5WIRfOAi2p8l1mnsju5BTdjoaV4e/4p9dPYh2LXW6t0RFAKZ24WTnONXs4YlXW3An9hMg
Qw3chNB/9Mo6NxwKlDP2vffcACNcH1+jsLYP4AWCM/s8daX7bvWFYyZWZ27z02nbg4pU03sahct0
wJznr58xYgX9Lz+jC+xfP8MqjD9/hs+GfVWpZS1/hhHXrfwZ6GMa77Vaw8MF2HUSJVpSM0FUaM65
LCz31M4EUSD1MNu6MFnKrlLEPR89JSLLXynwMtzMgV6TNdqHWdVH28zNf0IXY9c8Mb5hiG0sSsw8
blhPRRthxvja6Dmn79pUNr4N1lMUQF/unANc5BZJ2berstUBlM4QzyCq/uzWo9auKuSjd+UM8ZSj
stvV+q/uX/dafQc5WI+/ZjUmZYaB6W7cI9SDlFb6q393UZN9t1bKXfI5XpndM4D6ldAD5yhyM75/
v5Ncv3VCtLcsKP+Ow1prbkDFrHUxeS9AVxyyj62+hZFoXG0fdVcMRxDQmTAPyAf/5xjHN87nyRcj
TLqVmAb9bOJ5gExyE+BEFFP6Xo/ocSy0tASiNTc+EINLHpZvuL/UB1JYyO1iV2ci6S0WllmIbVaE
0cqcKWyySRyYCu30NGkw29hk6SvXHEbU5ZigIfEBTMCGGAIPajm0/McmJ3D2SoPXtq3WAJSTukAv
p29QmXfUSzu0zkne6052s3VL4I8hch3orQGjwl+rxvo4AT8x4bGRSZQRBYP/6stxCtbKRlY88iy8
DMJ0tmY26OvKCZUnmOklAsUgTgwj/xCCr1Dn+YtEiDxceLOzS1Q539nZRQsTPcg3syTjDS/NuAYd
bCItKCFw+q6xtwrSTbFX+idrQuen2g4TknOSmC9NJhE3AQz+O2ZXWnXt/DFHe6RHSmTuyskAEfJd
J+dhFba0ur7eW5GdAoAY0+8G25cgzodXs2/9jYHm+95VU+NpTL2/Z0wzwVHO8Axbf+oS7USKZG3b
kFKlLoaDGP0yq8Jx9ymTgblvARHxSQpi4HHs7fpJgBWidrMh15IDklbDG7CRn0Ud6UfZa8dBPagF
uBQpfCRjQrN+YkKq3WfU84xiUDBrnm93A2QbLD8QyGDm0y4CtbPIZyXoTyqFYnW/BiTbQg5IBoa8
wxvbaPEZk1fe7zv+baDbdLqdnT2RYNHt9LW6QScQh6WZauQMKUJPYwQ0b96roPkYuEu9Rr+z8GsF
eSjPQeOvqOp9pCkXGWuFoZzus2W/6Zxdo6TQi+QraL2tbFxVL/cWBFFPKQ1Eb/jDLc1xduqA+jXa
1SDBxWDdR+Ub58yjTquTw59AunPQVU7RE4Wn4B9W9/uC55cs1rr+ljd2TsnRVskMRONO67tyj6Li
dDYd0KGTPTavakGxVov64Rh08E80vNpb9MO1LlhZSdwuPCs39jouHwg+pdprr3Z8UyHubKZp0l6z
Gg2lCKDMXo5qVYPQSaVHJzka5Jgu1vF4HWbsEE5DhT7uUKZkZ1EW7bmZG8XSs2NaKVvZq/WpPau+
jxA5lIZNZqtXgF9YHlSuhvb9fCmbYXjsFOra47z7rUIKwffB+7wsBDybQw8aZ1WuZTHU0SrQy3HF
dxF0OvIzSOj3TfPSxdXORnD8Ywx7b4XU1kS+29GfWysAoUccbl25UjVv4lhlFrfe61+SNLU+fJUS
PTwk/SHKDeSnlOGHjCvIgS3J7JEqE4p6iath0ejTMzSX9tmB5nDT23cRBlazHMuSRVspz61vN8+k
Vqylnmf9Tk6d3ETbKrFdrtiBJYt8dIdTowQor7Fu73FBjd80YDfKDFSIRPZ3nJL3+AEXjmeV8SSF
pIVf5Ed59dm14+gN8uqXms0MSWtXv8rG7yGne6rFYe53LEzsD7/tk2NePPspzipN5Y1ba0761lGx
arqkfU3AixzrKg1XGNL079koyoXPtmTVRUW/LGcVrTxjT1jaRrKR3TCL+otXQteaB53RyW66pUHH
c6J4VxeO2KLMiq4lIirXQp0OCU61J9mTTZmXtx6g+zFyVaCC86yuUX74gQ4Wae7JuBn0NQdl6HTW
QAbFwFaz/DagT7dxWdTQp54JCa5scTgPT6XbvoXl4K/BmFjV2pyL8WLAM2go4r2qIMW2gcSdDlcD
1m6+TKt6JE+Wucep0CM+/F2aHnEXqIC81+EJLHOOpAKfhrQZ7peyL5ug5wGJ+4+y+YxNlZ52K0hd
YP1DY1s7R9tX2pXemD16l4721jZi0VtV914YVrWbSl1Zy64+spe3e9gy3Trw3ejdwN2jnPjQdqbD
d8pK4e/NcVVFsLc2e+2QBH79RUWYYw7XNseCGQyOcgpdUWnpokK245SOfryTmeyR1LwdO9CWyr6f
sVDOFVEn1qw2f3MSMzqitV0v/4+z82qOG4fa9C9iFcHM287qrCz5hmWPZ5hz5q//HqI9bq92dmtr
b1jAAUBZcjcJnPMG2Q3RjN8EvhttZddHUGeRxcF0lN141NdT72UPg4LS0hhEyDYPZbXQZg2OsEOS
l4JQsm8gK316W1vLlY9I78t92PrtyhkU82hAGd3ibmNtVNIe7AaA60/h6JzzIfvVcvq96kXpLSzH
whIb0Wo2rq1V/7tDJmB6mytySVc59kIJSRFgzfFDLUrlcovlVlkv7QEIaVUp3kVexnnYal+LXoci
MIdlpFVVc+uW7og9VISrXsSWZJEFygPK+B5098p+QGqc7YHVUOWM8H866kN2NVFFeUxFFT+2nT+e
Y7wZZE/G5WU6Qn3wH9HHqtdOhw0KrsXJwY56keOAFiSHP/qyKYN+7PEJj8xnGcJMgEwFxbXkIEeB
YaWl91cB8PzkpxOJeC3Rh9XUa+Gq6DCGu/XlkKpFP92qHhYQxhAGH3Me56rnLsyuGH+2b53iWT9z
rTMX7Hv8J7YF5c4KwLEGuWnuraThrAe7oZ8ZD30P2rY1wqvs2WU3LGNPNXayq1lJvqOAZkOjYQHJ
ioq0AafzGdGlqnq71dFg+0ht+AWumz5nVQeqkuM4KWm0hkJ0SxGOQJDVlNNaLEsKETyPvWNe0EEC
kTRrDYECQc4S2fOtXFWNw8nFxOVJrdA1HBw2mhme67b2DKdYf3aguC6DvILwP3cDF8MKV0+MhewC
N9ef1Sxkp2AlT3KVSPq/InUcr+3kxs/kUM22cJ4ieCXPdhFSNGxsZy27ve51j8jyLbRa1GC37fxI
QTZ6iBUMtidENR5JMQH6ZD/0AwExuDRW+3fSNP+4dTa8otTjrN3S8g4jKhpH1+JRFWSx+uY6yaeW
WN3fU+euas/Qv5Nea5d+ts5n7hNbCfUaIxm6kBmD0As40qUYSMPmUq9BARdWpgySOTvSuEpyvq+4
D8gVAqtHeP4BBy8zMpUnlIWWQyOUt7KfIR/UgRaym/jgdgbMBHkFh/47xzpwpJFib+UoYgJiAfZp
PMpRITIAtHH/VFeSUblI8cpSRWv9rBovWpiTU78kLkV1JxkgH7tBDcSeAq+bGeP3Gqan4qNUY6qd
edbcbueamvpXXBV/652jfuB/ES9rq09ecsoxK6e246vZec4GRajpWAc18oEzEwMY23R0s9rdkImK
r6rGXinQqvglpJK5lLea71kMxvSXCNSdPRpYfsVUn0K2ilgZiYoMr5NP4Ma9EUpAQ8EMpN54dKFa
QhT6ps0deSnl4B9TZLTBbKWxlXH3xxzZlDcUBbaIZa2TaO8PbW5GG7MamiWw8+nSCTFe4rmlwO1j
i2fmaxm7DyQhPOCmK6kezZPvA1ZYPOH92e+/xENcePhDREevNva5gTh4UJnNR/NuJZ74sIXjHybw
icvKq0gihyVwg8mrUHxRvbeBJ4GcpvtluFfh9JAJZdUUhSYZLxThNZT5X6mmrOTyMiYP55OdXze1
rq6QSR/XmZnbOPMO1qMBvWuXJ063iyPOVkLLsBoHrPqTh1vMcyj0OIW4tWs9Bvyv3WZ2wjceRyv6
PbMfG3LQ80wwo8EiyaGm6T1KgvIifrdktx2M5BD26a/Re6yIMh7Ash/pHaku0iiYJJsHcM9oFfg8
/Q6yn4v0V0tVh3CJlES9usduUxybJbKpUoVfCBQdV5oSKAdl1q0sZwXLxujsiiTOv30lW0S+iUzf
HLmHEcxh964Dk6eIVa8iE2kTF52zj4qiT6AiqYkVe3rVk/q7DNtGXlP6ylN85ruQveCcF+K1B7EF
lATSOjDSWa2bQXkAbTkg3lhFH2lpqEtvpIe54pZHJ+KtLhIPavsU156K4WXSbTs/Mpa3sbI1P6xA
ifE4YVR3jfYIdx0UTD+lSwSg3duN+MOFeKW0w75E6dpv7U8+18ZWF0mwlXva/yUcq3WALUMUvWZW
GwaIxsdWuPdghk2U7DiSWRw2D7ySUb/8HQPtp5zkqF54r4atmzvZk3Ehj2Xoowfor0bDUgbdWESr
HoNJBLDK/FQMNrk70e1rNm0nL44gf8kB2ZetaeLVz1El35RRTsJIBn1ylysnDuA3bJwiMlYllt4H
fX6BO5lpuDvZl5d8HpEtNalRWFEStFDGvuI0XKSWu8v1b5pQ273HzvDgRgDi7fkiW19if3Rz39gp
1rD9r2kylk7eX4PAn9puPcTxgbOiAFR3L4j3adfIH7fD3JMX4OcbLZszwnMoAuKK7AilWtl1HKBa
iPi7axDX3Yvldd+bPFC3o9tcgdcqj1GreY/p5OpbYaBPLbtyoG8Nkn+W3m1qs/Ru80C1sE9JkGXP
Eogrqf2Yh7V7u9Gg6Npxvi1iotwHJmgM89/XFgJG667PO3cheqd+Ksu8eeptyrtsKeFjT9GULCGY
VE31JCdMIkmWoFvbq+L3PkUNd3obAaotMwB0bzL2pdX/Hv06j0Pvkx4XD5oYsWmJhDl7SO4kORFx
7hh6XhnvHT+0XtXB/COeIpPCMUw8Nu5on+yp/D45TbKTPU5b9km2ON+j15F2xS4Lw29f4nIGotfd
Ng6oFqjBNJzlhaLieIY4y06BZI4MOSoawbcpkQZPqwF0cxuRk+9rHcdPF0XuYNzUur/uJ0fh1M9O
spsv4RAg8FYVzT+BBXvcBFO5F9SQ3zFAPmZamz9ReY2e00TdpX7Tv7dxGR2UeGyX+jwLwn2z9qDg
beVoWtQgXkXsnKmheW+UnuW9AtykzybopEVpZ8N7lyo1iBtcP3CWOWHZau3jwMNxpLHOnQjts2zJ
S9Gk0KHarN6hZECNlMKdddY8FbM0EyfdiQ8e0oPzQsB+1jnT9S1Km7N7CaGm5C2ipuy6AsNYtHEc
fcuTAN2JBDcCNzTip7hkB6Xkav/D8ZX32hzKlxLhhZ2HTfGmG4vpXdRiJydkCZsJNijFpSdbfTSg
h6/yNumRg77Go68dIT+HC70NY4wQKx4Vcyvq1F8tGfOGaWDP0mPujR5bZhkrwx7F4X4ZIpRtxha0
adX52wkkKFXKhuMMovLAchFkkK1i8tWji0Nbkgv7W5GHCBngAHO0skl9ytXom4znU1cvS2BsJ42a
7LUcAFTKgYxj40JBp+GiNUF8KWH63QbSeUNZ2y0Pij7uT2Pon9h7X/tRxBfJQ5aXsAW0XJmk3CKv
jC88UsNNkiazrLqVXCwVG9C4wirUgSlw8eaLHECOOt8aoTKyG+9/xQzTfEDDy74ggUjK2RftDkpp
+ApgQAdwDhvIVtoQQbPG3Eah2q/kaKujUeKaVFNlF9idchytCljAPDkYUPOqELeRg9kQbVucFheS
25f9JvjJrjblw9GamX99NzQHr1qXJptCo5ySLe+DPN0Cp61P6BGqq0bXx2XbQr4e8Ep/sav2kqqw
Gi3PSY4tInTL3Azib6Vd+AvK5iGZZB8IouPAdkhF81ql8RpZjhjvDU2rN60DDaJIG6RH4NJV58GP
811aNeE+TWw8eDMoY5mdKSd5KYPxV6st9O4QNOn6HvoyrRXV+6Bp6u5LXHZNVY9WpEa18kcdPDVx
kt5Iic2A0KjsqjNkfPR4JarCTo4SIy5HZVciyO+TJdz83s06ezm52B+Vhutc2AcGC/YfIQB2pNtk
jKqAC08lX9pz6B4366LcJBGCeXKg8NBeKsPvpT1yWBBR9SNoq5U12cHnOI31JqxC2FZJoj3nZfZd
Tmg1JICatIyeKlxt9gJUxNpH9vZbjnDffIeegxVE6KnadzBtsY8JHwQ4jo2WFtX3pbw2TQ3FQfWj
h9bVvdcOcpwxj0ZV4a/GUQxH1XGTx5hPwEIuCHGDuNEnMiNENS5y/Utv9xpUlKmPw6sdxX/Xft2c
Yqh9r9QFdLiuU3TIkj59HdTcWKa6A6tsHo3byV+z0QPM6c9KR+ZgDkjyucYAsr5sT1lkbVo0p/eW
HLmN11X8EfQVbEi1RQ8vbh+MxI3xieLSeeKUa3hsyZA/IIPfDSFZj6FIXnRN6x4au4iXchQp//Yx
CYqV7Amzj1+aOkHk7l0SX+4cF/49PR57KDCH7lTfyC/+3JIDdm0CNx6HaXMDJJJVQV7cXVKy7S/C
rNxLSpngEjWes9V57C5IirmXivS9Tb6JAt40ptVWBuXsnM3F2aSQ4GCvw7H9zGeN/J4V1ZdqboF1
uIezrIadw0xzninH5Ux5mW/gpdUpYU8fzBkwkoLNEriBf4gjJ3/HEOQ4qbhTKTUl/FJBAGUO97Zj
HdW0UGFM0I27JsNGgHI/srY8qRE9Gh4nRbFmDJr5nGn8RpXiPspekhkGyhR5fBusp9khGkFxVNX9
5tE3UyjKrn6NgjrbgkNPbt1Syw2wYENyGkS1i5MRi9zYah+62nHhMM8L5ovOvCVJ8nBbSoHQpF3e
yHQle020btwkWhdzAqdxhvHD0rNNo6vmS5y1+dnJE+mO8230AUhzmkbBOFP11x5A9gNcC2sp5odA
lVOH6vT216juN9lD3jsH34VhzZcbSqs1nsiUFY82uqMLSbirQVwuCy2e/nMgnFcU/7FCyYWxSkOh
AVDMCkzbDRPCRIFG0MArfm+bQ7bC4Xz8wMs7WGaOLo4eL7W3ApF9OU1EebnXHO3PaeoQaPhvV9ab
xd2E3wKhUxPSIPPTdMzYDoEpDJe9H1M2nGP3AdkyVN3bViCgvsTv3YmqcJ/OQjG/l6dm6Z6KutfL
Hw5WF7vEzX74vo8aPbbXmPrAZVgofo29UIHRN+U8HKxQ9TmCgnqg3i0ut5goY3ObRzmflkl0B1V4
9c6GbYR9C2rWaq3BRcFvVvZkvAfKtu0jcPQydh+wfOg+OlvBe7wDPbFCX8pf32OR4rsnn9x1D83C
XciBBvXMBZmpaXufZ7tDvB+Q4bz/a+RgAtIcvImNiEfJRr6wUaKdnC5efpk3QWwvqk4/4w+QPLSA
uqemrahkVYDmYqQO1q5aR+dbsGzC6GyG9bCOHCtdOtDXBXUuIzwHZIMeXEU8y94fS5IMHQsT89x5
qVx/u5XsD6lyaUpterjdScsxzhprauzkH14LM3b2jpiUxb2LnIzCi9D/pzEGxGv87xhwA8Hhgawe
0O14L73MftQSxX7kya2CZ7NLXi0ToLr50trTuDJjhKLMhE3TMhFsH3wfKv2tP0XmgxpZsO3n2Upf
jte+/d6aGaIUNdU9XyvMY90rcUkybm5ODrssn/882bVRHCxXbj2ZxyhV+U5H4q1oI+sgR29T5sFE
Dsp+kOo2gAAE4W6LZXDO2aI2ELnmsR3i99EEZH+/xe3W975pedVDONV7+YNl3J5/imyNfRPtkhGh
9WDR1Z69BFukrZqwVTetl3XPQZEW56Qxz0HXgkwpM8ojejG1BxzqOpzsgIvVVlUsZddCSf+ZhNtC
B/b/KENJ1Gsr31fOJaqhCx/s/REpNv+INFQAevTe58MVrRzOB6vGJ+sU2D3VHjn1Nl+O3/tyZa6N
7wUMVCjd3FKGbveV/dstbgF4LOU+UZDLwsQpAsVrvjtaEYCedMKnaTzfSr1aFQVrx1X9TVlN7IKG
ul2g3MvGGWnCRZPEPJ1+q9+OsxjuTSXXIUXxe5CiZX6G1ImhODovy0Yps71InGzfj9Ovy/9nzKsD
L2bPPNUbiDOvvVX3R73R+qMFhk5AIniQvftFzIP3rmyNYcDeuMBE875eDviBP9wmy4EmqN/iLi05
YqsxFAoUNZMhpiyPMQbSClx0DDf2zSR+dIZHyWUyTf2YG8VRLpDTdNXaW1rZjn9rrarDjdaagzbE
vy5dpaiIaAgcKG9NAM+gHoX5UEc4EC3+z9Pv90CeLl+Toc/3eYJGiejbd1M0+gG+UbyMQq+Fjaoo
aztv0AmdRyeDtLoO6vSkIam8rNwErrOohr0NAWlvzhfZauwxQVPMEmnK8SLmemtrsn2LyHVq7A64
iM8zbmNyuRy6j9/uJqfaZXW+vW2q+aHXTp+i17TnejD0B32ogk2IItK3KvprCtXgR4koNiihxjzA
nlaujcInsuXI88P1+k+4rWJVWB5o0lZvT8JBd7wb7eLTxtUWXTlyxMKa6tfa6YEUFOUnuY0WO7oW
PZZ5Wibag1UX/ouj+/9UWQ6qim11k10tu2OH04KqbYJeeSmMxN/jjZVAX6KbQA6csWI/ZW+MtPDR
bo1tptse2hi4iFmcdc0x3Ol6oloXwa+wt8YBWUE2b9q+QnxEX8rorZk62dpDL+QQDHV3xjIajwdz
GD5LCgbLCbNR4Ky+/ZKWyg4hpfETQUgIE2mnbeU09u6ztoP9hvnJ99Cz/4q8iYxtQu2yHtpvYUaZ
eRFl5CuS3sZipB8hwYzzRQZvl3mJZWbxbtC8kwzJGXLuH2vlrYtxSPeFQm0bKuWeSnL2PFjmh6l4
1fcxbf2l0C3zHFq4dAxW62B1hSaiHAW69Y7Wev3cm7m5d3N3WuKEKi4kU7tTlswa2vAIP8MJU2ob
/b1Dwx/s3USbeQ73oTk81LydVrJLKhmdPTUfLxkQhSfPDp5lHA+DaoN4HTigOHpGqxrrFJcyCzAI
4wCa312FuvC+58iV+aX44Wl2vWpKlACxu4svwGwAWMwDoVtvAMB2H12CJUwUU2EO+ScsQjaSwBXD
H8iZ4cFr5N1RdHVybXVdW2Q92TnK5D86PAQ/E7xb5jO2nvCf1YCo5MTYPiWmH6wrcsYfCj8qyK2P
hFTDXnM1bH40EMJazMPaCLVpj9G0emsNtjenP7l0suV14sEIvslZf4S/zJq7ckrcoICxkBPvS+Td
Jz0zEMdqHvwuiw5V54VkgvoItM6/XdlCTNkDWeiVEIEjxajzBSXZjFqoefky02vlwo6duryRHol6
NbVJCdOPzyS4Yr608+FDGIaDcWSKTWifVMs2C/+Oppat6TyIGxm1dy/j5Tk7gMm5eglMch6Uof7f
+Yap/5qPUeyrW48+ufpED6jRBBnSXVwUkExXpf8rDDLvjEgMCEI1QeN5HG3YCqOWXm/B2P8ppyjd
hEehnIL4EVPwE7gkYDakLBl19YXJq/5gYzaM+J+dWsehVcUqRJJjKbstvG9307XOc+mF9b6vPlrD
ry9NqgzXNlCHq1k68dIbAC/eY32OqUI7pYCA5ym+UubegqUKu5IEoT+TwqPlLJSONOG2cSHxeiDx
b8JIpBWizdSTYjKj0aWaGwhOJrPpEFScFHTZfCkbJzsnPSpvrS/S9ZeB+2hiWeRr5snCUTdZ5WZH
qevOiWp8EJn3IXt30XdDj0e+mfYtfjfM+Y94qU+bMYzcfZLp/QllkWHtVWj2yS5qBwOqLbNmuWwG
VBLXzjzc8juPlPwRO5cz76vNOlAQ0Rrj8XYPOVLFHrp/KPMujKL1FnzmzDfZEkVp3VrT79Z99N76
v89r3GkiUSlr03EbcnLyaoSxHvEsjZ6r3k1fUvgIANUGtH7cIntpfAfJd0j0azlqaAXHQd//uxAT
UowA2JLKGvfZGLXqNVPr8oSeVjWtMazFx0PNTk0TFaBOS2EeotTkAzJO3u8m7loJ5Rk5qs7x3NUQ
YonyZ2/+2PvzFyCdppfAjfW97CXwsa8phgA7K5LekMzIFL9AvYzNZK9yPgx783IDszYAr8gV6xep
wjEITisKYhQgrgowyEPeWxsEnm7yOHpDcjbStpVlKp8KQGKMZ7+ZIoq21NPZ6+QZPn4FxIogBwfq
2iAzc98y1yN+d29Wit/AXIovzIISsW0ebpmq1ol2Eb7eG/66BZKk/Fg9c4INb/RiIwWq6gm09ZdR
KPnFRipWybWwGTFFmDjs5AX05iErS/YrJhpA47BLbuf4IdKQ9hP5VRki+GY9nkALk1cDGceKZlC6
NOe+ZcO881EhfWgH9U3wbMOZqGi3RYNwSDUZ6qNLaY/TTRP9xO1wgUqe9h1+dbzSzTo+o5+CY2AS
4j1rjf1HWLd7p/bCnwCN/4lUVDBS13grNW1+VAXeObCbTWFwcJC9hBLnLT42eCerIO/WXwasAp8A
Jw/f73PZWWQH7wZjVzQEY/QweK5HUj1483RLMQpwoMXY75NOwEaYKVDIUOOil+j/2yhS09UDyjr5
CgTrR11n5bXpB/UlrNRV0Br6e+Cq3aFFlX5+X+jvlN7SdYVY206O5l6LLtTRGSb9DYmtfl3knb41
bL94bwAmL+Iyw8ygn8hl6YB+sjB6LX0skVpbuQZZW7zrVtDsS/LKS9Ag1gneCh64Sl6voHwNe09p
go9qgsTGhq8YdAWwy9CsMTQqPqOs/tA44z4mRT5c2jzI2Q0Rh2oMeiRCJAF6O6JIhrrJ60Y9+xCP
bq1gjkVeqJ7zEVUUDALV83/Nk6N+b0z/PQ8VXTAtpEGyqU+NxYjo+oqnoYcVAQaolSKCi2wNTlTs
lBQN6K8Dwk3P3XSS4cnuUGoMcvutq+z+QS4XEbmhf40mMOVZVxPieSHPMxSmEQ/wZl/Fmyp2p+bN
sfFaxEhm60RptjiE9aGfhT8bJXOvtYMUPBuE4rMK3KtlGfo/bkspNihTSHZoAhlu5b4k2dQitxQ0
J2A3xX4SA76tRuQsTRXb4VwAlAjxd31QlES/jGmhLC1hdJ9+jPPm7Dc1ovAPLFn9JkQ5AdgKpquL
fEAU9BHS4Qa63EFVRGv49+woZN9oMgOI8U93TPtT2pkuDmgQUtBFAAiKAuQVclm+o8KcPUT8KBL7
fchvqaafbZ6dpSp31oU7A9LfR4LhU175P6X6SzimztYIwIRIK5WWz9KyjqP4KEcLzDZhfvSvRWUM
l3kR35tkCfbS2o2BPlw5ArQYoatILc7dKQ3Ha47X+Lns9FtomEMynnZUHmsfny85t1QxOHJ9jGHm
ezjzPeRcOchm4XYPzcn8eq1XgF6gL/xaGgNav4zT30nuw7UL/ICtrFdPLee62Xh0GKhSxyN+BZWu
Hk23qNfDkCE70OnicL+0s5OdDlq6vI3IvhwWwYPrdtFt7j1c9ilW6AmZsLzK4ycHrxLIQUm04W9F
Fs017Xc8q+2DwKTySYTFdFWSeCF7coHSGt1DMrndLVazg9kGQT8uvdCGk4Abzs50Jn2hJRnCEXWW
tbc+4CsUYAd09/CDpkgbcIB1u+Znj9+WXufFD50c/jKnxgjJfD5mtEW+qR0zejN87y0jlf3Tw9zZ
rFr3ncxzs0a7wVz6GDdtJhe4mppY7mdkVvrCG8r+HKV+95iG9g9Qb+4n8H4ee74WH1wFoUynYAsc
1O6nFesfkLNCqknIL8upPSL3uEt9Av8w+ZcbFuI18g4kogbTfLGRlTu0UTJ7OnCH0i+wXxWxuOpO
lV+iAJ6QHND0sVzas0+tB/TpWYv1R7Wm5GtnGgAKXmH7kdIouHJa98v/Qyz0c0xYzTBb3CeH2djB
vRii/t/r/ZYCj4BcJw8E/i5cT4UmViJD0nDq4u4i5kutm+3FCFMXWjNoUlOJHHMhgwG7paVeVOXm
FuTwgBtPbB47fSAhPvXqiddo/KabxcvoR+MFeeLoDYnNhwiF8Ud17tVTvCz50z2bLXJOSxnTqN88
IyW3lDFHlOUuw9oH5hMW6fMNbTUcLuDFX+QNFfTxgD7gaiNX53phHzwF87zbck9L92WN4opcWo+e
wKsVaXXTTx+GGaiVd0JnMz4GKYkDLDMWYWJ4ezTNuqqq61dXFd1aeEYMZJQp8Xil/FIuhe0Pqypz
+lOVwze+tWR3vug6lqdyCkztP0eNuStjWeXjippghyzXmiAQtp1p42Xd4m6AmEC+8yfVf5SXaTQB
gJWlWBeu8itmayYvrXJUSfgQkwMiTIZl2Zn9GdrsX2Y6+QdNiZ1Hdb6EkVhUhhNc7cq0sdh2UCSw
hp0cu82qmvZh7MN2cV9UDI6Jn3YtVhEk3Guug58CCV99ZJMNyxq9I6X2xVVgCinDcSaUjSsCDYtM
8rnwoZWNP1LrC7rpEHZOeykgkL1ktuEsKTgmOzlYZgrCgzo7bjlK4Vm9lgnS/Q2WVEvH0q+Kxi8l
54aFgiF9mvZbORdNQP1h1BUQOPOPMaNKLFBgqbA8qtk266F5EAj3bbpE+S57vK8Bzn1tyn5haTrK
tI5Yeh2nsPvFdgOBusPvIAo18MO1BLbCHPs6LIOuVbizNJT6a6FQymSfj80f91bmKXLeHB9S0R29
NNHOVFvqE8Zqi8CwxFmGbvF5kLd9t+pbu1p9HZhH+eMsgNamJ7nUFR0L5rhWqsHGRjJrKbv3ATlP
E/GRUiilwXnu/aeCcAYbHZAf1wQAEMr+l6rUyply4S3K1CtI70HAq+fkuVqm0UKO+i20uzQzX1Rz
/EcEiO2MRU7dEHoR5YFwdI+y37d1cRwhQP+OyLC8VOG76ube04jQxQvi/cOLjiYddUCKLrE+vgCP
m5bmNDk7OUjlwt4YYeZz6mBBpujNQakmVI3mLiCV4jEb5yMJPXnp2PA5FdYwYQwbJ02uRpmK5WDm
yrfCNjd6Y/Z/+5hbZKiTvFeIOaG2UHNOLSF+ihYLF9R9yxc1RQhm7Ox0aSFOt53iEutcq7Cs49iR
2YNwyvZJ4ORSBLF9lAP3C/bcP5KyKrYptTV3Azpo3DZO/Sln+HiRbzEH/KmiKt8huzjf+daW420R
HKN4ih/u92tm7XX5g5CyJ1kQ2ScLtbGlYrNjVP2gvZi51twuZTgkSwyb682XgbSxgNhim7htBoet
ulwyaEW3QIJebL/MHmw3mSka1U5o7L3ioAaaHiDcx+u/+cnWmnrD758pW3URvhtQ/m7x21xD165O
mUz7W1f+jKbskCNw6kOOzu0q4HULFZ5/vRwM2nzr20j4328u472HtQrqiKcv8Zp3g9BMNha//zFy
PuApsAIleRTe7kl3dtTDZFnZJUz6X5cJXv4ljP1VkZqQVua4raGiEEx2sWbbE64U18jn1faL6tjj
Jm6caj2MhvWiVphuxX2dLuWoFgbWCdvHTzmIxvTwVKUlulxMncmyLyjwrvKOsn1gDvRS9a/c0YuT
HOtd9Nv8Bj1bPSuLRYyceYfmZehzdDWVA+KF1HJbFdHJaey3MiYvckqNQCdfFVAxhTf5+Hg0Da6J
AUxm9J9k6H5B6I1fs0dkWSF/1lR2dokdpPbsoHtOU6uDeTs0i8TX1L2MuY7X8U6uXczHmRIEbfcc
F+OqBPtzlQviwiDtlFADkIN93a9jYJ9Lo0nFt1Gj6DM0373BNdE8RAjb1GrcUEzrAi+k/R4YsMAm
R1NPBgoiFwC1VBfmBX4y/U0xtnwSKN4uHXV8rnjFHyrRtAfZsvr4V8uYW/duqKICnY7lVsZnXOWm
0cyfbml6IESMMthyFH2R8+UMeTdhRUaxoCrA1R0qYzvNjKoMLeznFArAAiyG9RMoG57PnflDxxkb
uTxEYF23xvIXmBCFBOY2WlwvZDYkdmOERvAMlXPR5kdPVcTDA+Jpv+bK+/6e++W+X+bG+pGKyTnN
q+44ieDXZcgyt1mUoYoekxyq+u4jj7V6+0fsPj1EEPgo5w0Aox/CRufU9++97rfWlM7bigJ1/S5G
8S4e0YPT4N0haaOgeVVX+gkB6u7d7yCpEI4xIEVVowCnNyscTj2+NX3Tt9vO1ex3npJ/x97sOsnb
+hWZqKWcpQwqX8VBLZZIdNvv9kgJE/QCO7egxEkzUPjQVVm5jjOUxrGay17DAVlkza6atTZ3p36q
2U9gLiOn1GFWLDsYUZxuobccBtlE4mhj+FTwZcwPEbxZ1J6CXGOJ/uE27Lzh3OgpwpO1hfqEV/kf
w0a3pvjD98LxGBhwHussjT8qRJLXpAPtnRx12QLj0iqeUjQJHtP52zwv0toUgzYQSxpIrPlSlZ3x
YED9k6HIA6GV4Qh+glKhrqsy8dkp8NCCrdrzZfenRYCgDrWkLjjLAUeORtPIRz5Zy3gzQdpR1FrZ
4u6rkHygYui1wtxoTe6BZ5mD2Qbwp7GKU08/GM3QXTQsPdwJXSboex1fvMkFwKQesoCskQzJWbpl
tedaexZyXIaaxrb4bqvu1U2shekBXBJq6D773BUcvCF2pde6z1nrADwxtGBp8EuuIwidO6+CZ19O
TbTOw85/geZknbyqfwka23+RIb/yKNch3lgl7UvQg1dNkKO6eHCelCRV9lDxwktqdAjilejXLaPU
rje3vpzY6W60KfIgQymYdXAQw4tc4ycUZpraOHcRXJLd0MxU5tA8WfxBSNpYtr/AObdHQ4FlcoVs
tUbWrGotRZOlxxR8IfQk4oQukh1gGirYaZxsgj42T25NwTGOXu06HF7d4W+Ov8pzmHXDaxU4eKIH
7pM1iv41r00qUL39KMdMqjqJXtpXuSxFXNu3He+BVzF1j3j8gLOmHkIl9h71qfceK33ZOR2E0rnj
oX92jKvqWbFfraDg7+z5AxSJTj/0nYOifFDDzB75XcDFDGelZod/g8TOGFjZcj2LP3BjXdyhNY3b
qN4HPh+A77cJ93joROtGA/zL4WN6+FWVGP2UjDEcWHvbTxxidQXFlS90+f8aCItsOquiX7n/w9l5
7ciNQ2n4iQQoh9vKsaO7bfcN4TTKonJ6+v3EmnHNGruL3YUBQiSPVOXulkSe84fBR44QM6vmdqj6
4eBhJY27AFZjE3e+Lt0UOCGk424P1QN/r75HCtrTrCuSvc5DqGuQShbDvWHML0Mm5Tuu6ukhQRgH
XIw/oVrfUZ0BWN3y/tgYlgbSPzbQA3KDq+rBMJMXfy7eb3Nj3b545YSPnON6WzUGje6tMYKnP2AT
Zf5SaFV1VfAJNadQE7ejHC9qvbre8BV6XqNBBe7grqOoJBjHNvuZ2gXGn8trWE2q8a4VLwO8BX6l
KUoGC+YwhBVyaAyogBjNDdjJNj8BVO5MwFtvYuiLlzxL/9WT9KwFXqTmlsguS75lA6o0EqgORilF
vXIF9KM/+6FZyHoVdMUallp6UtOtV3hgg8xknw8JTLJ0zJvnYMnw6GU/HW9/Cl6Qb7C4HF/CPC9f
YAle80X/Mgp65xgWudxMRmN/rjykWxrouYCR0L2sXetcNl64xwhpgA2dNyAmIvnJxglgh2+GdcZp
a7oYvgGrmJ3HW57VyaptSvEL6WarnOrPs2yp0oCwe1FCE+n77I75TZWChJl/qH3LW6kpFTSOPGfJ
Js0Hxw0BGHROdKj7sX9iYbeehO69FEHoIzsShFt9wm9NeI1/G8MDrq/L4tYBdUwyuXLbjYpXTQ1N
SlhDup8hiZ40HpZFkyPPmpNRzUSkPUJDbj+l5eJAZzv6sYhwuA3F6OyFS7Xcccb6BZHbfotID/o8
cd7hWe/EF7MbLF5aeX9s8qm5zFmb71t4HIcp1wtBelbTD+70XHAP+gDVItSgs7ZCoFk4W2nW8Bta
xCRWQxfEZ8etTk5uug8qTjW5CkHjfdU6tbNX3c5tol1h+cZq7nr7bIVsq9WRanTLZqyuYJbd5u+j
JJMxJ2TLeqji2tprrdRhOOfUIoVXwt72xuoQSUN7ZG2nPaKNr10tila174bHuM+ik1MO7zXSwieQ
q96jakKza646rOf7kJ6G/iMWHGT0xPx54XlKO3UWObBvqclLadUG0KuQcw5J0GcXL9CjH4F0fya2
m3+NpeEg/RcZb7VeCmyXjGaxV2y2AT/eR/7skr2tJc9ANLorFkAU+DNZfaTu8h6WWbiqKoRKB5SS
rJBEW+7Y0XtfT/amLrvgwcCM4mCLBdQK5uABCdtoa1p6+6YFTbXKJyv4UUcO2Sk7DXkgVDiO+dfe
mPZD2UM/TOqAZa3tv0eBfEDcTz5nIykw098D+Q/es1ILHkuZvt9iIsBJoZ03a9XNoaejHV5kO9X1
htBd57BNTqobzsaPqmoDHvFc3geNl6XC/xSgSPBijtXRbWv/3TFH9+JqKUzuJcqYLW1diVTuMEUO
zE0+JQCFUHzWki5/QPeyeIDvmd+ajvoclWwfr89/xt2xynb9KADHmOT17aQFRhr58dGECHuosb17
1nHGAXjb2z86eDBdX/5Cl0diMAAFdzYDY+ejtnkaWNE9AEXrQFdgjjyXGJ76mvzV+/EjucDmS4CT
5CbupHOtSi3Fgs/CLgYz909uh5WGinUi+JNZG/0oHOr23MolxV64okB5KUosIu9FT8Ek4e1KLq+f
vkcL8bka5C+kofldWV3+NmsYMoukc/bo1m0duyvO3tIAJgko1QN5PldW9vegOrJzzNlX6pC3/FV6
/rxXvXvc/TKuT54plPz9qll1PSMxufS9fz/5dmn1+TGJN7aTjfGv73A78X5xowqPncBKlCXP94ly
yjM00+ipbfpk1cx6+ZVdkL6B6gAlbSqNL04OlwHdaArNNRvNKNsOzRi8YEAFuCr8bgIueZZhjANd
2/z7CjVckpPpevoXY9qqC1dTT7WxznijJ8ljGhuQqO3efDNdkjCqqyrCqhuBCDxWi5DWvXufVcHR
1LlPZtyd/+/n56U74KKQvmgQ888e/jbnTI5pulP9GDc17BN5aCE2tByq0TAEhdHoernl0cCO3IlP
7hKi4lSEmE2e34uB51y55ZVNqn2Y0QNx0ko8sJ0VD3OZOegXUlDTyX5f1JiaVU0ksFKaItvZukvw
fWKcCkRSIkTD+zh9aU0TPadyBj2ed+lLGTjpC3IwxpqtpNyrMdX0kiqQS02lKdpr1bnlqW39YS9k
0D/XaJWse1eYH+jcnQC3t3/hegH3rK6+2Q30ADeoxXPTWsW+HTS2/X1cXVNeB9uRRMJbhrD9ysiH
6ZfvQ4jhbDvRvuPh5vLQ1mxU4YLmIbTAAZY8fnAsbq0nsh18xd62vzqxebX6uP3LdXF+lmH5PbZ9
ZIGDTZuATMqdWGePxy225S397oCdP6ESLdASrZLiEYW2IKGJK4wKA7A3hzox5JlVfQO3zYfzWqCg
lfoDcvqRbz0C2s+2U+H6Ly57Tn5maf0elO60kr2MP8pOfuUBnf5MivYQCO08UXo+ARkSl97skPnS
668iT4MzihLiUoEwEF6OCqE7YJnpNe1X5B1+WXlmP+l6BHKsypJV7LntV0/ze5hxPlkXFuufNf2L
Cq9rBLG7etzbYWRt1RAO1S853LSXYJq6hzQNdWqlXLlH0pxqaKsdefxuo1rne9Xoibb4AO0gqaev
buAteJow/ZYC88Jzgvfc2OuwMarwZxYjztSQ6n+jMCUQAU+nhwlg4TEGI3kcRNnjsaU5W7IT7hPW
xO5Tt5i4IlgGnpQh1cDJnlYI+eEmtkTkQsxHqQgGlld/+68UxO9jVdobvIJQuZYalSknmk/SBd7f
+Jji/nEUggf+c2wI9x5vnHEOvoKiPce4Ev/yQGDxas0/vBApsyx15ROcJuOAL4J7KNwgeooz0+Uv
e5QHnJnndU5W+hLNaXzR2kQ2q3t/4UeyIgzincg8ZNp/B6bSJNDPcLyi0NzvoaHpJ22AtxiUsfEp
aHPnkcXBRcS2jrZp8yXqyY2DRzUwh64/qtREKGSJ5CVjYOeledhIVsYxnuqfzfJE0+o2uPae/Kme
b3aeBNeUOQ2bKsAyDUL+kdXuyCJkO+As2Xsg5nQb12Laq26PNuHG9Mr8iD9XytYNvUnNzw1UFDJK
xeoQkBsbNdMsDwi5PIsi0AEpTR6q996bbeDYNXv2a5jqziv8opz/mOjOaqzFXHOf912+UbP6HPhP
ywlF2nqryugwXcprg1pSI9c9/90fQfApdAv0FOBQrYomFS9JhRoRFLgC2gmhUCdBWcJn/h2amQXU
ksYOXmxdWvthCY2HkDvXiE++qJOzasD6/32kupkWJ+dczKAW7zGGvh1j2zixdWJchRhC//u0W7Aa
vJ+hrspfv7Ikrdax1ARotAi+sx69aY1uXVVTjCHG5Y5bhDuz123wosK6ctbf0ypGjfkJ9Q/qpNX+
frIdZNV16L4kw2ICMGM8bZXBcHRaz163Sxd/ZX4zZFU3atbMjGyPOWG7VbOtYbC6gNSxW3QL3kHH
5vjxeu3+1q2meqNhNIVoLCyAxMKEBRk4Z+fLzti3Ogrotf0t85ZiHeuaI5se7BCWYce2HyyRuRj+
aOPFs9JxrQ958FXPDZACGGwMmtmfB61LLiPq3Aerth5UL0r8rlkVrZ1cVL9cjrB9j1HbxR9U4tdA
7VPTUaSJTqrXi4SVpToUcsAUxWxzbzfhe7zKbVIGGzWlGg2k47XBzXajTSiLh8gCYfi9DKrp2evi
29Hkdf4qKLqW3QwfmBSlzgMWYeG87vBcBv09nVXTY7Vb7mZEh87Sk6C/AuOAuAIxakzF6E1c7ZKk
EpB1SF7yMOZPcpGvcLPc3fa54eyjReXC7fT3Dnr3U4bp/KsXmWifMoxwXXk0EGjdqJNK35XrwaME
rWbH4HWG0PdeOH138bxypacOJZLeNd/G0Z+hq6C8ce+qWUVnVbNlYDDrhN973+l5ubXtGkqz2GQu
C0fb0YZr8ftIdXVTtjyHWrG5Txi6B8rSdmcY2CWArunlnpZQqQpskE00FnHpXkgeKl2hGjWZIXSr
JlXPiCnX3fiGNaobhVlk5xZe4Cd9arqtYfgocID6+4Snhzi6iyGamkVcLXyKzPKkJlUDdH7jGd74
XCZo9qRxzB+GIdJzSdEESWL/uQpRj7KD3IJa0znviTktCWHrORaxeHPmoxpFnRMtXgqQsRk579Yi
baPZTogmE6dERabvYeDW23np+nmPSG2D67Gaxaf2O0a04zmZrPqimlRiA7GRUCEvRrh4OtXZvlp6
7pxpe6PFUUuK4am1J+9RURWXXmdAHFdMxb7BJXh0N3qBEK7nDtoG0S8U77FjuvSQx/lbGiqcteoX
JTsjhHkdKe9uhiJMR3DNS2oLh3jMiheFvi5vTtS5mjc/WFYOYJw3+vjJxo0daTFSelWVf4l7oLDI
Wzn4Q511D+QgRqykCmenX3vmlG8g2jrw48sj+ezgF6vK20E4yD8O8Abkbf4ROsPiDFgOBWaD5GVS
V0M0Z+miDeydCqgCR1MO77i85ns/6MJn1YD7KLbQJewNmB0ck90hdPaxC0hX/I6prS44tXr+xSH3
/pxJN3wW6Lo81LG2Vhe5h45Yg6EJnz3eQ83S+JR4ojrfP7TSDXulT3l6UGMqVgzLap6i0VZdTctm
CbO4D3deTDYqq+waTHjbQ6ifI3Tife9cUADYza6Hbx3PkvVYL446s/mt9yf3ly6+BbIGcNwBEtXC
Sn5rqhnrPZb9nxwdvaaq6GAGonJ0bCZ4qY2/SLQGFS6xnhO8QprxVjJHNi7woqueeDrJh+qTl3fJ
X7rdfoQBtZMR7ZGNgoYbGnR5BD2p5C1I8TwHQujb/bQhgWU+dtO0zhINV5axLOKTFyQspEINszGe
XCDQWT9jI5isJxnvo6QcH+wlM9x4Dft77D5UL1nSx10/dsdq4QD20kcvZRmbjKjeBh8G/z1IpJa1
GZEE+CBJwksqN36w8+GVH1biKQeQceqdeNgFXWO8o1TylPVW8Rgid7GeDB5mvAeKi5F46VvvQ6Er
2tI7joOeAatyxk00WTZ/GQXdEaseM/PFVs26PkCDGnkwYPmx2GIaP+/QIBAnvcBMo5Sl/lIvTZnE
EgYj+x6Un8ONt0gJwfzgKeDqa5Pyy4s158hPJEjg4C3L0nzpqokQfU9TCnF1+0l/Gc3ZPZUZdkoq
orLWCXSnl4I39nru++aghlFvp4Jj/qVOUVfJuf13A9Tq25WN5fKR4z8Js8+vKkL63XjuPPfH/aRQ
wuexPMT+Ig+ecxjn+Qk4e78mMRhx02fiWRrZjwop+49hROFOlKl2aRs34nvK7yB9xo/Yx3nLTntw
BImXoT03flPxKZ44rC0ndzshVh5nnnceF1F06rb9omL++7Av/eaELM8qGRtkzFXkPdwyjHk/lt6n
yQQ4kHhYGmFLE24AXbWbzB5a9JGUs1FT47io9eRdiDM1C5RBV33NAJ4ewiz3JnQV+WPE4RcVS/RS
J1YooXWl7mheA0dCMel0QaWu+pmnHvCAgB/BCt27Qz98k3hd/OK9uYICYYerICTB6Wfpd0AJ42pG
UviNilGwsZo2fBRRhbGP6OKTMzjeRZId3Y1TvKt4F5/sRU1j7LLpoo78aPROvoPKwH8eH1spWSaj
8r3yR9vclg7Q0wmBpLVrmt6mc4bh2ixNwA0ywVHj0IwQhExMnCwDmWxtPzbfSDA5u8CpMcxckhi2
RCeUfPV4m+2l7VMYSoZb1xgjsdPStkYdO0MBuWJHPvnDCxSR9zENwo85wHdcd9lpmF6ev+OmtLO1
LvwIMXcmyUwxveqLQ7+EGqe+tdyv7LqBUbLp3KkLLGVZz5Tem9lMPo7oWbdRFwB9/WUwoDdSX3wV
Qe7gMOrbt6Yf3KPn6OXpPqSOrGh0rmUr84Nbtx/3yT9On5N+Xg0GC6k/JtT5IMeti+hJ7v/zcSqK
6oO2HySLZnKqxlGfcBCjmoAg6+QWz0mV4cGiVR88v4tn1cxlnlx0d3q6D+Usla+TlR4phYIAQ/7B
gamNxMRyCRUW8Tt+SuTtnFtUZW8bJzjp7aR9jtLIXeuLeoqvh8brlFpPAY6LH9iX2NiVIdmVVlP4
XvUxGliMZ5AMt8GkY7yjzcOX3PklkHUBM78ebel/RVuw3YJLqI61HRtfuu4p9k3/a+ngYRjCC9ih
PeB9LZp25xhIiSG2EZ+9mPRxhjDQIriQfBrX9iJlqZrZGjPexJ1/Vl0UE/WthkuNXWYorvIbVD/I
hEXazKuWPiDq7Qz48PyvMRUYNjjyDX3Yr7M5khc3rilyLY2TB2G7Un01owahiSOnhbItLBti1IRq
hG9vrRAroXusOrpfD0rSsTdz/DKXM9X47SNUnBm0w7lvHm5D5N7ZztqahUa5yX/JmPR/f5i6Aji/
CK+cuMJcgl+auoqKk32fb6IhG7bGmMCAqtxvltNab5N0ctVTtTDVg/v+jaeH9UZlqTiWbrWmoBKf
Y0NE5w5+1Vl1VeM1iUo2M11Ir98sqICzPpife7/C3bCEtlaLsdhFQQ7/YeGt6ZNjnrGK+ayAbTeM
27/gbrqddbtOLsp7Cv52h7j1IZSVsZ4PiZzHCw8XjLImvRwvlRvrK2rM2E8uM2rM9fzxorrFFGQd
HoD082x2dlj3/KUmVKOude/OsahPA0bbb3LK3gtg+D+q3kOeNxp/Jaa+T+MJf6auH9bxxL9V2GJR
66HCqSX7CYwhzpkoinNnUErxErGbrdx+tqRGuYTN9XM6l8lzzEt/sp2n+0hR5vvSqO0rkIE2XPue
8VnyfFKmK2sjD0hp+1AHUfY0Hy3Nrw+15uvHKGnDB7Lo+TaOpXzTqUGsygLTu9TGt0ETmziCese9
mmAvg5FR3GrdezhqPOMy8pTj0PTvbgG/pReNt1GzaZi4W4GX+k51h3AWaza0/sqInII3vI+Lwzxn
Z13PsIRZjv7bMTXhLGeoI9w41pJdz/G/PVWFSaNKNiE/+0NS6NkGipWxV+iGvEmyEzoT6DItiAfH
aeVr7lEBcdNTYqDhbWjnNrC5A8fYPQF6jn+4aU2pCWW8L45hJGtztgEgTmhgTuMIJQGszsrU65eQ
X8+a+uiARPPiUyYqMm0Jpo+HvgV1PS6N0QQxpbE6Q/JMbzG9ZFubk6O52H4wPbMsn1kmFlssWuyH
oeqrfaxp5joUs0O3uZAMmV8H3Zte/Q7JFX303LPqCtQ7924osDFYZoUm9qhad2gtWMlDUhpAJdoA
AVuaavCS40TRcmX5Lf8dO6mqbZajdedHcfCsAs1Fwza3au+gTlETcSpPZRPYV9XDGYFyAyIMqofO
fH41nBLkXFaf5qTNzign11Qew+E6jP4E3qKMcQPt4i0bOP8lQxwFCdRKvKVjiDiblcqv/tD+0siN
fO9r/Uoqd/qLMg34Tt+Jyf1s7SREt9Wb4YRkQfJr1IbXqQSR5qQZwmZRrX0el9/OPE7D2jRt7dhh
aXyBEfvg9OgLqGYewDzkQb/RvSq7DfkN+v8B2IF/BlRgIy18Z1sfSQbGycOlYD2MS2Ihaa8C1HgS
2N8QEWPBYLZICMKIW8BIa2/w5o8Qks+2tuTys26bz8M4QPBi3I0bXEPjujyibRx/tvJyC1axv3ad
3p1Juy8eNeFfPqJAWKKV32zLqNcOIn/c/F6wF4PUj63Z8cXysdkMYSy/sHN/KYsh/Ksf/Y0JQeMo
5TTt+wLSnE8Z79y3M/UCxy7WtVumLF3omoWNzk8zR0fVTdm5YuanhwedLOxbblFTw/E03qtuPxpy
W7D7eDEDN9q4GC/txyy3X0Z+DAAk1qozLyNzkMy7cv4p/JTH5igwd10QyFTTfNJVZKoaEZTUosjq
rvjfzv1KBSVLJNg2cJwuAoZqzA6CtN6Yvj+gS9rgJ+wipxKLgh/fciupO6YAt7t2Y7fe3+4nCTZh
Ra65OP59f3nelzzlZ6BOUfehn5rHNoa5wAOMuxR3FvxQvexJXc+cy/LJq7/fb8fKdvSN22cs0Arr
UZsCzJ2K/mgbcDhTzTcf1Xg9ufE+1GHHt0vYbWw5Krt6XluZCLZ/nMHmC9Vq7KjENoBeffF0vIv9
ELbV7wZLqdXshvGjqgOocTdl9+mht3RkUyc1XlZSbIBRio2aVjUEMCF4oGsGloAqBnhI+Ohxlw0a
eOShGLS16WBJuqBSsJlEC5oeKAvrrQiLf/V+z7nuzBL8e5fnmJVEYwhLAS7f1tLguqeBVz4motdO
OB746z4bpi+u79XsP3l/L7oJn5Hgi/Gp/qKi6iVq/M9Rg1G4n/Vqr042bXa85s9JxNqla3pxKbAq
3AAPNdeqqyYCSlFgTTJHXPBXJ6Ya6p2New0OkRPbGBUZq8PbvB0HB3vAvmG5ojqvijP8AMrM3sJ4
xAi3TrpdZifZR9vhZ4/T+DvKKDxEoJBu1XgWSbiCdvLJbQxx7sw4WOdizD5Cr/wpRdajBBckD12R
khVQ4/XIzi0DPzIaVv+UFFW2yszsAot3OGGcPEKmp5llj6g7ClCxU0x/D9kVuv4gErcqAqGZnVyU
cvISJ8+icSdQGqjPJ3FQPABTa161sgn3qUBvU3VHz45fQV1gGUGoo00JC2oQMWqy9dgPith5Vr04
1ppXvc8ypCvRDFZjOS4KLDPBWGbqs3KbhXeHDHHeQdT2TdwjQzMBN+SX02pGDUKunSD/KoO2vXS9
RLJlLN4VM3oqIP/EXvqgKNJYcedPU9KIbeYFzrrTNYQDVJzT4SO3xKmeCr7HqTHFvW6i0nlATBFT
NAplXvqaoA7wSfQYm7XgL88NuIBPiJXUu4JK/1Z1R7/SF07AL9W7ndCy0+jTV38oitvZYV/9fXaT
6zVLFlsi/Mq1/QKT9uVsw++glvO5WVFkr5PWO5sxGuDnVEF2SK2YXYANQUk4WiFApKxH4BZPaiiY
sTLl1wUdthT6XnUzvvNTE+DLI72539nl1Jzn1mvOTqchKq/6iAlPMDGXUdXH1AW8Ffvf7X0MlpG9
SSzzxUgrickpTdUk3bHOqhc/dRJ9/7urJlWY2QNCk344bNJFp8QpA3EeFwETJxz7TRVi9/zHhOr+
MVZXeEBrbI03sK6cLda10ZPWp38fqTEtkdGTOqIKSFUQgvj/Oo4CdlA9xdL0dkEkYCz6Ta2vyyTw
ds7CWFSNGvOTbIKNatqPeiSH50nXkWHnWRaMfq96am+iekFogmPmqfc70m8C/yEKcJMxS1O+DoNR
7zzbcjdeXsnXrAExSsFDzelLAHKqw8bRHHunAjB6qx91EtsurOjHfIhfLPwG9lQ73FcqbHLVi9z9
OXuA9Csz/x7Ucl6XBVjPOO28o4qNnNJ7Be+O7p2XeT+7LFj5S2zoUjlVsdSU0rVRyWRlx17zWY+q
nVcP1ms5i/BFDPYl62X7mTqXiXqZNoM6zp9cUxuOadchq+RgXRqJbKt6qtGg9z43B8dx0uf7aI4d
bWc1M760nKaa3Jke27jNLvfQjILqCkET7Xb1eImVOq6DcwTI4H5qm6diXWPguruPebGwVzinQoxp
7EfPsqmUiqVI6qjDYKmQqsYbiv5Q6tGjQS2u2ZEpHFsUBbt+sk/TlIqdLH3xYsXSXhVI4f4g5XxD
InqV+MAywXrPqyna5kAuD8VgH/TKry893mLtarS6RUxtyRo40z+DrZpKWzveGosVqBBOcuh6/GEN
Hcf0up73rH1QSYKXv06KxLnOcWg/UHnBGmmZwDj6kjmyfJ9TvDENFvl4Obf+Dse+6cMd1rlrRd8q
+DQ7C6LbARcyZNbylMdUHn9zDZSRCoBwp37WyF2H6WvltPCXGqfd6Fk31e8ZlFLkWSmEjr2rbeu6
tnezCdm/JivyYc7FLoPE8m551XxU48lcYJJRze9D6y5a0cDiImc6AWkzQI4Z6YehU/kN6hxlGFyR
hGzHdbK8/AJhQa8Y3ZEH3aQ9DJaGD9RywpyhnkKdli1gw202RNoPNd604PZcJIbOeSyLT7FrXasy
8M+o2WE9NzYf1MPcb8M/B+TybyO/D/7/MXytErT+jL9RGVPzHztcJLjzK9QyWjv/V+8+t0SqOfUc
+J/Oq4msbY9CmgukA2+XejN4ZfDmOjHkNs2W32UpAXDOeQSl8TI5lvirnurXme/wIcKcJGxYt1eD
PfC6Hocde5Dp0iYzkoqp7JLH2NpYcpge8z77u8FtDZQt3pG3KDWRBdjvtc27D1AqYHkGC6byynNH
WenciRIqJ5bK1dkxOwtR22VKzePNm0ObWaam2uwPTZwebuH30+/R6mpqQstn5xQDfkcFdRFQ6IFf
spxSXRl3cLCWiXQy/KMV+p9An+agY/8Z1yzbIJunwe0i6j6uugASPLRKHlTn3jho3egxNcb7kDqS
Ivw5lK0A9MK17k3A7xsLP9iisaM938fVp1kZgogwIp3bN7hdaPl6PTaqu0aX5VqNzXUVsBxOQnnA
HDe7/f/u0YY2XISOnrDNS/cap0I7oVDBtsaKgtd+0qAdNXL+ZYX2/EsWfoPBvOG/ohWt74JEt3bZ
5Gakjn18MNkW3rV41BGMifGq9Hh0iQ5iZ/wdoSa11pl3sUQLolMSPaxXbhcpPER5MWhF5ef3uWIK
/jlXifzcL79c2b/PqrO6JNiHiw35lMMQ861IHmxdn1dlk7mUC8mRodONgZxWmU/6EqKa1rU/RyT3
TvehtBznTYfCyVaNqROmZIipsCFl76QkjxZbi500xr590DXd2bAJwuXTCgXJaPANK3U4tWa7H2Ik
x6kFYWVS9fphDGM0mpy+fPEl8MhBt8t1Fttir0LUBDICQETR+FZDUT8ipzx1v4Zu6NfUZ1CAssCL
dJAKyC+Kp9BtxdMwAxe0Z2c6on1iY7gesgdqEdjDq3Dpt4G0dh2IpbUKl4sfe4LdwCnM/e/3y+TU
nx/aDAo6pYijsBaHTTQ8Nbiu2sJ++vsj5RCMl0TIY5n45iVH9AXQWso7Sh2qwRTpOKpGnr1Kl2k1
gZLPUG7uMR4EPuxP/QZxWvRINDK79wveT7uPxV54nsw6P96voY7usaoryOuc8wUBvXz0/fR72H3M
Jcu0r1Lv5z3Wj6AOZSmrRDev+quOBP1R1lR5ll5sgtLdqENk/fxzwevwzwnVn8Sh4qd5yWEwjreQ
22ETVLsBJ97b9Yxc769OZyOJqU5zrAHycLaxc7wZQYf1VzWsGhWrxvKxTfCOxnPsj4l7V0RQOkUr
je39Kv/6sEj3MLZKEwwMlm9wj3FaWAIral7xVuu8QzLGaHoGZfliG0b5knsyWQfoJhwSb0oz9koV
33vWn1SIv0BXLF+Q7M2EvJ0BWjlnM6fFB2wZkxfVIP3uBL75rDoNMIdTrkV/jQDhb/Mtdaht6Q9A
f+STbnnUhX8r093l6HqPuihLRnTvbnJ16vDe/GvwX6HjcqU/LvdfXuOmm6c+Qx2GVfbPxykhPMst
vlIa5V6d9KfbpIpLSbdRFF++1u26qn//xFDPkkMtymc7pqCjJ/AtoBB17zMLmWZZ7fwxjsHELlt0
sf4Yjwvnz/Eotft91kqPH3gLAgh5vH1Za1/CJqH3u4mQFO1WQy8jkFY8Mpmc7cUFFFzsIBcR11Kd
vkyoC91OUIFIsa+xbGz3o11+mo1n34NJHyC9+SmBeYEavhaftKUb9Oa8z0aQInEXxp/s2YSJmTVn
NWnN3a9aj/sLJi0PRQG7Sg2bcNY2VHaxJVjOccmCw6aj/qdm+3nSX+doXYJ8b9bQDxsUs0AJqcmK
dRnbzBBGwPLpRjfr8LqGd1gsU7vpQyO7NjV6nbUZtRs7ren6Irt6lZnu+D/M29oEZ9X3ro0gh9kk
a6tyB5DwTXG89TMNBQPEuaA1o4jsUK15muyX25ydpO65tOV7aqLcbHrsHRy0serYWFjVafCpllH5
0M7d+603pcaLL9K17g3Bp3hGsl50lcSNB3GSHJTduoiiGKMItEuGfrJOzQT/Fc8NVA+B66IWPLjP
6Js6r6jHOGtgqPFBnauCwy4nPaSCR5RKVLC61D2YbNy1w4zoIegQPbP9BJJFONmPDhqW64QtwQ9j
3dRa/JNdQI1wmxE8mq3dnkxUWnYB3uA7T4TGpos176w10ke8iyNAJRG348AsUsvRbVpEAmjB2ABZ
97A86GBFbyO7WPJooXxUjZooF06fcEi3R1NxtEMfo8YUeuI4GftMn9AkSsLWP6ZZ/iPv/AEukz19
GWd93KeuBRSjBMFgVcKs9rXbGlfD05sVLrnGrvVQVNrUsnJx+9K5DRY8KqWgGu3NILrhUWfyi3ub
3+lazU7wvJ5Le1yI1u5FsgFadexPNgO2AGcYrOVrDLAMUfPpgxrhilK6hn5a38e7SdPkRpR19Nor
b/A22VT+3D+pIXzn7U3ZYpja+4N4zEP0dM2pzn+URrdJx8T96phhSxE2ADBTVF+Ur7LfRPVDawRb
1dOwN+v7N6/F6zlcxA3HZa2FClU2rdRhXlRoUWnTzwa/DoRx2TI1+rTJGrxQ0i6wqRUZ+dER0I+T
KofBBZLnbTDjDI5SHfyc+K+GFuv8gnqC4Uwt9eR+Wht+2jwXUSz3mK0IkPwztMDiPwg7s+W4cS1d
v8qOfd2M5kzixOlzkfOslFKyLd8wPBXneebTn49IV8l27S5fGEEAzJSsZAILa/1DHm2SRom3hTq8
cjhG8GluLGDz+NbMl4jURscyatu573kgg8L7hCbvTizEDtKCGmA0h7yDyPUNsVO1HA0cCO+DY7Hr
fJM8NPruYqFOkVj2usp5yMKwYpgyBX0/5BPj/hq0Q3xLBeKJLNlkTmPNP+rRkD5HoiVdhuDbupFK
i1Gknnq/+iYnc1+8a6KgOEGa+Ah3aLzLT1Ex9q7j+E4KT2mzIJUJBG7fJzxVsisnSj3SVx4AnFmu
Ac0q2eTjBjUgBYUJ8ikLoC/jxYFfDsfcaJdw3ceZSz+i6ZeX+iJO4o9j3to7tbUTe5UNanKabLhP
8y2mqn9FZbHZyZ5jkxCFdfe3d5Kz8ucoavDRAZn+/d30sEpOvWXc303e1mUdYg9FlmyLvks2fRFF
6Kd47a3F3+qaC2Upe0NbosnQeHDQ8Vff65Pe3VrfsQ6x0lSLtJtmZXPfOQxl6z/ImyMdEFxh+Ljt
igjD2d54Lj0VH/kaReUjwnw4dkhZrrlrec7zPeclZ3+5ee6i2pvsymkqFqDU56TGnMr4IZ+BROVK
I1d8gAtTnWT2w8etEt/cceYO2hQOu7R5StCSZfFM6rWdGOITynUzrxdLzxycBbVPVRvTJ9HASYqx
c31tQ8xMPfdjY9nGO1+owbr0vBHNCt08mMISGxWrKPhrnrGoMD79Qh1pIRXpRKd8zC2QkbZcCgy1
7+HXe+KUQF9dSPqR7MLARz1lRufLrvdX14zVh/tr8xjQ+BDF3bJWQnPbpg7WYNjQLYagEFdpDqb2
CoDaQId0iLSrvkSWMHpAVyq4jqL8Bm+D+kSkRORmwL3LbhqWLPVxtFWy1kR7M2xxaKecv3QjVb17
AwAP+d41EI1+RvD7SIpVQDy5tLPbeD838srPTHDnGKZZ7kugq367Dy025kK3EmSG7PYg8atqj9Kd
7OqIKL3Iboh4w0H9uZsJNAZsiDQLaSlSKk289Msi3yu4zpE2RDWqsKDgy1ljVu6td55mqjyPrcqa
4XZLiUd+wy1z4NFwFvefQdgg8tpOAbgwSll9GtxatXKOLuWiR5leBePLDq6i6TUPyXHXc+9D8oZk
Zh/Pd8kX3p9ZAwIa6gvqx9EYnaXt5tElqAoMmqYGNRnTrD7b5dZAmm9dqQKG0xJgcLIKbDALrq0t
pT+MNICRV3CMYR9PiBr8MgEW/w8VtZ392zh4Un/VRQlOTA7SRhw9KFj4JiqXXPlBvRvwOTi/jeei
SJaBk6KTN99xb4YaZQ2vpTIUz65RgZl7p/ntitqs114dfW6wHaLurVzkB2eBMX7r+ZMdXwM8gCQq
Wc791fv5dZOo4r3HSr7IRJ8sa/DKK/ZtvK3fuOdvFPXGGh+JzKztUJnzodNXRU9SszlI3dqhwnWr
6zLYNab6FJNrWnM6KrA5c7FrRHVlm4NofZCzumIjADSZPSDEeXbEaBUNhozj5fxizUaUolCV9f1m
oyZKqKtqKy0R29lB0a2QTRrG8Y967snxt+ZtTE+rWwYEbScn38a9uhoXlqONVJ2DdeaPxhN1D/ul
xY02Saf6JnsucH0vJ06VPWMiW9EY9w6K0HZL+XrspuEFiT95R24140OomAcLNVRYjIgK2rEGenxu
Gt37fvWfxsIBgSWzqiC1//5meUtn6R90jnjb+wssxz5EeBmbpqLBVSJyQU662gNFxkQhD9In10mx
Q23H5KsBKstKqURRhqGeilK+1pPIdTU0fUIHb/k8Nhv8PET4iq/oKav18pth6he7y4YPMWYCK+F0
3llPLeUQGwkpxdCk8h9+TZNM5WzR6O/sGtG2xm/zZ4F01Ar/eeUxSCCfEMTYlJGdYWMFoY23kOVu
U486Zs+HvA+VND/EhfCP6KhrO0Je+9RpHl6hrblItVZ95DE99aEoLjJWS/O82SHlgqVJfLSz8l0d
2dn7aSz9tUJIRIrKiY96kPYbvKqiZ0QQq0WV9tO34GOA1Ma3lE11MRWhuoU5nC77rpwegIa8mqiA
vs8rPTtkJFyXOJ4r78YJEcyEn72Rs0GdvYLi38wOXc84SIAe7nT/uQhq/D6SOrpV8dit2CGzp8pq
CeH6vHpsXSRryiaCNFB6FHzVUnvwhxpmm+Y5ly72jI0WKOEFVEC+1Ue9RHAqt7ciT6ZTBzBoWWJp
IDKv+OAE+TokmfPcVJpx8c0yhw7DeJE0Yo3ZG+h7DqREsNVDBF3pSJ7wVStqzA5grWZrAFUoZKIU
/CSbIs/fe7bin0RMQsBAk/Bhxk3ZlguVBa7dus2pKW/rzNJ3vaM91tOQnSPSI+fUwbJhEYlMW/77
X//9//7vl+H/+N/ya55AL8z+lVECytFWrf/n36bm/vtfxX18//V//m0LS3Uo2Niu5tiWYViayvyX
T09IuHG79l/g1keRc+paWY5bIhqfYDLeOsbKLsbxoiYhgVljuCNnUn3fVa1/LIgrLnJ2CF1l2eJd
Q2ZCjxcK/9vDOOct8GeHJcvfCnWBRzmi5HgFYaPwh5ySQ5xXGo6XXbx+e80v7+MDjD42/vgh0Idb
oJP/tIE9XrDag6I/N/erurlPvo3L21iH8DN2cvsgd+4CsdN1rDgYIGuxz/kI9z1thlWbSjprTFnV
ls3eORvzWF9aLUjbJkr2YxI8tXHoIir28ywlpu+vKyRg++2mcX6dlpHAmV9yHy+BlJbONGEm15RN
vLnXflnQvhd8tSnemt4Ef1kOuRR+BjDsC7XRq+dODLANsElcKfAxn1MFlTstrL7KSdlwBk7c5LlS
iuqZkoS/8FSkk+RUX2di1bX4ct+7aWTsfWvTmw6eq2nG6jT2xnhpQ91ap1qBp3rUjBfZyIkRNtKl
dayvKZreOznOxlIhJ5hCDERqaBdUsb6x/Mh/xTUFNdg5rmzKBPROb5yUNgXdriL30YfTeubI4jrm
JasEWc2ToeqIoc/e75MgjB3jJtkmhbopKSSfBz2FgDmM36xZzHPqpmkHysniKGs++YFZfcn+vHAr
/T4yXyQoVX/5a+Sne7So+qLHsb1BzTc+jYkXg163h3oh+2bZoFSOL6jYZHr6KUzLYtzwxftk6ybR
Z1gGZ9NRtIVUUGkxN9qQs023Um4FmFcCwr0cL5bVGu8C8zTOsitN7gfnZoiwiHeEu+3IJ61A9w3X
ggK8UIwHISEERVf5SwvczzagQnLNwKZWnGXb+RlPWnIxFoLqS2kq4MzfAGtu5BX6NPqqRE5hieEm
XkNyUN4oZ7Aq8JagRPsEKkGmvSZ2RbV7CLBiTkrlfeR/k8OOWVICjaFZBz13kQc+KJTanpGNOLsh
v9jZbYXCgbeqF02h4Mc5CuMpVU3nrHbDeRw5gxA/d8nK0mKxKaHuPrnjNDy5NwPLw2yp1rq2SZW0
QmdcXeYwT4Lc+BCbefiaYXC9RKYqvY2lMa51pY7R8hDGbgoSsQ8dQVI90zpErNr+MdJwc0RjJd5q
im+ZOzjD+rJuC4TNnS9TphsvFDQGDCLqZzkau6EPqcvxllpej5vJEiaFYvQDhwR4gqwKym6vRPCy
53JiPM9ak/8JkjhqSLOjr5t0LAZAKFkXYD1vbIS+7101wFcZLNFznYTZKtFEd4VqVmwno6uORFcN
koFFvoXaOl59K0pXtt4Y79q+j8lGs8JXVYRCagjgKs7Qyy1xOX6s54ZdbloABsZ/1Ot68MCOpS5A
IecXuZbFxEPbuLKvtvHV8cb3U1OYZ3NmBNaR4i1bH+aCpP+5E16qXkc+Tc4OIGQhWeSfKQrsBsD2
5y5y0+sYZ9kVtapNb2GiDdd/2KJLnm6hrtYPIPimtd5RGrXcVrun2vrcfKoNPn2ZeANbba0Ro5vW
MvE2ZV56KV3czeacnRzKivKhcXozhnbt4gin5tVZNgoVmGHRA149QyUCEWOB+5p7claPU2Zlf1TT
L55hd2h1htFZNg4YXSBQ5ed0rJQjIqMRymY0qWrAhJV94vnw4CPOoRUaxsUmwF7U3NeRZpVfOlKg
C9TfUASdEMiBWBMfZdN3IuZYzrZ9H5T9t+m3exzgaHnfHvRex7wbR9f/9c6g99D0VLtX4ZOFMrOO
QD1Knou0gROO+H6Zmtq7EA/KCwDQz7JX6uQ6NY94lbTswgIcekI+45lfX9+Cs8PY0I+G4iQnDAtW
08rAaZ0KW+0cLTOOl25qD+vRoj7Kk2J5e/DFp6Q3wDGjovvhN2HEHCX8FEXoJpwrkKCurdqOI6OM
H6OI2MS5zVHddVkUYpX3kaEuzXLIV+AncNr9M+POkXU8+XZ19fIaVtGcU5dDspF59reunG2mwFqI
PiowOjD3Velfa7+APK6Et35W9MyK+l2CqQeKPZX9nKdxuMzdKgKdSJdzf4YtJoKF8l7FMiiL62gV
yllFndHUEbFqO7/TRKL6n/8of4us+JuYrqpqAPlZ5Wzn58gqjcp61Dsdi0MnbFZT35ADb5sTRMwE
GPWp8lzrUGZkvv/5x2qq8R8+jB9/8PyL/fBhvP3gWkt829mDqHyOKbqudMLvrXTm65SEYp7q3iBx
eBQxcv9rwfn6JG33YJ/GOzM21eUQqd1NjvUT7o2t/iQ7GUpBK5d0DEsxOv6hmX/K4/c9TkyvWQmK
uB6ocDmk8d6XnbsyoWJ8GgwksghgvUPco9BJKPBejuPfmCwFB9hL2Nb1Q9WD1Acb32y0Do6iVY3G
1cVhs9fGEC96Uzub6bQXg4FLyNxAJxcHYTSf8yjSvg+1dg+9U0E5UAPNSWQNhhxFMpJx8yuyemzX
tRqad6+hEROd0wgyKRiHCBQlrEFWh3CVAl/MDtXkO9sg1186DMxPaCyirh1o29nkEoQRQ2/N2JvV
KSyKtlmo8+V8s2rm2vaXW2TXMC1sN7rcXsvnvZV1JnkZ90s3htAjvzNyRH4PvKkN9wqaaRvhlOOD
bIIMzb7UUbAUJbH6UNbl1988SZr9tyeJb7QrHFU1DEM4rv7zk6S1FjKNLQSZ0cV9T/Nroow0OmiC
gHff1UOyI4j/qJW4VFS4TK/9malvTIO90PNJnHx/dN+LB1yhow+l36snnLK9hZhJ//GARkxdKx9d
Fy/c3ux6lEe18MEyTetQOHpzgDXm7sM5FEWuKjv3CrSAuTfNwaq8ko1pCOr6FV4//jwbDXqErGSg
bdAqIrCrkRPdW1W+vXd9gaIeCfx3E6zWi8l7Qo7r+NFsDRcleID3aJs7Lzz1oL8Ocl+UO2SjG9Ou
7OHduljR7AM9aY/JZMos1odxzLXnIFGnm9+SKKcjGzdMz3iljA+wdxExQaNmUcYwToIx1Lf6MMQL
cwAToeeGAJeBjRsnBUM5N7kRb1QBYiXFP50K258TheN5mywr4IzPpll3l6w0gC3PEqGt5aBp5+wY
0AngMKJKu/Rgml8cJ293YW19EU00XJy5IcwjJi2yDFIepeaVHJQ3318h7ynGWYWtOMiht9dGljEe
S9fYvN1vFy5vB1TcwQGzTZZhsf7nR9G0fnkSHdukfCdMXRiGg5/4L0+i6WDbYThOgLqiEi1bJXyl
3MmBdaoDHTtRNN/3U6dlq0LFjUUL089m32qvcappyP7n9W4C5HHSa0W/mHOjKthh8wQMQkWyfR6R
V3bSV2ujrCfylH/eKidk00/qGkzqsHNrADd9jgQdmkJHFOyCm0BXAGYTAmKBqQY3ww5vWYrhptLz
pUHbsX+RV+FfV5lrd/cxUhOLf/5rOebf/lpC6K6jqxAtNIwyf/lrNfAU7dFqi42uG27ZrJr09S2/
+JZzjFnfdnHWvJNDRR8jKCMvLR3aUhsulDrJUWehGYoIsf4i7VdvYy5p8PusHEt6AN5Dnn3E1RAh
75mzp3d9+Sh6cykZfJLVl7QghjJkdI5yrK919Gja0V/JrtkYLDaw5pe+aFEL/atRWBPKhewbsYnz
VY4uka+BBVeNoT6j2QQYeBj+yGFfQjVui/KY1/73JvbheSz+976dnztjihd5W4wfMV5gO3CNesux
c1pUyLpDF4uSRSdXilSL6p1LbplTcz9YRJBBtPrnj8/9dQNHCETTBTIepmvpGtDYn5dds7Ba/GhI
CNmif3RV86uAa3vfm1UPjnA5I/PvO7ddg+mJpie5q2slEvhAjBHCnDdurFaGs5EV3zd5TWhfPfSC
TvLePjbTHSozf75REd3fSL4S+f4SfYeQNzLwGEyTwdq6jqfvW1fDcmYWc5XN4ATtshaKtaUk0dzH
cuUrbK5soc5Yr6kF80DmqaZogFJoOGZ/FF0UH+VQNPooGozRRs71oF6S0lDHo6KEPsY+JVUXd3iR
56HMqqvHAOOn/zSUcZc8Osm7THSbdv34VRZ7fDc8+6aqPFkpuuZ6m/uk05XxA1li/FvTEf9CEMkS
hiyvELpC1WmGJndlmK9SzxqXvaaHvwkNNUP75Rvqqjo6BJpl8U81rV8D5jJ3oLQkurdxlI+sQbvo
L693eVVBtXbQDTy/jVeViu3uqEZbaRo/dJxPRFW7uFP0wWPV6zeZcdBdddZeVexVPycgvBBCkmPa
xF2p2+1tLEPXccD2ms6NS96Tp7vVDRxrKvTqh4T/+5JIsNtYNdpTG9sCRpdWXntQYxfp2tncTDb+
FHydWsM5yp6hau0BbQmgYt7jfUt19HDY5p2CyJH84sh+oTj9YpBfnD7hNOPhO9xmoj2pig1juuao
87a1U8pU126jYgtpGtSPQzMjeSaPka6TaHtsorRDUFTWSprRp7l97MIheJHjrpl8H3eQH+lr7ebd
HdxqRUEpKhTHbKjsRR2HmOql/oNsXOAqFxxv/QcHmQKj9yBvz0NyUo5jDh0tA36TDZZLkKzkoBF3
1bYuWIzkjVrnMtMhLXSOSGzN716oIQw0tu77otE5YgXgek67z9HH3EVRxjmplq7s/Lh7L/0IZRPj
u1It3vqdZ2vbcLKgxOCt2btYAzn9pB3NITZKCPJc/tAvxrg9gsqLHc+4CAuesaMU0c7ChdRZZUrU
EMqUv9l9rF8Pg8LgLDgvYODWiBrl/A/nj9YLKh+HJzS49bK8yqd1VIZ3VheJw9vz3PgcIqzWUtc/
jPVYReRKcmhAaqycCsKlbdyavky/uE791I/4s7NFAEv6awniB53ymkhMrkA2KIiFSEVyqPOhfO6y
b04Sui+pZ1e3vOG7HHXuC8ZhzVMGvF7OKVbTP1ZZupe9UKUA1a60yTIPdoku94jCMOip+dIzTYSL
dT9dD+pA2CUHzeo35zfx6+rPn8/UdExZVY0tgIufV/+hNKoAIKgAayT2TupPWydJs4UfKN0lnJuB
TMJFa4oedcHQWPrEcuvEc11jW+UR8i25tpe3jPbw5FUT2V7kjy6O1iKlhZMxRCT94syNHJeNSHWE
zabEJhLm3u9j3IKujIc2xzHBv04HZzS/0fzSVEzeyg4nsZRv9zYhuxl6klo5+Cc5zp7x/WeVNcsX
eBLSM179ilCxuxRkAvYK9nq30ak/F0PQfVaJ6Nxyi8FH3CrFSXNC88RBH941WBK7WBmpb2504QYg
j+dRfqHE3cjbClLcLBFNv/7iQJJ+8HD0e4BHpj04OnTSRKkQ5Actj1SyqrF+9mG5u/e7GvHLCf2g
ET7YIgOotJWRvyvsAt4857ViUglw2hBqnI4UpNvwOMtbZONzXlnyR8HRTm2QR6ni22+igjlf8JZj
4Qxm65ohVMvUVduktvTLc+G56hgOQ6OuKiwIvA07QU5AhBGinWBaJwr86+TlEEMBYO9vIUdna3UI
y1fFn4wtucp2I7u+TdEOOt+tmXr7rOAZUlKSxk9FF1thmflRkqhI1WFRM3dlYlRUvr2Qs7Y54PcQ
9HzGwN9GDl712uz14HjvVnPuXvpv9U3y0GktOBjdcc2HyRmfIygtXw0eqGBUrQ+FaKzVhFuwkTbJ
YWh6CBVl8FyQcV6pDXaq2V+GnV3iHtooR5BwxNazjlUT10WLiB+TFAPPLDDTpJNVJEg4Z+Whrl+a
bgqvwiNXW81IUqRVOYDNE4hJh1dtKmpi3H6F3rF/1vWJcwPIxGzbeVl3Xy9NO8Xio1ERW6lzaPU5
UPaZ2TqYVrjuezQ9JbM1h5BjY/733GA/eomduFvkdqP8JijU1Z+PQPPn7zocfjTXERqfvvNLWqfx
Qgj4CfHUYNtXZyi0ra6SIylmGczEjINTHenZwqwd7Rn3w/7Rt9u1nGxwgn7uenQGjHHEyQBlcK3k
uT7Y/lCek7poFlUQ+g8hidunxlWf5UMSO5qxFsJHN0Nk5gZ/FjREQh86Fk7Cy1JtMIzHr9Y8BWgA
aHj34LYrg5hy2FI8G49pH6+RpkONeCr3CSJLX5AhxUcbWvGtCqxqJ3w72MVFrN/It4MjmdBySsPi
aOhh+AHNCgMJzjo95gapgrmEaR9GG4XVaUwyi5oA4nthU+7TvhcE92WMlgdKCyg3ONoFwwTiDhxU
XwkDFaqxKZzwCQvDzuW3TpLyAz7nb8KpZobPg0B8eSXHMk6WKysrnC1FhmHNwXQgl+FSuDWEu84R
CnmpGgFHS6Tqtyb4pBSF+yXVPSwFAWHC0vPqLeDO4KB0nXURCMMhM+H5r/1gn/vcmL4JywYZxPvX
dmisixRXWoO0ZFnV2G0SbC/+HCpkr5onWhNPW+76xT5awCpe+i7l0Be1HA6qgptZR87+IINqrEWa
h9Fo1jLgLoO2fgr8fhmYbbosAdYeQ7cM3nHY2MR94rymUDw3blPZkBrpZvor+hvFhywXw75Aamkd
zsPCjR+nss1vNVpKVYxbKOEF8E1MQV5rQqtlC/sZBcncuLFsnw2kZV6Fl8UbkPMIHKVq/1q5uCvh
yfd+VBFKEjaVWm2+rWiAq7V8Z69gpMtrF6bhIg68Eu8uGDmpCwoM+IN/l0qdKqihxNZLqaNaIGoU
fFdqdEGi4S5QfsR6IDkGfb9peohZfC39LSloNVlGVYPThDAfyjJvnnStRCrLtV5q1cYJwcr8q4W2
3qXA+3qBvmHzUd81FAeXwu6DvQRLZtakbCNcR1cSSYlMuoKSMKgOLQTD0YtLlITJYydUNJSNgOAT
HKza2Fg29fGwkWNGU8WPTqovFKuKfhNFsCf8ul04hmoSnhuaBQQMV9ifwwh+IPhE/P1WbCrZrkGO
2lmVo7EXIfKP+tiaFx/ZCOqW1IWdzLoN4K7WejmIdV/79k3VbA2vj+Q5tIK0Wk5V/+AZbXNRIiDD
8l60GKBGxALRfeCD+K2rMFZsi1N5r+6z+SrxTA0UMSI4L8hJBotScCxP8FkY9XAMjkOJaI1BihH8
87R/8zAx8CJ8aCJk+ZxGzVfW3JWzciI10EBogerlrHIrkWjTJ81ija95rPwRlcGkmHocvJXmnZMo
e8+M1E+YEtjLyWyisyvydyhFTRciiY2RxjiGzipQBr8ZRco4haY7i0KButiavhmthg9+bAxHmWYi
JU6c/Vfzyxj4gnTpFHZESSo76HpcngLOwVdMDrKrlXjJNm/JUirdvN/JwdxODkXWlkC5RLFlC/MR
NiN1Ytl6chVBl/C/CEA3klW6mCNaKmi5oK1UoiwQt3iM2n2IXKbpakd3Dvvfml/Geqer1r6oq0Wh
5YX14qdFfZSN656xu7G6pyEVj3ETmCB0cLC5V/VI6D4aLQJsM7genLG+bEoFALo1Adyrp2Yr1xTZ
jEjfuHrbXEnHW1CqA9Zqv43VNboC6JWqCAPJWutbtx4LIjGQF2sZLsgmTrCawLlbXeJeRVwhB6WH
p4VZGUWJcFmEbgoOTlNPMTl4+LVa8BSl8bjEC7j7oA/ZR6+3xDdz+IpjHvXbMTDXXWHETzIrZ1kQ
NhpUSncyZ4f6XYbrk4HDFCk7v9TFehRBs+26s/ReJ9dnYxcYKVAZo+6VGnobGdPK9PtuJ/UCWufR
J7d9k2IDNRnuBZoHykHOYUz6TffDdtVpRCBS1eAugcC5/TnKTWU9eUDuq6HlWW8tMGS1c7HT8I9A
CdpnlCDrbZyJdK+6/YDaP4bX0uZchc+gaL39SeuxZbYSX1vfK8T/HGxq9rw8/BhtaoQbpqkhCC/I
/1v2vLz8cIgbsR1FOC9ssfTtdOdLrnFO7KF0LtIqb98DpFtFajx9bELkIrK0jvfCAeLTl+qnePAG
9nudZ31eK+5NTuog7G/gNeOlVbjhQS0zY53GvrZByNKP9nki+pVv+/VjODeTmRWrvGgUdl8RriJg
41gdjKlxSBGWXwWOBXoWpZcXSnsHKeQqx70h7A+1puUvkDkPVWVxdE4cnFD80L9GYeYs3TF1XiEf
Ijs2eN86KzqA1I6OdjMmax1c2xYmpXeP8mVcL2sAo7NPEn69PAN3k5bZ1cu07NrAbdrkdp5hoOvG
Gz9Dol+ZdSEcEe4y1Q/PikR3tHoCHnwKKUHP0A/sTV5bbzC2EHYByNddGq8iD8djE9nrTdOh8+WU
JiIIQY1dRmjY6vbezzMzXsaaeFfhi8ISSEJNfvvAVM/ZWvUqe6IIgDxgqlE5xgYx1DUWsP75rYm1
MDhH0P8WhciDM+JVcGMRiLokCLE9JE4GGwolrY9aZwFvUuEVA2bmoxzs10yd/4fzVf/zWKiOCztt
opNZiuBG/hLNELIwy6im/mcNsbIdXc/YwsHEjCyuytcs7s6GXQ+3XPGdc0gkuMB5Vzs2pU8GMwmK
pZIG+V4KeNSisLbjFCYr+T3D00u/FK370PnuuIpgmO4Rq3c5D5X6DopA9eLF5bWeifrloMKNCUuL
/xss/w9eYtgPY6gMS0oY01adkwiysVWk+dJKv6JNh2b1hDI6PqCoHtlmt6Nopb34pnmBvRd+rgof
AHY+4jI9/CZxwlby65eO2FRzVU0AKHItTf/lS6dP6TAGfcofTu06cPqddzDMws4W8lI2TYRpsioM
i1TYfPk2o7rvozg86ErQ3WWT48Z+CgvgeQOyiPtkFpyZPL7RLJ/aJgF24y2AIRT7qe2oRU04io8p
WZvoOfCt2kfkzHlWQsV/zSg5kmQasQMjcN0gEacfe81sjrqmditslDyKJlr5KEsHsvkhsna8euFk
dv6o92ieAyfE1TCK4nUemc0JPd1FM39SA0oNK+DuySnru+GaVyYmCFNtP4upP6curpzNVBg7WUFo
qGof0hR1CZMC6Q3hE9SNFJYnZTCnPVpS3kIGNPdIJeW/2zS3suJLEit1se7cyHtG6kyitu3CuVD5
NDn2tqT0cx0+vhXC9MfIjSY2scWs0UmJRVRcWeBxl0+TbmlWIFRxTmdwFr2ZoekXFWm5a99nG8OL
xUFHSuZgsodvqi4N32fYYnRJySmh9z41zug+225dbGMnyQiVPPsxD4xpoUf9UqMyv0RfVzkVahFd
hnCCmjoTo3LwgXlkQFgoxnUXuN51GB0XAWaXM0GVKVfZtOQTd625avN4OhVF/VHRtfYmm7hw3lcW
ZTC7QoIiokgNINB1WNWb+uzWevJS1j76K7aDnmbb7nSDzUV2w9H7GkOguqJzYzx2ffWiusGF7M2D
tC18a4ZM/ewgjbF/G5JXYGavCcndQ4/7K4EiX3Skbq9O0iY7UpSfRdkuXVRpjkZGSDdkzZ5dWrjL
oCNg/OHSyISzdqbMWoRjHR+7oU/53pblTTYqpQ7AD83Zn/wWgFmB3YcW2VsDcBdsFG4rSr28DVk4
J36sx6aLNZzihpvfeWwMfSV2/TBVL2QG0CQNciibVlrB64AHmY1TtY7GjoO0WllLD6jXYxJB0tLK
ID0h3qDyfwsEn2gxPRBNqSsFAtUL6RMIO726GQ0D8NGQl/iAD8CxpBa9ZgBVQOYTFlENN6Fkh/UE
3IvRtTdKwQdfG/iIcHLvt2PqTi9uhTXQYONCJrvaEKKATaJ1A7xXfbHnHbUFz79CfwSfJOVLO/j+
UcvL6ARZPDqV+vT9Cs/U4uAb43L6a/LttkhP3lOfA7YW2VACEtner+VN8jXyCh4ae5/SRasRrR3O
aeE10l3lOcuITjlAdCfZ7eBGEH1H9V52Tacr1k4IFv5+cx2T4czdaXWfLfsaQ1QSvfdZjJ/Ojm7g
oRfN/KnlbIz+OdSs18yotBu6l+Y+QTp8E1tuzZ71CdJ3v40Np9j5ZU9V0S/Nc8MWctY6J1uBBXc+
D39EfpR+kfMC85kVmjvYj2QOB+/eUbONmgFJlIduo9SLU0S6B7akd5BNAs7lfoXs7z+MoTbswbf6
6RYVMYkgVbV9FDyYxfsYy7YR2MU5tjNY46o7XYM0bZdE/DrKeIyp7TBdO2QIdyTDOeTMt5hu1XsL
a6+3qVgXutOuvdxO382Z725WWotMS+yJwb5ieMTKrPoDludNYx28xjQwAqy2ola0m2WOyWNsOU86
ni67RMmgDSDFkKIyyO7fkLcDTApbf7BaHBDjogD02dkbR2u65ykKIxjFuv21Kai5K2X3CRMWznGp
mz+83RvE6/vpjzO2spLI4Tt82IyQ3naDeo0MUW5t4cvBtgEYH6Rasq5yBCTBLBRb0fnIobhmcZu0
OFzUcx3AoQ4A2Ee8eF6HpbcJ8HTKhcax3n6WKk2ycbUBK54S7LfsQmOpD13stIvcSZXfYBOobPxt
2xZEy6RnLaGrqv5rud2A1T//luwVbXYFZ9e/I0wfIIRU/5+y81puHNmy6BdlBLx5pfcS5VUviDJd
8N7j62ch2VOq0r3THfNQDCQAUiyJBDLP2Xvtci2HoVXmbKXKVg7FRHF2jFGEuX1QPAERWfW6u8/p
XgSL2LsMlu7+tJviEWRp/KWr0Gkn7hg9eYUWr4XHXC0tK1aHRTEcsoEw9gRI6dIhoYHqpDWQbWdk
MUJKUSRPnVrRWwL6Nc7QL8oeGsbc9JvcRYTf3/vlVhp9y0290u5u0vDJgUEhTORhTT2Fv63TRiLP
ojrx+ucwSKK1UnjVqY2QDES13z113N0fdQfBQetx246tK1L06dL2boboGHNt/Gcethw6AUDKpJ2G
W3a2DMqWGdmjSJpd3Qx/mfiSnyey5VMLNP7NfQZcvWrKaxX3sN2ZI+AyJHS6H8nHBCdYAf47GXVR
f+xK0848yRPk/qJyT3JXw7UqWP560sfrBJZ//njSr5e+PWn+aWTqARlI2pOsUph52uxEjBlC0XoC
Ze0hrRasP1EqJ12iLmXy58eDW3XOpk/Nt99yQVOt+xlZDgJ+Av7yVaU1ykk+6DVQd2LOso1r5P/P
fjSdaMSZtmXpqqIhtLGcTzYQVc90w+rpFdfcXxYEg6gXoxuAVKVZu8HGnD6nnfcjzzVt1TmBv22b
wLPvNTe2kTKhIQjVSl9NWgak3q6/ptAoh2jmcvgIMrEahQu+kcskn7MX8ajv+6GNVprOytjTG3El
pHCu8wDjw/slriIMxbVSCzxUkPrsJnThbMRnKiTVfnRUj4zXYd+TjPIdRRZ+VVXVXksC2ZalSNwH
xQOY4Zf8D3oVwmmoGv7RqeP4iGXQ3fZO+5Uq7iGxtGhakJ9eAya1+VLgtTvLBxgEHCGcDQCs8SVS
G+OcZlpP7g9YVD0u7omimd7xwM6McMXe/T0kuqPpH5O4j4nLjKtjVerWsgqjammRH0DKmV0e5QG5
Jfe5xBVwyw+TXUuNcFXkmYLTKRPXBsTMlbS0L/gd2+PHrvE7okH92hTVKomD5s6pCMAJffPF5usI
qjjHl2tgE1vKpwiE/sSKxIR9j8GbHU/Oa+Zzgbf4aN4RPN/srDxEw6mxyFNj5d7pNetZIFfYdlUT
7qYuL5/tMmVy1WnfEqUtaZ94zhXeXXlIe9UmFcib3kMIn/IMs6LBqkIdvTQeN7FphMKTjAU9M73D
ASXg1URySHcw3RltRT9PQiFHz6+O/1y/+CShmT/PukJPScFYQk/K0T4poHrFI5p5qM2lPpjTwWo6
7yIf0PAli94l1FdwaYP32xEP6Pt1s+JGMVznkstSUbtiF1XJ+MCF2rqG4ja47Rm1aptg/VqyTBsf
bvvM9ntmiWIzk12gpjnTi6dOQCqMyT7JITM1pr1aeJWjPt/URSSeydbLH9TJ3t328oU6o1pAMza/
gk+aNbjVuL5XQzdbtAUQrqB0zGuo9+Y1gGGdWKU4p26GxSprzHtfu9cndYeJY+2mefhE2dbYKkqp
7zQhuoe+g6RJfd/9Ho3uWjca+90CZ7mKWA6fnGTSALlRcikMA+DWQPq2DmPr3Cs0QBZyUw+3Qjed
U5dp7fm2Zz5DbqFhb89CI4Qn97r9x0G5Xw5bkfz85z8xf9HPt12UUS63Xc0ymSQ5zqfVctrkWmQg
M1o5nlEePMEVKNR67U4r9GmrWWT16PR3jzDI+23qUtzAAqyusj5MiVPEc2H0XvUVte2WtNL5C/go
H3STCIpKs8Q+qqIQ+Gdcn+pxfP84Q8mBAnFf9Q9ynya6FGJYsBxUpvJDNJbvjsdcMze4fraar74W
5l/ADcp3DyTKTLuZ1t18lmrTPlFHomJ0ol00WEi/PXuaKKCXoj7YfqHfi5JbmeDtUhG2lnaWCOZK
jgpOluA8eUC10Aikg5NdbZJ3TmMIdEQeaG3eXQpYcYpiHfJC5qBYhGPR+23w7hQ4Bdy0t7E9t+2z
WSjrcd7vsdLY2Wbprs3YD95T0nrKoWyvziHGCXztK3WiQdtPa5lGHbhDeQms8kTRR3uMxipYyS30
v6+idoznSm1Ie3Ej2q6dox+MoRBr2ln6a6M5Rx+Y0vdsgvuY+WbzaNlWubMDXWxR0YjH2DJ+ynCc
qekvlUBn7nlOvoE9Wh5yFMMLny7f1nCnaeN4A3etX1t0tpQNmUrqJVOs/zhazPuUNJqL2sahond7
CvPAXAdOYDyXWv+j0e3mr8FOWYR54zfW+nMccZteheEjAJwca+eqIXml+XBEpiA2NO7M3WAozI41
+wUITvttYKWzKEmOu45hqRyGVgxrxOHaF8f8IU8IY6jNKOewAdc9haZYf8Wv8dqEY3sfkaD+NIMt
Y5rkpLbQtMqZfJ7rvMl29lC/552vneWDPpR/b8mh5irZKnCxyMonfJzXUyylXa/2X7MyCHahHo7/
0qVW1c9dal3Ft+cwE0bEaLpkQ/1ZN65CkkchiRvcBCmf43TuHgF24ntWUh/6rE3D2VbTdZwmzcug
J99bbvgP0QzM5H7HFQazzkev5zapIl1+W2tEtPnOIz4C9WSHHZdXqw6RPARhdRilR6r0Qn1BdU88
Z7BzxbzYEYkzr0EhD8lhaNTawlYh4xXwFMSksFLU0DLIOhKIHXHvJcgrZuWqfEg9BGfcF5qbVtWp
m37bDA1ZkPoigCp6Rzjz3w9tT+FQbUyxlQcULbqSSD5S9Rhgmqftsz1ac+gdNi4k8906czpBNnMR
rUSnjjTh3facm0mCLMz4bllGs7mtR5XUw9RjcRFu5iawXJTKDrA8MFQs0GqfUrTbib0SEQFg6n57
8WutuaDns0grKaoNIjMIu/KICJOz6RBAI0fyQZ+fUVDwPwNVkXuwb5C0Fej+jiswv+kbsbU2hqvi
5PmOq4fDdE0ecmQC5q9DUj9ZO5m5G2m9LIt+6ttVEUa0rXwfdXFPMsahGvARZGb1BT5psva9apbz
7v757qB9UoxjajZcFfeCAb/XBZf4H7VU8miauG/pLtcJ6JWxt7iM8wCT1TopcQQZVm7mzgUJdHCC
Mot0Xu6S59mkXncLJljVyg0ogH68wu3ISDfpYNjFA8kOb0kYun9Varkc/VF8o4TrLeKirh7qTi+3
U1NRVay87BLzlV0NSq69KknxLJ9kRVQXvbZYuQbFFvlJzCzzvh7i9CI/pmNiTCzzMS7Kg0NO026M
1Ad5UH5MHdP+7fwkGqd16uBnlAfl+T3nf3ysFUu/TyxKlnLX/3W+NfUgtuZz5XuRP5zODO+Fgvpa
/nSjSd1z5U8P8qDc9eu9/7fzf733j/O1P96LfP1sfn351vpodM52qj8Y8r38l3Pl/1O+2q9z5dvQ
89zaEOyqrUBp3pOP/vcv8+M/+1+eJH/m/B/+OF/1kglbPsjrjzdk8oZuo6IY9zS7i2UoevvFHepL
VMfZtXTa4oXAwXje67luRjM3eJKj0FfTYxiF6VLokf3Cv2Rbl42JMZ1z1dRPVnZl1MR6MgzwiSPp
snGmzCeLJlyTraE86kakoSUQtx+QdFZwsWEMU96en5Sazd6Kh3gln9Qhzl6nQTptoml/u6TgdI9P
uPu38ooiLybBRBqb3wXDKp1EtVBirbgUWqM+e3q1FFWdvZXZNB3aEH2bHA7WqC89ndWZHOpAchOS
i1+ySbXOuoHo19C99M23g3FdBgD3USpnb30k5aDBQ8of9Iof9jEnyfZNyxJ7WyShvZYvFs9vYbKq
4uIMlvo8QW+WL1b/+Ra6+S1QmoWLNnqeDtjGQsJnSCGXlLvacfRMcBm6sFn82uie0BaQ5fwdDBay
neSYSYBxqQyj3+RtruG4HZdhBBFv2YcYA614DI+SvdPkswI+hiMq2TtDUDfX+WR5UO6STxiSIjzm
8/2jdWhaVYH6+xMaGjtjXKCmIB+LusB8sqT4BKHebP/5+vfJAoL1gwwuS3dcYmZdtFz6J7UYWmwn
TFRWx2hb3GU/SzrMsrtn5pjdNBw90Li1Ttd0LQZuLDPqAkJEu8koTr2nU7R0aK5/Y20NYxfq7Qml
UEXN/4uNCWQrithfy6gnOSRQE3DlSuoE/Uh0t+NSRSiHqSj8taVGeOGN8fWDayu3FIP0mcANxPoD
lisPfJxHtrNGzb4Va7mvaRJlmeA336ptYF4q+A3EP7lk1Tpldr5NPLoB7I1QjuAIvTt0EzrrqMi4
t7U8XSgBTKWkCVGwiRLHj8pfBtwz54x1efDDDjO1L/xbwTEEDU+vzHiuY73aZrzurqrL9lGekdlT
/C9TKBxNf65rkFI4czkRloyOBvg/7B8999QkUbCx9FY6XDNrjBYOaNyT7uXdk2pmNCeSKibfIeif
Bqv2dvxFKJyV76WYvG8akQQ5bC+6DXDN6ybTvpWUpWbDufJcuLGyKtyO2MJU3Rh1l16r2sHKh3P+
1yjLKioQSbKTSV3tHNwlI7zk8GPffxvK88iq4cuoeKvaHs0zVjPsbl7Rs3IUrE9DouMDm7K96vXR
YdJolvlB7O8TK4pPOIxnVZVenycrD7ZGMBIJnjAbSlWtPFQsW9W1Tr354CdarYKrYG8h98pNcz4U
tYO1hp8AIk8TylaJk24zsdZ6NyrvEnlx/EiFurk44zAuIlsk74WuBqvatY+uCuUN3f4u0g1bWaU6
VgEX98IMObiqubKFUrwPkKmuyAftzprZdOdi0LMeVI+PBjv04B6rFfhaeYiOYAfEAiR77jzpsTsc
nFoZDj3RPOlCjuVDm7HartPkHf0c9O1A6N5JPkzkKnVBWu8/dsmt2AjEKVVyC/NTY62nwqAG2hf6
c9hjlhbR9DhlYBHKfNJWfl/v1MC3CUGlhOXgEb/X/anfaIOts/TpSdP5I3hODg2gwVsk+zgEVcdZ
+Upd3Q1uYKPrbNwDiaLEPDtBua2JuDh6GkaxMFWIdhpom7QGk+Oobsa91NjopYGtwRuvzZyMpIoX
HSUaSLw5QXUemmPic2EN/Y0cVnFsLhWbKqpmTCstbfNnai3Psl9DFfoH1Af3EaZluxtCRdlmnvXp
BB8NxMKxAvPEAhHWkDL4Lx9bSEHecthZDkEWnSj1H9oU/wA8EL+1I0x8t1ExNtmJvzGStj17nZXv
Gyeq9qBnspXBXPrAy9cPsSVQTNfiIkcd8Ngt7AkNhFBck1ZntOIAjIMOx/+aiQhay7ZDSn8uFOpf
Da3Ot4CU9I2bU6OJh36Zdyls4mag12XDj8hnF46OXnXjzkLWOjCTL7ZN4DL4fpe80Fq5Jn70Xe6f
NNAg6HuASTtGtqdnPV5pChCS2U76KlCj6Sr3MZ0tV4aDScQM/B/l0GULvXSdjT+jMwFrB2d8kkW8
dmuzfeEadNR88n+GknKw5UfuVW10c98qkMb4rT+ilnzKER1evLxBOE0x7Jz7uOH6JL9DyJnfGQqX
5sWQnVjUdOAb51E3UOYlULNZhnFyUPji1EsvUM+hEvh3PtS9J3Cf2Qrk1/yfmXp8tBXLQQB+V9UI
zF1uKNixkWg+KkGVL6LGN1+hllw6gXyw5zovBSJ8XKdla5ekoM2hLpPmUk/AxdaqHsXneS5wmySY
ZYEGEro/dPg1GZaU6lPTo5Y9NxBATwO7pW1E0ktEb2DKM/VfLvTmJ0E/6ghd49asuii6Yee7n5bK
FkA8fuPdj3RqAyjyzoPJhPItKUH++lY9beRQy/P3Kkuce7OtnOt8VkPR+7Ex0xdK2OMingX1dXCu
MJN8F+YAhpr09OPQOZfeNZw9YjEix6Z+/FIayrYB0/Ui95d99DVSETTSZmRiFFHTWiOYbhEbIA2N
7QjYSfgsv8NJFJ3ioakvcsTa8qtDviSrXT4Q8qMhPyTy4zLyuSkGBGIICLqNPCOBQbBGY4ULwM/8
nWdqP72pKM1Dbebd1hXTT33G+wRtaP+LngbZzKc7qQo+ktac7QLXMdz/uJMabkcYq0scdD5O5lut
Fl97+GKPePW1QyVQfEn56GT8aChsv6MOVDeFaPRd7UXRnhX2N52a9n3l+XD0AcmijwnHe/lAD6XZ
hIMyLeUwcZCDR5WaHAIPf7KBhuRFcCleFoaav/jhzOPgL3nbyuZ9KhRgpA+YTlPN/dai/LCFL/4S
dfZqV2n9mtS5STHAIuorZCVdG/oyxRz/rRb0ebVM5A+WFVRbo+zyA+yo5KS6CZruusPY5RlTdvIr
oIuTqV+spDaWLrSFTec2JEWrarDTM5N6UhHTKPOqKxPgfEfGBNPTbih2CCFoXVVqhYUAKV4SDsk6
aoL4zsfYuZCyvyoBmljYqXImfC6/lqP9BHwOXS5/xmVmZ+JcBqNAdcaWfEDlX5w0FQfGn/vlQZCw
w7LKCN4NvDxYmMxon1qLoL6qsbZyhGbCferiQ0hkwJPcA9DwMom6v5Mjl2LZgmvMCFWJJ08B2bRO
iImRAv3Objz9wRpYIqie0X4rgggnAr2aWAvavQNaYdPHk/bWwHyUJ+BZJeOOnFtAlVqJiM1THjyk
QFsohdrS6UblQe5j1fMemH54krswMfcnoDjP8ljRcN9Mqp1QI3VH6y454HtOCcZr5ltH2dyLAHBd
VbXFcxrH6qJPuUdDFLu2IBR8vo4PYhgHusFls44mA98qtriVohFjvnDtdFUZiXFxafMuFbzBW1x4
LUm1rvnYUHa4ryeS9WbZbpp4Xx2qgHfCFvdhACbPjeLhvk7VrxPLtHWJmHfts1w8T6aFa6cPD6Rk
g5j3+DlCUNNiNc4aqIvrPVFuTARhzO4hzyRbHRcP835mCmBXQAVl6bMFtOok7JYFzmgX74NDVDDo
y+JcTVyI+XYdaArus2yMLrLFqqv9v3zljc/1RyxSKhYpy9WZKuKTsj81MmOrGdTape6av/SIFjCG
aOOXMCG83Rz05mJEbX3/cUADRbVA9NteEIHW91VVFwuzNOFX2GV1aMkbujglWa7z7Er4BcAAX/uu
to4P7rekMGYK5GlWMZxLXf8WUILfwBvjRoLdRbVoOpRfemNGW6hkPq1CaFTrAh1RWA3Dwkiq4mjq
tfuSz7PO+RdGFFS5m8rUW+Om6mis84slgakkMjKONnKtCQy3OU9B9NIO5vcbbDtulEerSDAMk2Gx
NLQoexJuzXXKiLZyBIy1PrhdRyAdPb09t9irCMgpXlhK4pzbarCZpNs2hDBOcYDEbG9DeQ5KeOLH
A9VcW1PwhFDyhOC1OptNBJpJbn48OJV2rOxC2SsDcBA4wrE4+IYFBCjsT6Q29ie5VYyBTuvPLdef
DmSN+r+naGJVobTC8YO5rXSJW7SE8V2O6tRIl1bd2kuzrtOFj/Xt3XcyAi29sDnoqp29jf2Z/llx
N/qpVTP9hmRJybLbjHQ0lrJlYQ2lWDh92e7VNDgSnZd9hyPUcjsdrWugR87eV/120wy5f0mGPF6O
hOJ1yrP8JKABn0LlWa6atKXcH6U2Qc6Z/+CW5utQBwZN0E5/VjztNirnGuivkTz268y8VO0T/O5k
0VrGXxVl9ZPf6upTKVpvqfcJLFunVJ96tw62tAHclddwNKN5gNV3oHdgvHwIpwHqWLsa9BY+KQyS
SWc8tcIcj8mgoCIpTOWl64d45+ikoEXzED9wTRasNWzLNlVf6srMlxk22UPDdzZEVrWlAa8/5m62
pUuov+q9YR06CxzEMOrFgvp5e6Re7dzBA8JtOOcDplPurxQjpvQ5oNqMzMxaSC9E56IC4DXhzElr
BH78letF9ckv3pUUE9Hi9w2nzZornkBMyzOttZyq+uRakbZua4Pu6kx6lQfkg8NfZwF7pDoLi3I/
9l5wsbGGLwQ224LE+wUiC16KKKeFoCOIImFG2UegUhe5+WN0NczRgf7O5StgvR09t9BRooWCqrrP
ufxacOv08S6qCuVJalEY0IFTnqSSj0HomZjb/NggjFv3H4w0PvbzCkcx7OTU0sPkj5GLF8+Kxq0y
Kv3aLmFtlzR3t3bWzGQZvamPfSfY7DR1W2SWslOEqI8Osoa9Zfn08DCIjy9e0e4Ha/IQ3+vFUi1i
/aqpXrUloKg/kDjVnB3FLNetofTPPtkHixl0uDIdRCWuGQTQdtsiP1Kk/P1B7tOqDrWPktjLOChK
Z5lrHbgtWmo8CaNKvRIJKOdgJBsTPxa3S8BFxOPkR0vxMVxWfjsd7O5qxxkg7L5g3pzY1hPBaTBx
Y9tYMV+LHkbNS65ad/ngyQ9k3e6jOqf/ORiAgkN1pNDTNg8pAqVlVgyz3iRsHmJKUicNp2NcaN2R
pdBXMElzYlzTHWNS3Y6J9ALKsWXm+aFvhq0NsuimaRvN6gGZGUGsSaYexag962SwHdtEZxlD7hBx
oSaI/XEWaqZZeqmHtjmEszeE0mF/0G3+wLNRqqKEMn+dTWMwHn6NSjsxHip7cBCVtEQxkqzI3CV/
N+MuPmkJglXWpeW0zpATnhrXiebeTP3UdcJG9K9mB9AK/LQwq98n8nGXXZ5Pz6GVv8nwibCL7lEQ
xK9NFtE7DXvEFGA09/xUnWiGBPfq7f+hJckaSKi5pFxKFN2ol2tI7clSM+j+QovKLjIWUm4xFUNr
OeKwn1ekdpDh9jAm66ilEOIGaylRGYLPNGSb3lwGc2WjLyfYZVRH17nnaIdCSaqHmL/Ogisiwszc
eMKOvZBRDm7DVEELgresyu9T5HNkLMfVPtSnAouv92zPBUbLNqZFZyoVhf45OiLU1LVDyh+JCsrO
Gj3TXqV8fnbJv1FWPssHUOsxR1AsU0PGiAfuc4MIi6gfBKrlLylmbn3qOZmuelxJe33TYZLcD+VY
IY60C7DpFnLRX2dQxoRTWN75Rj3shW0M6yEhFi7sS8j0VaQf22EYkEk109dCxaDbZ9Ubgd3NNgoi
ZztNhAwqdbORJ+A2KVn9g2CLbbr2gxrfT5an8RtBFa/aLoDjXnnKEz/ew/Orl8zv0ZhE2vjE95Nk
XjQGd10dioubTfrNuCEPlLrdbW86PqXzf8auUa06CZtQK81iEc5YIfVl2WURDtc5q1UGsfa1uu8S
vTlJx5K9AuGYXlqFNb4EhU4kUSzJ1aCm00C0RlwLPM1U3i0r4VNZYoySQ52vl59f/rmkbX6SWc5/
MJygGutiw7ZZ2X3S9Kiu0YCd6v3lYEE9h4iKXqZqQFsOTvE1F/TnCzX6gecGWGdEzQA8sbujAaBs
0VaIRwQM4UKeYo0JTBPbeWvx7K2RgqQnV8mdM1+5fEVDuZSvJgwLJ1oeR0ek25n+kzvMVmvdoyqG
naFmzQ9/TF4iO4BhBp5kEXiF/hrnWbLE6aQ9eWLKVj1M/msueLcqv7Q7Mln8re217qnwAgPyEt4l
xbfUg8WMdhf1DUAQEc2ztiG9c0uF+jxV/qvtBbitRBAvU1srdjjybaA2/nSYeuU26hFtTSunsMW/
zac/16Ihg1OCNizbNOEOYAf7s51vl7XheyPB1beqOrmj1TJpTX9VG1a2CmXYisjxBhKA2e/dzNzH
ula/G0oxrozCM6jtuONRUeqLARx/m0ajVWCNZaXH3+o4+Ck91iQ+52Od3FBnkneGxee7ozvBTo6E
Unl/E9IqdQBGGpgsrLmSn9U4xpMrZc5W08arnJfnh7mvkGS6eKnVTJvn2hQlbzN6uD2YAEh9NQ//
pZpzK9f85pjTNEWbLTssSRBYu4b+aeXBGrz1kKP1hMagwXdz9Ydjh3zhqdMiKTONk13ye14VTVii
stQF0ziaboY+fqFaYJOUjmJxCuzovvDtCr2k/bNN9WpfzTzYHC/aLmKdtlDgT13H+UHuq8t8IAEd
DBlCJh3fdpZ0iCUHb6dkU3dnuSw/uQZnwHLIMOVta2R/R9NLEdc/c/O10N0nGW2A/7U596r60yuG
/tjNARfC9ay9UVvuEppIDHs/bHYsQpG16gBsT6Jr1n7FVMEMO7EaHGu88F37/aEwDQBAUXMcghSA
uJmwBArNidlp/JKoavZcRaa6rYYUOl00eY/4lX+UpGE++k78DIfFXVWqJtYt6rkMn/DPCfDv1QgM
48EqSUKqKQ4uAUQYD9q8L85Kom8m6+TOBuu+baZN5o1fxk44T2Yv2i1LMBcwZD0+mDivF4YTa99B
YuxSqAVvYZENa5xA9XHAmHNXj2qHS34uqeHgAZRzRfmtLkqwJ0uN4sldD29lL7ipbouwdR/bDvRC
JzzrB0E+y26Ikm+zXtb1s+cUW8HBTIT+6hvNNg0b9THN6LvUuvUgd1NP9/cW8w/snJyFNUUj2tB1
VqFlfMEfr+1AXlAJUNrmDBhi6foD7KOKJLC8L4wHViTGQ1Kz4u1JzzmYjWo8pH45nvUuvZMHJayZ
YAS+tLodbRsujnvkmHm8plvrbgt79jJNhLsIodElTKLTNENDApsaZFjG+BFYiNBU7lF1xrlab/p5
sZoJ75wIt3nModNjKAyp9rrEY9P6CJc0/AQ5djxUFioahIdsFnBbDwjZWRTWU3KoaFSRVPLQdkb0
3bPTZzXRu29mXL1pjeV8Ldz2K5EZXNnj4C+CVLUvzQgcYLTQrXbN4C8peEZ30TTxPyX9TAuq6K6f
4s64bXoR6oxkKgkm4IA8V251rI2wrVfuBnG2VhLrWn+LyGLcVMQvL2LNrsxDH+WvVTRq+xL94Z18
EB1VFjsZ3cXHPrnlR+AzWgVi6seBqfQTrFEHMG3uHTPUo2+mDvy2eJv6tX9ppdr811B6flqCerZh
4augnpKNXGhphGodAaNQlYu4tRgxlCiRH9AT0CiXLnJwOike02LTwB/J146SczVMrGHTRhi33DJe
32hZJCxvppJLZZbmGZZ7LdH2WFGjhatMwXWEvnNthvBsjWV0rPgKXe1UVbYjhqSlHA5a/AKhuN8H
Tp1/M4PcQ2qsPCNxD85hauWvZUAqsC26p3yiNeG00aXqcvvZ0h7L+cLbKwhqLR8tuAqigetybIBf
TYdoqzf5RDY0nxA3qAjACzRoobp6h6NYvcMpSWOlqI2FPIAhudgbnq1sMkc1MPan7SY3DOPVybV9
4zfBd4FTc6FUVnDFazEdgpYqAmuxRTBjSVXV/Ramvrhz6fw+KSVAfbnbFN5eseEMCIuzhEtrObDF
sWnq4DjN1YcRW/oJLZeCTzw3Fx7x88QCbf1ST5/SmL4WhaFqKYcgYYd7kaVbgyYK14NB39BJdI9G
a2/5TYR7+h7e0Z8fRFLp1ULtBndVaxj2DAKN76JaWUL4q860DNo7uSvE0LWn3rZv82BPmVJ/zYqm
PRDowiJtHgLLGFaDrb63hD7jEPJGggsxkR/b+SEpfGwDcqz6eXiUW/KBvPhmaYe5i72D6DDci9qm
F3n11nvFdxx+hgLDIwoUANxVTM0p4yMs0KfPg3p+8KAGb03q64uyc8SFScGLNsetyxF3vt9G8zF1
pqs7hUGyVCW2uN6QI8cWBBDVD7eTWmWbaMzGVy/SbBTQZXuSR7HtLW0nD5+HwavBCxD2PT8pQ3FJ
9FFIOtg8jJ3I595SRwcD4Nkhz/WOUnhJ8lUduzcTGs3QYhmZnY6wrRdPiIUDOOBVsJU2M1fViq1W
ZvbNhOZmfXDQIBgsDSftHowCcwiJcXcDDdplxx1rQ5qbe8fPcu/kAcOi34ow9eCb3mpyCWKu/bY8
ArygBPkxlluENf19GOjOivzaBniby2IryO7lgzexNZhC41ZThnSGZg09fFlycVuyoCJ+c1bld9/y
KX2i9+s9ET5PQlCT5NtE2PFrAEBNnmBHfbC0Mj4fUa+04lHFarcjrOWtptdwmoWnD/z6EkpV1aEJ
emvndwCTZRNtEhAvwfN7RzlEZa2vKf5Bv5l8bdN1HgkhzDKQkrT7SRZ9JodwQ7XmXbIqGK++/dTi
905XrW99NYXjb3Oh2TvLjE5gD0tkrCMlQrkpHxSAzYXj6izrOfrxQJ+7OgdEQvzzYkKb9S9/ztZI
ZnXQWqiqPXeHPk1sS9JwKyZV6CJ871yQzL4cqk47qJ2lPbs1XQyF2wNNIsNG+mcVsyBoof9ibXwi
bEj0xsc+vRzWhV9/gUmaOcJbi17T7+RWT2XwtjXOWyJCpfDP/zF9fuN//MdoK7pISPA9YBMjQOPP
GTvmF2NUPBimkcHNc/DVp9xAFkLq55ODzPgu8ryEmAeyHiKTZYbcylsnvYvmfcG8L/ebYjMN0/to
5TgImSlYjzMXZVqatlI93paVAhLaS9xXGMAg9h47Z2zumOERQJBtfAPixzDftYTTUFG3adK6dp++
ajhfBbpSZcDKmcnJJC2d0z//CpzPjVVNY61I109VEdEY9ueVfdvrY2l7trdQ8bAFq1yN3AXFnPqO
eB1uoBartRRFzyOGSLr0qq+/E1z4rJdj97MI3130q7SK6mlHdKf9rdH1nLLPXZ7240nCEyRLoQt1
e0cujRGt6wfiCLNHJTPMoyC0YRHWcfdYak73qKbYtEsPEOTQd4+komrrm1LAHpFcdforJ63VuC6e
PAPwIICLFyUHhk789xsdM6YDwvKGZabfhT/GOlcew0QBLTGEb64VqHtLt5DXzsNyxFLoCrc9yqNQ
KxZ5RG+HMIQM/S7UTsVeGLGjPmhONXKJGor3W3XcjRrlTEqF+aTYnKL34qX9H8bOZLlxLMu2v5IW
c2ThokdZRQ4IsCdFUa1LE5g3Evq+x9e/BcgrPUJZFvEmMIKkJIoEb3PO3mvXeXtTyn2AIt+TnppA
LveZEuVuko7fRrtLtkQ68dpidS93ZnP6Zfz3SfjeQ2v5tgBU9G4fwh54SRP69j3J6huaAH+z7zI+
Cc75rDWYpgBKZjo0Gq1PXXSKQw00CsletXVwq5kIQmRTqECJTHMjBl/+QmHEZUQOv6VzS88gT+U0
ye10aYwUOkRrBt9ySb6dLdGPeZz+/EmzpQsfIpJYWxGiccITQQmZQXffeE18iJNIXkl+290HAQc4
ANskaszLchaimVuLCeXjcmpYY3gbE2CSpgZa+Pl3/F+/UmipvJJtGKZlquDRmtuvQd7bJ7ssTtgQ
6+sSerrclYsMEz9PKPO6vsoY9XZD12ySvBMflTcd+3M8MZdj5wk2kZbXhx688/XTMy5//b37zIxR
NNXCJYjmUJ+9hNZnQmHTFHQURNg4FbWnqUmPnYl2bTHJWHE37j+2qJaJytVulfXiiUGVIGP0HQbG
CzwxgSdOU952lyI3k008Ly6jrDlZbS5dVUA+D3Wvu8vdFJQJzjAS1jjsKXZaJ0ubcOzrL4K0CHku
RgZ+913AUD8ucGDhDck5yqwD23DgKr1hJmfKgwdKswOsg7mZ+TFc1KLrN+yg2r2ZZsM2GsP8nr/V
rMymL3D0ac1NgQnPH4uJPrK4aqWa0ef1hBv5gTgF84G9uIzRNLS3ORkw5kSynmykb6mybhBNvSmg
aMm+DJpHHv7rD+HDbfzHCYAigkKQl6Up1Af/0/pG0UXzS6EiflI1sVq6XUoq9yv3Y6UyVtsgHHid
8wpmOfS9FR0wBuMOVKcbxS8PhlndG/TrKPvUqXEMimD3MVhI8mPVdt1NlcW4cZZbWhmA5wlZDxh6
dwORrLtZbi2PhqHxlFO7porBD2i9+pXWs7iYvumOIvfeJBJiMi3xvyQK4mO1q18HCueXtGoj5D12
cYJEjKU46WZrlxVjrjC7h9jr7Z3RmQi2VG8tIK8diLnDXWBmVnHgO7FfLrnlUFJ42+ZjmaxzKDSB
NNa4a/lUjLB59/u5OGOqr36Yn9knOEudt4tpqvSAsi8JWJrjWBrhms3z+Go3ARSS7BVMTk5as+F3
x2XrNvmZtFMLHekeqsDAURP8lwh/0CwiaSkSilAYJIFhGTiN3I/zYJhap82NeqtJMsF6lW++he1E
Pb2rwK+q4d6rqFuyLhHbJqagxS4TcgkV5QxWgUtXxz+FyixClhjph4baesFa84AMN962wyhvIAOP
X8C6fkkK07tF+0QdUa/vBbFOl0gDpqNblBnCWHtGnaIfQz5oAMzsJ7SBxk87Bu22Ac9y282HQVdq
RjN/JsnP9+V9dkCcHWKPIDmuK1OdjUCjPC6npdL8PKVutw0JegLIH+YHCMfjl5jwEzls1KfaaLTT
AKfPWe6HspW7g9TfTvCu3A6ziLxN0LTT1LBPlTUSbVVqbHxTumRuWcEM0tr2KpmTjOrxqSwL/7mP
hvii6wMbVEt66uvO3uLsdWBtmW47v3VhYq8mRY5foLejLWUZsLM6U3saTW3XJn75GpRANFj0E9PW
k8szkk+H2+omT6R+VyVpfOhD0Z4SryZJe8pTakIW5kPdCzZylYhNFITKzshYLvxay1eqeWspwG2s
dBiIUBHDSW9te+MDJr1FD6u7BQCbBy54lByRMX2J/OlN6eTh+9Cru7xqpWD1bpWtjOGoKXfRDG9K
Z6DTr0MhRnkHTfV2ucuWAwWMSXixJ41d5nwopIJhDuf1crbcD14r38ZW26w6r/7WlpN/geihP4Gt
dby+aB/shARpo6o3y91Tmtsw9skzIFqxvlHTkHDz1Cr3UqfPBFYWCaPwmnXTtAJKDbGO6GK0lZf1
QPCyBGlhSEOa6BVXirA0L7fCindvueX/+9avR8dBNm78FsF9ZITEBveDRdUTOT4m5Wi99JowQuJH
b/5mY2B/3hgwfBJ0YmEenmOstc8GtoImMTKEkYqjajR0ceijEABb3AuKH/zTVf6SW/6Nr4vqS9QT
1bvcCuZbeVqu1cr0tktqGIlAzbTCF0TCYEbnJgy8eC3L3kOLDoWGNw60NrO+lwb088VOIiJnsLSX
wJ7wlEE2vkTzLYkN/Y4gvRCbe/+zqtN3FhgFMZb7eFY4tiS0bbtQpO5yGs+4BV1Mh0F/JcOsePaE
Yh0Mr4BbNJ9CsTIJ9EI8JtELuq3NJl2NZkrbX4gm+ypBVcCV2MvgFGYFUqHj9AB+++YrxYvho6NG
goLXfFDM+2a0onUgrPhitDoGifnQS/IpDHtr3xdWf1huSX4yIKvnPray/cet5b7lUV+SbKeC1ONm
os3ww80JdERS0gVnyw/9JrhlFUkXexDipYmMwLWo5B3DAlSniqP8JFftC1Ntf+7MunuIhBq6DRyy
3TCfyuwDtvgeY3QS05e/nmvFf2y2EBrRE6H0qwtNATn9abOFuKDHm6c0jKT+Ji0w1iyhgqowrF3d
2nuWAfFpuR8/5vsA7/4wzKloHZuTYByU63Km4guNc+PkxWSDhd0j28/0jpTuvSdi48lC6nvGptAQ
qsNXlDaYtRNyQ7al5fv3emOe6cT+8IM0+lF7w1E2cNr4ZgYDoZDUowwD5kbAcnJT6saHQpkA6fhB
Mm19HaZKDkbhNacatiKONjgbav3cW/F4/HXQw/bnqVmMYjOk8cvyYNeWEPkUm0TbgJ6Azj4Dd6Ie
7qBDG+swI9hRCRFOdr3d3YajQJZYxNmZfWt4MrMsW+NPHc3WO3tmvf0oieaJ9V3GRH+xay9bo5/0
aK8O4ZPNOkoPSvLtqyjYLP1rH23VOW2uQTwAYL0u2w2GK5sUQjs9Ibz37kqlfWKozVdCHs3DAvww
ihg3X+bba9L4mKqX80SvbagqKe0rWckwBXYNFTN5r3W58f7hpEiCCR1gZSp3sgJrCIi0+9GtBmld
7kbMq52mvKvxeJfWXf9qRKoKmkSVHmBJT+6IuP+2nUML27SRjiEk7f3IcsWvvGEnwZE+4djWzrpp
Vyc987iQBp8AlLkeJHdlcFNQFVxKTWES8IM5+4F57faxnCtFewhy48HPjfFv9tH/4SHi6jYR0lFQ
UA2EtJ9B/nHIFrAAp+FIotlTiJb3UpVTRZMy40HUQjtTVHjJa1N/INxXvZNSC9+WSrpd3fibgLLm
NfqR6si+prmEWiBqpyg6tVQ8UzNwFjHX8ojadeKEeCXbaMbgbzITobYuKAiH8/CmjgUg63ZINo3a
pg86i3xnzO1Gum8HNgp5OL1mMMluSqrb2C8i75CxmV6VdG3vQzW3N2EndJyayXhmqEHIGxP7HvNd
Wvd5yLAq6wBZiQb2bzGUWXHsPaDbjm8g45HD3irpBUf6dzWOxKGbuywJgZb3GAqzdR5o8SaR3he8
OIb5YSM1UrFT6YVfPCKNV3n3vlyYdewPGyPMmL/T3MCB8PEjddsMvLj25a9HJe0TRVCh4kEfkr2/
jg1MGJ8lkKqsWtkUGqSBL4n0vYA0V7UiLG/HXi22pgiFO/TtdGbkUo8ae0TAlNbwRBrMEzsb44ek
AdHsh+RleWraxTzVJqCjbaAm6Hb8THGweUJFZaxbpZKPQgnUs8Ti2tV8UbwIxT8I0Ro/4iJ7DmKe
6hkjT03VuWc5XknzfmQ3H1zqVFEe/30GK0VdzhBftH+DQ6bP+qkspkGIQGpl6ypvjgJl8c9lsTo3
BxNoIW2jyo5k0O8RkhkzyojYTCRwLbb8PghvlPYisJVdG/Q3qqQytJpT5xqEOzudH+uTm0aJuqPN
oBikQyqwtmlt0N+eD5HFOpJ1xXY5A+RbgCQU4wjAJnmhAYXf6td9HzeXZypdNu1w0eynOTeu6qOd
pkLAE03XEfIYkqca2tPbp2h1ObJgM/Ro3n49UElKCO9F09Atq0cq7GwAtCLcMfEZ6+U0YP0IlCge
L7ovF/dJuqn958E2qScTr7WSZhHUckizYnJsBtcV+430Mc9JFU2UXj808PK+JM0p9mA7dL0Unzwl
Q1Qug64pKS9te5O+EpFyiLep+pzHrEocEE8WleKZ8KDX1TVuact1aJmWsyXfR4fEAOyfmPEiDMkt
oP1IO6N0vHiaiGAJw8febLdSaY1PRZuuKDvCsRGkIBgilfes5YYdjgn0jsQDx4NXfIuYU+E1GNYl
rvxw34Ztsl42hJVMtWiroXFzRW3eGXt5kQpIudkfJJUp7aNFNSIyXefpjD8lK9SD6a9VhKQySHmz
CaM4ow6ZhyzvyoTqXWmup7vGGAJnuU/Ca+hoTavs4zZryRCvXqWOnK4tMaqjuyTJfiwPqzlUVmWK
PKRIXC1NqhzaFjiJ2rFVj4CbywrhzfyTYiy+/SI8h0p3naoEfoFs0kSIejXaehBP8suYROEKU/k0
c5vNkyai5I5whq8L1a0aphUwyXB6srHhrKRC0aBerPqYpKGFudUmc4rF0jocNOI7F5XFcjAME+QH
FZIP5cWvB5bQOjhC00GPgv1k6Uc9ag99PtpARr1Uo88Kad6tK23YgrlG74Ymos7qk+xX6lctMjct
H+fXtvUqZ5aBXAuF+lAUsZ6FEB7e+bHk7UqFrJ5foS/ljOsyqdHtKk2+mfKoOSyFgjDLr23UKDfL
WeTRO5UoYe8+HjTacmVYzXtsRPUFa6J2Es2EqLIv6wBoMJHDZt8mmyx+RmCqn7xmRLCfpB8c6jKN
3sO6V/bL0nxZpGfoDGKwtyeq+s26Vmtz3cWWeasPseHqssw+ZUrMW8/szdsYacoOi0MPXfZ/7xta
ZTy3I41I2lAfZWEpP0lS4PYSdS3094GbKSW3Qiv8eWu+z89m2XM9yXviWNljLIIgWTSxk0t9v15O
LUvsDGCru7pS6Y0tkUDLQZ57GFHTHgmwSPYocW7CXoFw9H9sLJf7xngiMVHzH3OGJzZ4ML36oUn1
k1Gn4T7qzI0RNMGw8uaUuErVXkugudvlzERFclZp3R8/FkuSJPm7LMxnCLqsPkl+//PWcl/WErtS
9trRnOO3lgyu5UAVDTJqFQdgemg8mtXFW5rfFRKHj7LdX0+f1lww/lP9bO4L0TqZy8TMleKTjseg
qRBGtigckyaRK1cZbUtlooGdIuZbxDLLKZp4FjqqkdJXi7xZBj4V53ZIGWnxzaXWIK2wGWe3UVqg
IPNQCQq5yo+jMOwVZYtuZXRN/xBMGP/QJobnxKBlTfW0xUuRNgelKd6o8Q1O44/aC6CPG3aV2juE
WjoWi3KFX5FKIRxJq98F9eRdudTpnNnWCc+2dMWf7F2LbEx3PX5IZzm1lCZl3SjXh5/BEt44S47L
48/TEsSIbBQf96nS2B9bnxBONS1VVytN7Is9jhNzTh9XcustSIf+bmpOgZnL74mtPHWwnl7oDVRg
qwnCwFQebWKqBWd7ap6qSFKdPAjFi0LgJrXSF6nR673V9zlLKe6WiH6h3jLeEWYyHEoKfvSwdCo/
QcQsjSMtmZ6Wz/q/vg//7b/ltx+fav2v/+H8e14wsPlB8+n0X+fwe5XX+XvzP/OP/ftpf/6hf23f
8puv6Vv9+Ul/+hl+9c8/7X5tvv7pZJ0hjxqv7Vs13r3VbdIsv58XOT/z//fBf7wtv+VhLN5+/+17
Tmdj/m1UJ7Pffj60//H7b/MF/V9//PU/H5tf/++/baqv2ffo6+cfePtaN7//Zv9T19CA2VATbKSW
9kwN6N/mRyT9n0KlLgJoa14PG3w1fvtHlldN8PtvuvinbMmA1mSdfbBK+fm3f9Ahmh/SxD9hgpmg
5EELInVAP/i/r+xPn86vT+sfWZve5mHW1L//9sncQ+YNWGxTVg1Udph8WNH9eREXl2xmvSIjCp1m
3K5TMXp7DTlOdG6DUx9CcYFSrMJygDqUW+uhz17VaE6OtRp42ZT1xpthxImeT4X/N33X/3xtusbS
UtUVxTRk3sW5KfkHYL6MxKmp87pbZWkBUq6llKF7JCIEo3zNmUXycIRRvczUmQIYzi47aZdVFfPt
aBETQHPdJQggPvmABv+mSbbQHn6NabxVaBIRxSDihIZHztss8/zDi6NuEOYeG8aVXUxYj2oVl/XU
VTdeZunr8aVv5OAmUsGwxsUwuktxKpbwH+qPixSwrb4WyaBtpNnRjEDKo/X8SLZ67pqiLPcsm1TX
q2t/PxRo8uo+aNcTcaDoQ+V6m7DoNqXeOKjDXHOypH03Zdba6NI5iKiwT9jAgstyIG6I1S6D8kri
s/6bN0H8uS08vwl0hAFiKPgkVVO15kzGP7wJat4aXuOjuvn407Iv71WKzlhEnxnBzBug3ng0tIcF
Y2FF4gjq39qTDzXtl/8mJTb63MzUzzii5svIdPeHb+LP6/2P17c+l4v+9DEZisbXhFoSXyYijeap
6Q+vMGwNMwqAnK3GTpdyNActrCo/P/uFNhGoAzK5MC23lK2GtxYTRkoQ/LrTZ7SmHvebIRkpkycK
YVW4yNypplY+DJRvsnjU7wNSce3KuCTacKtVIcrSefGpS8mtGifizlaDrd+n4zEAfYke0K8ROQ7I
DZkEob2iilIyn4ypKSYWZzYzYVmYCtTxEzoPIuam6kS71fHVhAT7YHqsg6y7oHVFlqaGG09Vpg8V
LivPYEcFnjSSSEGRyJZeRSj3N71IfR4KPr2VNISFZtABQ96vzm/1H95KrBk07A20T0FQ/SAGqLkj
EoBVGubKfBrFYSz0jxSHqmLno8U5IY1oYuXS6y+tUe+SuMGPgmAg23qVfVfMMpTUsF/52Xl1Plbn
eO4cT1l9FkOtrieW6kTxxYSPsYzHFuu7vz6OXuUtsqMkWyflENxTMCw2RtWeNE26wNE9qUEIwLEi
LkXPb/RBW5mW95DBjnqhwKQ6LVLX1TR48aaHyrOxLFRBcbZfogtMo7p23ZBdqjS9DycCD4whLG6C
OvtBDf+RBFWBKKn9O40FUY5/vlgpLRgqkmfZJLPA0tmCfFonEcaEAkg34pXoI4pcgwEHADTxQFWz
jFWNvS9tz3SkNp1btespAVW26cZjPbDyG7Yd5MtLwlBPYyFerdR2dK9Lz4X+vTK18OwFqeIgdMc4
BGUwmqvoSa1oq1ZIEGgL8a1C1ezow6i5RqC8B/MXeVK8l6FP1iaq3uMkBAswPUYR3VcrUx5rNyso
sLEoXqnBNM41baIehDjlII8xAbUPAT54s5IlRP/6nRVZjx1dfiWWXkt5MnZFrlgu9g6iv2QAciV+
HSh2RrDGC6KyscUmUaz1flxXQUT1L6juTDk+h4FF+JdmHrVaiR1JXU0aEVxpfy3sKXHGqTwpRg2B
zoNVH1vfsNrzkSX3ceA/S96A9xseSII3jPXoqvIFEJrq3hT3U5FkDtU7duWC9dHUto4Ocg6Fwdd8
vKvTZttODLt1LIZLGrx3fag9CS0BZidQkKNTmWxxa0lSRM0ztJ2iy2DyhmygwXE35yqjMBUkakzz
rM6uWXZWZuOWHl+w9DbTrddZuHKEbqOj6YyCFiwvglFAuET3mk5lYKpe6aOyFn6f31KE2haW9LVP
ZXtTV+MljkflEhXZz4OuyBXvn3nJCyXfmV06fYG3QZu+DdxBU7SDNs2CARwPd3UQ9evWDgq2bz7q
0VLoJ5HX9i4ryViiJ77tWx3bVVt4t+RhSg4wj/pZBNN7ALP1Rw9HWCQbHS/STS0JClDzwW48bTuM
vMu+hziWqsKpSz2qQ0amGWt+Qep8yF0W31se9CAbY+1Ni58RQCLMVtJij23U/1F4yUtkt/lrqNew
h1AYPXlpODhkOfb3Vue5ShYap1bL6hsZ9/2QifQBc5fA9GgrJxOWfKKZD4HcvWhtMdwsUrRUt3Dt
qkfTHrrbRmrah7CL14pRas9xWWxCH5l7GQKZKyW/fpRM+wlOHdlVFTbjAsjj7cR8b0OQvFZ6M126
xl4RFZfflG2mOY2uEjxbxQjfFWtvd2zuUwuqVQLU0pksNdi0Y6Hcw0AgjIZr6FHz/K8DCKVXr1Su
OS6EW1XVyTeXOvuQZ61Ya031vpzVkVXoHw+U6dwI1A6THEiokmpVOnwcFOmmXLgQ46BTs5q/42VY
hAcyaK5tHt4qcZpdfIWALEQi3Yoqgv1se9hxYxtvdOORaTUdct1uLk1t0Az08t7RIJ9s1FrpuLAH
HzIblWHH1GTr9HHQDVIlVKckQx6FMgSctjn/OtSKF++6PKhXNsKBh65GzKjE/RevlvHn8FKcMAuU
g9SV3ol2ibqxE607Uo4ljiqQr5HMP6j42DMVvCB71BlPobhKYfNmpuQNDmF8zYCLXEBKGkc91gA5
oBURpVC+Gt0mn7NP8dd7K2UpS2h8AbZLA6koNArYEfz/uZ2UBa3nFto43LaqvsH2WF8tEgJOUaef
F3ZJU2rHOmzw0sVy4ETxOKcjTKVbgTjb4f54X+quLHByx8KtnIfBfTHKqMw0bfxC9oBwkDvoTgJc
B0mS3NbbdM6G7kTcHASsg52cpoQH11G60qf+ro4GWAcNdJGBDJcEN7bc9G+iqr+FMyMzUFmtCJ0I
SUmRk0NpceF5Rapc/To7LBrUGDz+1iCWYFBg60j40hr7LvGLO5jk5Tq08+a28+XmthqJFVc8ihok
UtqHsIn8TeFba1OjNg+LlSQAdt45k/BpYEe+B4yzlvODPAoaA7i0V0kXhl90HZKrZPTOoJlgGs3e
D74knT2+biq1yR70rpHXk5pL62Y+jdOYpftkmXf2GL51LZ9eOk1bQYtmDyn2fqngLocWICrI/zJ5
Uht7cjPYRaehShBDtRWKDdOeKbVj5naDysICLEDjRCGJIZrlfZUtNT9PUsNKz8AHAnhBWxt9Ju/4
lH1nJLvmTjHH/FBpqCm1CUmyFPnpybeT50432rtcats7EyC1G2pYdcB9RqtOC8r95Mk66PHMX5UR
tkyZxeexr7phO1Iixi6dRcdQ0mos0fPN5Xy5ZWXEQFmCSNy89W+TPgzd5V/zakgjlfZcqUQ+YEJq
1pbVbyjhghOulJNeaCRdhdTFUhYvLo4mZQcBarjl22Fvg1hkDg4uaQOgmdUqk9EmjcgH8pKxP1Vj
jIXZoJW4rD2nxF9ZCYAbvsfrToFPzUqn2k5t+lR6mXmVCOu9gv3Q55nux/J/yn6xb0HV35pMJI5Z
V/KH13/q4pTyRbAVSkMIag/LIcgLNpFZu1ZngqvdHxShl5uQkK9VaVrZqRsbBv2pI9YwzU+KnDHA
joTN9GWQPXhlOTkCVZOD6cDb+KZvO1Lg56vUUMt7f3BHRRV3kp5Z7rhOGdtXUV2FfLWDhwnYFlNa
d4dvBTOQZVeA5q1rMXgzWAXkUFBmLOEnFeirPd1gNi+ujeUfa6NtT1gt1lPkFy90ZA6kKKpK9zhm
hQVP2ao2jaWnmxyWwKq11OTGnExiRKUi2wTNeG+zXTjzbczv/OytKYTxHMOIcRWQXbeVQhD3lMr1
vYSMys0G/wcutmqzPD2tlPCARZHVR91/a8UUnkooFfeIHF/zMexOdhNW923qb2AR6i7bm3zTWvlV
Zknqtn30Zk3yDAW7RNE0XEqItCHYsoxZpRjT+vsUKT/UPg8eVHoZa2xc+Cha0EAjErOuIs9cFBBA
kzg/4TiwkaOeMKCXG783X8KoIZNZ6UE5ZnANqWYcpwKPFqSmLdruO42J9MASpb9RaqAyhP2cZLsQ
Kx3ndVCEymqI4UeG95HmkLL4qg2Rv+8Vi78ZskQssLttOuui9q3tIPi6SYcMYEJKLUtGVeXAGeiD
KH6kc3uGyX+tEWJRb6gxZU3qZvDwkxBJ+xQJXz/V7K5XDQm5K71W7mkOw/306iPvXTclG2PwdId+
2rHUxvBQ9MBfNmZXyFtvxNkUNfh6dAFZYOq+oe2BVd/BdyeHmh4+n5pEIFArbZoSX4Ky6gtPOo8G
oXkye0KTsjc6UTNah80wwokbL4hRsZpMkgsi2dhpcJlbE5w04sdV3Jdotmv9oNpojuzWHm5a/y5E
OUbWtsQiNkMZkinSsVCtYYsCTk7klVXU/jUx096BmgIPgD2M2t4PfofOe3gngQsvdXLw5OAEt6We
MWfsFEAQ2lPJLBCT8iOP4ysVyehOTbdSPXsO7igCmAeFJiwuI14KvbhrOdUbUBLFsYlxOykYLWiX
sGZDOgrqcAVj8MJWhNmwUga3Opah3K1RplVs5ymcd5kTDt69keEHliax8Yu8cdHdvOrkSTl6mry1
o490MQ9vBhZmZDJmGwUR5crG4loQ9xQ28rQbkh+TXbiSH8inTJ3mlLR8V+ZW50I7Aa84DLtwBPUw
xk5N9vEKDruxsoIBCHPUPwhE1WvdfjGZW1ZVWCi4jBByeAKBaxL0DqDWEOoCy5i4IpOreq1Uu+d/
8CLmwxd21oyS1Mu7sE43UzK+2WM8OD0qnVQWT3pqkk8RhdURpdK5la2r0uNBVVSvwDifnv3YPoNZ
fjQbdCB9rnvbssY7J0x9HSrGe8sgsg6UbuTvslobBeFKSrNihv8SjvgysD21G+SuBxU3w0ZDSOtm
2nQADdfPe9MO0Ut/W8ffewNCKBgqjDHfkDVaW9Z1A25H+VV+bLnuIa/CJwumzMnsmnDCwOeKLacT
pD2wyF5pua1ZhystMy6tPuQnaywItI6mb5Y17mqjROxZ1hax876OjCZbj0UyUrFhCxU3DmyTGOM+
1ougUe8QRx1UIjJgX6CETYtMZ7hs9n0gYoASlemQvCbfRLF1rkXxoNtduTFK9UYv2vIAmW/VdlzO
6kyqLroZRiGoNGbj0feb4WQy1MtGifmemKt+HN8ivIEKQQl7rdE8B2wPk4hd4ZwpkSGwmKQZCXZn
tB7DVLsdh2LadK0qu8Qqv0Vjv2rHUt/IdepvswdTWXgOyquf03ssy8BwvYjh1B+pswCIxphqHYpx
cuKuM3fy1NsrxfAN12eLmcBVIIrISb3Edwq1tk52SuNyEhHefz2qWeqTm9e1qPejR+yb9r3dzb1C
ub6TYlKhR6Ox11b6rZ8yDaq4pToGpqDDMIJXteN2P++JInJ+EceYfPgRX5I5W1sXEmpTmruQDUKs
x620AqRApAiTt+F7d1EXTkejnAlMxbCrOsb/oMXZZ9rS18zHLw9EFTBJmR6TGrNeavfg+9rsPaS2
gLlBz4/NIDlmbJ1wH0/MBurR8zXvmhXGlUWVDLDoq6VZ14EdnJInz1NuXqPa8FdEfxCma1YZ6ZOs
RoBfulOkZec6oRCb1knpEDaICVaftlNpUQxsUEV35XdSWZga2VBxTY4r0YI6y7yKVM4hj5zQbOOz
YVs9nMdn1CUNys62YLGcDLugGb6XhDIzICDNM/3anYpUc2vrRo8IcPW77AdKsjt/xEaYkWUEKcDX
SB9DS0LRLnF0weJORpyBFcXhCqmdxuZtDeguiTw/5cQwOXEWR64Vpfturkd4RlC5kL5WZBfwmwyz
B7lYnmlIybuJyBvYI9p+7PnM9GoERCbr4B91hWa2D3Ck0V8oCuQrZXqtxQBrSkpAHvnSPlHIPSiJ
EfNrDx05DPh1NqU7oB3xXZaD82ufY/ycDqDHemNN+tXyWCYTJTo6g5LpCPQ89rd6yFa5FIyNQndi
8iaI463HFUU7ACEDDbZM5j1I65TCNw3ztZISGJMzlmaB1kGOCdeZ1BNUYQ070YXJNkjZorN9dtED
V04rV3wGY/ilQhvbdcU3Yu753krKxugAsasByp+CFfowTOmeXIG9ZfcvONVjX38bQ2yFeuvgb6Qj
nOzJm8wdqJbmFLCFQUjsiE7sNTUd3cKwNmVA37fVnxOFCGIynvhvrHobyaxf22By+jLsVoA8UCNE
2lahpnCHVO7qw6dcWbGIXQhhKcy+SAdRxVjWh+ugjUA4lIMTxF4DhyrHPlkyFeF4pTVGoFKTq6rj
18zdBlCUuJ7TJ3KNeUxDu6IOsA5EYazlrCJ8Z/SCHeHze0EVECggFUjaDaFVeoeo89FvBsljL8xN
VU+VYyUogOSgjN0+yFt3AuMo9wDa6i2aGVrhKe/6kGI01ur6SGkImjeb0I6BFNFbvtFjqsHAHQ6N
FYRrU2DfxA50gFV0D/YtWMFsyLgWQ3fEVe5a8sSUohgnwv96V1bbZl0JVkYxje+1zrIWQQ6hDoW1
EUmlM57moI/CjiSw+ao0wEKuLa17VdLuqCnJaxZCTclxjRHYkHOplNoZR66bIpl3LAMxqtA2mkWU
fG051eQFjgKtPtDnAY2iuabUbq9anVOlTe1Ez4YefJOhPeEbbR7S0bxv2vIJBI63yrqsWLNJcvWR
T1ifTBAKuSORb8PU4J21mdxK1sjOAmO70/DyoxHJ8nWky98USl//j6nzam5bSbfoL0IVcnhFYCYl
0RIl+QUlOSCHRiP/+rvgqam5Lxqfc+yRTBLdX9h7beTpWhJJYr6IcWXMnZjFD/SIO4pT28d8oFzh
FeX0qgW5xKVrYHskBXvqcddlsClmQjlMTgcO/4ReC5IMaVyrLx0Ns+hcAymtxcXN9TeFwCCIXqtC
6ebUV5xewTLU8B2UoeECcpTTmHLGuabGM7QMZzlDELGTUucv6CjQ27lTqyzZDE7QKQtN3RUqf0YZ
3ww8Yac04bna8IDox7D1VbS6sDqoZ8mf4c8fZEYtX0w1b3A+EjhMYuxKWX2RLIel2lNCWsbIMofv
vjbKGlmQOyo1uVHpMw5Ej9tOiGCHvoEWwME3rdyEvXVoDQY4BNu1zHUl36G3aWWJsmmXT+FOz2rL
dCVhpsskxnqRy/yUumAhLZSFraKjv96NkDr32EmwXhTm1Y6HM0sCiyOtkHs3A+hqmRnkOjZTO22j
vzPGj2hnXz3NBXeQcJfwURJC2bNM60LhMCWh35OIgxqaiy5vOX4S+1SXdkO6HUJN2bn1WWvX+mw5
MW7phAOww6GSkEl3gEMBaiIfQo1IoF2qQ1nNSXAICxUCQZnA8+jy8gTY5lPw/lyJwT0WVnqMFfT5
mZLq17lYg3GpMOjINkw08dnP3XLSeqXwW7vioSdXxVe0E23k8jA60wqdVjMCi/YyHjiACbJVnmkv
UYZZTQryu3T90YkwAGs3vS6ODamOfmeT8sEu6Xm2n4t1tvDSYY+x58HvCRew9CQcrOlbsbobzUEI
A5iy9wZ2vg/TsfmSKiHvnWvcKDT8eWl2Xg/O1fyQov1yCtKUED9OseUDDMtT59e88K+MsjqADDm6
8PmHhZPabshgsn5Rjd0Lek8u9rG0/8TykLIZ+Gz5gEvDhAw1PqQVq76VOBdBMguVAn9JMdevrHg0
35Fo2aZFgCwhpb6Mnc98KRwfr9yut/I/QwV+TOgXpPY2cRxtbEXjUjJW9nI2maRoYyVq7F/tBGd1
1FhbJjny4bhhXlvfl1/OzPNUlfO7VmGyp2R47SVti7Uc9YV0P7r4JdTtimT0dfLtir9m4Wm/U3Nm
nqi9MgLjc8c5PuITSHAYBZMCfii1+SHzBdEPeX8MJO1wWQYtGJ02DhmaiEJ965uZ+b66PRjoPbDf
kN4axyQ/jSU0AiMvX3unf1KqlzxuqWyRdPu9l1u73B2tYyxUUunqR+kojJLn9tYVsQw6F1WNndNW
DFjhfdUk8jaJ+1/wRh9OBv+UIdN2+ZmcK7gWCbS7WsiEUmSdOwPfBBcJGVKxZsjdoJR6MFrQ1mQK
oXrU/noZ6RcMXFZfdZAeobZloSa7WWX9VbAfNp2B6XfC0TEmUe+Bxstm85taZ9516TfrpMiYXPPJ
+SWtbdKCU+iI2CYOl4zcaNYvQdJRlyrOdr/mt4Eq9phP7OBqbhcgJDGnPSmtZGZiUM+q5k+/xkfg
WVdFnXf5ZD165uf8PC2cTmOyfSS/pF6rqFZSi6jUCuRjnOpNpHKAvbQitsL0eVGb4Vomg7UX/Nl+
gZUgCf6tGy1UMyifsRIuk4t6RurQ48zyD8lpx0ktvmLaU4rz+aOlP/VdcDo+PmGLvFMUgxOz8tAj
DSTvs5kklSoNEpumvDFW1vL6cq5krLzHRrFzDEkNFivZybKnd3Maz54DKFBBOAP/jhGwMHrIelm7
Q6udADoAyg7Bor7I8Y27PDnIxt1BaSuc/ruX2RspocWdwOSagULxEHKa9qv+qN1cfVJTIvKSseOS
lLwmZYoJZFrmbAeTi6GZNjxSQfsaj8sT02zYDemX2TFPhQwBJpNgC6BVD6dG7q5jWwlZGPMh06W4
GLYRViQYY3nGfjd9q7keQODjjUo8O6w7OHuIKX2y8Uaf19v94Tjlb+miJRAlxiigGTYZhkxsz25z
0hkr+moPOFPPPyBRMg7ufoC8VUNdK3ZNJhTEmmgb5UAZbi7xHTn6eO6a+t6gVg42k3dQdH7HUwr1
uJpO6TzvzS2nrJMGI4KmqXZK2ywU6hOdIFQJ1CN5KCw+WIYDgZSXHit5xdRPm26jo57s4c1pmgl/
wmr52GQ5PBOPyYJLsTTinMPj53Ni5TvBSMUdUF2wMg4xnftm3H5te8bY/EAhnB1004JKmxDZZirv
wpkJE9LLrUzUQ3Q7f/vUa2ACKW967dzKYUzOLN0nv65pEerSeOqUqzEMJ0xju2QER9jO5At0TtTG
7q4mJa5l5+cTK2OGlZO8xkP8UTpobY00/pswlpl07nm0aX6HzPvVolJVtZdqtD7gCHAXFWjSZN+F
ymC1FAA5lTrjM9DDu0WDr+m+xODANrQGH4RxvS8QZyhe8k/bofbnJ/bwFQEEEvemMEofRc8Hcnzi
eq4azlrfFgWzMoMp1lofXNFO4bRMFiMJIgt6971Q+1+l6B6F2yInkHIvGR1hm9Il/vKWdJM8nLO+
CrOYyO8K75A/T+SEj/mrHcs7NWkQz0qP9daKdz37uh1R1MiOeUsLO93p+kgVZ7BQnSYdUGNdU464
le8hZYbF4YwhcF12niaS3sYrMdb3xM8kLWIiVLDTU9LWTMcIDy30pWGBxkym5tCdQf1cDJnfmlrA
lVicYMb6D+uyFSHLXr9gtOrHc9sEjU8m4RgkDrnxpSrCxXtPUwcAnKcdMEVzL49DzmC2ocjM7YlI
lPjcafoPBBAJuCU2lXhpXz2asdCybDQDSxdBKvNCrU9BtDX5MYOx5CcIcXh+zWBUJcSTukbmyDF/
1RjsKSlj3EIyaZzcZn5ua7lP5vi+Oi0vkqh2eYtrqGRcTfrd+q7sKonShJmfJlMnoB25S8X5aev9
X44GJ+CQLCFZ8qB5lfZRMlcOrL4uojw/w+mtr7PmG5nOKEl9XRwNfy6jABuz1s4th09oxaQHCOJb
Fh9wnHdhEFpzVa1x2HBdmYWfxfF6yr71toSXajV/7VHHb45lLhJzQqwioo+S/aoHmtMnAZvGwVaB
GFG9shFF6c3C2C4yzs3qpCnrobSyv4nBLaxi3J1ibQomKChlRis2p719WFuQJSAf6I1JfCegoR3o
OtilxM+TDmKjY1/mNIzRahtJQJmsyz6R089craNhYtvnWqI/lWtxlktZRXCTBZmA86lZwdHjyY33
pJOAqrf3jpNQpCwwfFP9a1AGHjS1xEURayRasGppQnuUR2ztFSkav1DAjcwlPIux7/CW8mRYGlWe
oy86CtnyAgGjsH6WbKYfaSWehayIltGIec0ZXEYiB0E0GCPqFWTmxZyxInQ4aApHvyWNttXGn5ah
1MfxGfRBvl+YceE47l6p+E0uanvk3bBJuTXRU7WmY7Bgmvk/q5VbonpPhTXLvbGS2efZEa4tJFfp
34bNEtYxRgaG4suuN3/UhFY7Ts7dyP/OuK0oG1L46N27Iko6MRPKVs/6SBnRxlpLR9ZGXf6w0vyl
KCrM5AvbUbYs0eS2wBcwB+3W88pI3q1clmJNjtYiZ5W+AYc7Ujrogxo76OOsOMnqnQqqPg/TeKpM
dQ5tlqg8vPlunZRjI9Yvcgowa6kU7fg5gQoleAM+CskeuNBvdPRi9K4lzSMs0V9pK7kD8fPFILmC
jHsvHDot27HFjmFcuSihiATgaaBQMf/QcofE2FDd1SqAA2F/5ImGdjxG5dEPq/U0JyVuUl50OP07
r7MYmtk/0oqBkO20DZpz9Fl9LQ8qtGJMnHEgXeW1h/ASuV4zRouLhZ8OlYz2svvTloJRGtjyLGGr
6DGR5rd/aL3bgCBR1v2wZRK2DSKIPJtCl33vsXttIQFf9dY7FmVH6vCglTgFLQ6Tr7Gsn11SlgLc
VzRbHb18YfO0McKMPGvjf0NaioZ6huGfiiu6MOUyuR9CiuSiFx2zjzjBGyKGp3JCx+HZvytZOyen
k1+J9yNtJD4SrtFT2dnqFYPIY+34XGaWS5JQlYIa8JIXMHjcLuqgfuR69VAs/VC2bbP3eja+7TMO
X2bkzbQSpt38LgjFFPa7VJCk9FQepmud9HY9qxiwLwN9ejp8J1ZCIRcjgMtSfiXj7He1BLnXkWRt
2y2NOZBh0V3KGm+wWnBWZ7ILrMX82xEcesRWmURsPQLAT4ECGPFWW4SCioaYw2F6Bs6V+w46bzwR
RCF5Hd7sYeqO+INZZaIAMKwnUNDK11IwInMT6qmispKX2dtnLsc9C2L1VHTZeEq7JI6MeY6G3jnr
DvaRQcNupiOMMOU7kR7I8po+UNb+hghu11aNsasHIA1uIlRm0rW9gV9lSLwPKagmborCVesXzDSe
r9ngug176pk4YblUaDuKEloWAM9r73CUG0qyhllV+VI6wh9qJTvW7qdgxXjGHnSETQGec+M5NDmZ
YqvyF0vKs7YAL+eDvVOFPOQre7ZmEjwbaxkxPjN8sP2pv+qWOLKvD9aJKHjSaVDENcmO+Oy2mH9y
XLnBWOovtSe4B4oC9x2B9WEhXGJRZXHDasaP2u8Ggq8mC2BTZ1MGgEjC9xFztefUtLInDXKZi0te
6fOOSQIxVW9Lbr8uXvkNi0z69mBdDSZ5ITIn1FLMiINxm8oSBLwy3Pdnx+2PqbW8qc0OBCVupAQi
r+J6fuxGskZyWObKd03aWdCm0LUcWrpUeFQFiwtFgdVFkaGIKJ2WB31+SZX+mb0xGVki/8pW98lj
7MSIJmFaq7N7Hpp7Yw5XORRZaKgC8UnJ5NRWv+c5f15A14QTHR/CYtpBdePQAiwJY3W4riZ1aOJ1
N5UYNBVPjpMSEqR4enXZoq9RSt0NktyBO1F2QR4YeKObVIWi/uFsvWyHYUoZfHOzwdWw8UJEG12o
ba1qL4tH3683UYqwIQ7A16fuTVlPckgfHBOQrjtIJ6wQT7XMCsqkwYxmlcMqG9xg6q6m6Z3KmbWt
JFxJ1Mu1xzaYKcYlK4mvZuH3uo55fTJFdx6W3CPP0PktzBw9nEahWzEr98fKUQMEIhJl2PBu6wud
quD+zTM3DYg0QpJHrIKeGOOxVhmLZ6Qj+inoD6SVyIsV825Zl3Jzmi4rsV0w1Q+NrA5q0XImIds6
0P8GMVozP50NGU020h51IdqBLYnwzax5JkHl4HYwyD1t9Se7JW/MqxAbUXT5ieAe0Fa13VXmBlNX
doqp2mFXL6s/mPqf0iZVPOvQF3be5yQ27dk2OUX5XUcm3dOAKK9GB8NlRAaHUw3cU5ulztb29owM
Ml096kbuMSQEJ4MxEuNG5SzN7j1JPD60Htj2ynGPywq+1UIHkxG0hRQoPmbJFNYJW7YloT6rgJqg
tbQORnpwS6SKlVB+Nakz+w1AvDm3zgx3YjoBbjSBqt7HrPGkMfaMs9oDYAJ7Mmc4cMag9ODNJ6cc
2zJwAfM+EaKh1TM8w0ozAwvpA+1HGMecvHlTYrObYXCwHI1DluFBTr4L6/OMh9SsztV0tQbkAPb6
B6vllfN4CQXiTJ6Bn4V03ntrJVwrMY7pQG/Za3mUSCGo2isqwPQHbqUWGHINncd6zrC3hqNk6SQI
JwoL4yaU/GXs13a3kVZRGDKFLJW12DPiqVTlbyzJSGMiqwlnX7EuLRUK6Z6JsDYSA1BBxImtm6tW
FvhCds0VN0dPwqWv5HG3X2pIpDN6KB2TEs22fsmtKQ97O9nRwb1qlfu1DuUfVjC53yvw1pO+DFFx
n+ijzKCZDCdQk/q36OxXZ27ZIRt8AFl67tP0yzORImQDVGhM0z3HUDIcctuIXI2x3Fq1EEeZFFpi
D6oEbY8BRdwgtin6Mxj6zqmlue9tjW2FO5jB4OaFrzNFZPfDMMJT4X4UXh3l2+NqCsHbxkgNZgSB
4WgBpzEOeoef2czkm50QmeiknN6C7bqC+5GEZdRWW3Fqut+dMV/SrV31UFBHzrAeGrU7F2v5NxMG
IRlTv1v7s0zjGxEDXYDE5TcWyT37zE8KMyRK0xSOZl1TQUqmaeJlzvPvZJsVcB1BgUDRFMadYPPi
3fSMvhXZD3ufYq0ib8Z22a3te8GYUY3Nemd1jMeTZIgGw1uCut8ifvSmghb1HncZOSsFPt6imbiD
vPpQGs15zihLKxZIxCWOYZwIMJWDfins6d6oDkb0vlv8ZhCfi8c6qiUlzze8/qLgnZAKc0/FoPAZ
7YdgSc6K7KNI/+r9nBymiSt9TL8XuTZB4WCuMJz4Fw+itY8zjwFh2SnAggqkWEvxV4DyDtOGCBlz
fGpcJUR2CzJUrXazNdy5Mjjoiu3tMrXQbo1fC04rn8aGnhcFOtZN1B7AWbbd87C+VX1KULaA50b8
w8dimuDmu56qTIvY0r/0evoHWOh5xcOCEsX5S1yD1fFBGHoCSEqgdWj/aednLge80LVHdg1DZLX+
ZdYv3aMy/yBmeoNXdLEnZhwzSegI2JMvVnqTl6KjzYefS+9Rqs4lUntRZIjfPRmOZOL0KPX81DOK
MDdsNLXFmREUmdAuD01nfXkppSZ2pANg7zRwlexabQNxQhC03dQTNNQ7Mx574inMuPiAlGEfds7K
D2zhmKNRcv3GE9+uqX5KuBL72pgpL1ovymcka41tw6nrtN1or++rQCcwM+VSKhSw3Zw3VEja1zD3
TzFSRA3j4dFqUV0xBgICoKWPeCBZG+VTqPB8khGFTn+ZH8PIGg1riYzuSJw/ai32/NJyip2Y0e5B
s1iZbZknZvHZLcuVuz5nocUDDSV0iCFwsQ+XyvJD6+efpM07vobtLVKH7g/b/wevWgkx1J0DmwKa
/5bnvqU2MbaGSguC+dEa3hPI71vqFM6u9hjf1a11bAhtZynIB9Bo1HK/2jS0rHiBys/UEwlLLupW
nWKmYR2gcrCtY3rUi/xRF3wiUq8dw8w1CdiiMtlLfh6KQ6I9FvvDwzsfYAel9lRf6675PXKBh0ni
vnQ6bfrgTY/tqPWXq2tAvJCjxa3Ibsdw+ncdrGqkuf0zae3Sbe56z3xtqOpPBcs5mN3h99rRdK06
XFPBUXNtRHNeV0fxJ8UE6W5Ao05X3Y+bYfbH4Za7yV876b6ZFt4niMw898AfO2Ml5bUylIO4quT6
cGgRhrJYNj5KO48c0qKCoicirm/Mb0t7nYByIRsHrx7LIaiG6Z65e8u0k4vr2juIOD5SbNq7AkZk
PNVvjjM/69JK924fB10HYXdAcV0XKY+KWoals5Lt/F7V9Q+30Rymzit9z8LTH4tzvi5oZIzIdPgb
iIpjVYhLDScZsSWu30L2h47wDa+jKG4N/aC3YkJWRk8pPeH5nl4DwrCe1QVpDevnk8prv1b2Sd0o
Gl6dMWXXmPkaQrxhA/5GBcbRmnrc/V3N/rVia2Szi4g9zrUsr0JWQYxOFX32Z9koQZWJy4harh+z
4ah407YiYgXTaS9zQSKAV6X5XqUP0XJMqwnlfwDr9Z7WhFutMT0EbLXnGu29SQpVaJLTx0kp3hjA
MzNdeaxH+1v0GNyNuUOWJ7RXnAJUGXkedkV+x5J1hxG1Ur93TBHX11g3orEFq0HkEGuTPL9O7JAB
WFFfrA2jBlEkH6ST2LtpXm9Zmz8gnLMfBZ0MZ21l63buSCxRNUZuNj4FahUuV9sV56oHRaOslZ/P
GpE8Jega4rHaUHfK7tzUyGMHBSIhsv4donGOP+UkBdWTpS6vOu+L6syIeWehBQ0Rh7dND904KF87
4T2trkIRwz040kEt6Rv93HAgzW/wNegKtk5D6dXDt2as9h6uTk2qErL4kSqUq71U0V0viRrgi/wp
Eqi0sFcYexeNFSgOcoBcI8GOORMJEiqZxSEDa3b3wiPxJk+/bQN5S7s1Vp3eP/caTZfLetKPVzg3
5MrqS99eHGP+1J15AoG2HseE4NbaEh8irggO9JJoHWrq5h3FnrNo19Ych50L9NfnlInyhSAHpCIk
ECjdz3ZT9qPxDYYU9pdtyXZHtGqQukMIoDHS12o5rfXDNOppN+a80FgNnu3Ohq/ljDI06t8Sdw/2
perNctcfchIIAF2+8ap2QUsTh6DROY7LhBN7fe1N/ce6dkmwFhQ6Td+/94u3n7PuKRP4ObgSonjS
Hqk1vo8CkDmlHelMSnsUNvulccQTnzoPrMx/U3P9ZEaeBlnR38pmenLjPOCkqHZYiGLiNDlkFUCi
gUD5bmlaEFO0BepEIUtGXNwN75ZjjVdUEV6w9sw9XCDR2paoWK1GpHvm5vmXWZDK7D6iHea/L5Fb
qtSpeERdSgh/MaE5cdL7LdUBJdn8TiWFYYyLrE24TUcV8XaOcW5fzwsySe0vizeOKfB9vjTfZw1K
hG3kiKSmu5Yx7GRcVF8qwztM3k3p2HFtnFhP/U7L+sUuzIQ5M1PGURR+t3TEmLMyjGIoH35XKu82
7qad6TTfAEBQUbn5NQX1JhrDvHgMUw7WzOp/NVN/5jJmhORVWOU9inzzOsXI7PtuQCRY2QFJLlQa
Nh+glirWyTV/lLSqg8UDNjZmxpzU1phkYQ3skRJRrmKzrxESJArJsDkakwAZzC+jd2/5wEfaNrcp
45nRYuojsUSIhvQ0dASFckPA+b7cbm1chaSLDAQMY4ynep+QQBgFM/dVepv4+JntTebHzO4CFxCf
p+ik7WgVs9fh14yHdVcr7bdRbaSfv4QTgeWTWhp0BLZgns2UKHfSgbk+pdNWPlcAqvh0sMkY8uzk
th57sHJh7mv+wsaiXCs5Xxf69wN6/TcWNyyWHCgKBeLE8jmd5C3tLapANWir+YY5pXwp1uxlqXPz
ZLT5j1G5zd58d4aloQPKzmlBmNVSx3t6BufYNtnHhLjlOBddVHXFFVgDH9MuVXfoLZyz2uTxfjGl
4jebpIdwCSIv6z3l5p6wgwiD4WVhp1xKWt7WupUIGyOrSN9Gu/A4V5nJWA8LV9i+hAyJlj4J3IT4
nTifnyCyoZvmlSJG2OwTHkd7DbsYYaVl54cs0cbQxKYIMA+kigvOrEpJcnJyrGyp83OD6JhFtTAI
Qu61uOsV2uEYkJv07bSATNzxnJTJaWKYvn3272aWZC9Mgnj+3GM9kyU47Esn73axx8BmyB/zmhFi
N/m5brpBMrgXY0ZcVbrNcRyR2bC0BF85Dhe3knsgg/menC4FoakTuIQn+aZWJj8S9OSLvYTAs0OX
UT/D97Q6Lc1bthLo7Nl2CBdaXBZEgNqQGqHS/TNsP7WxVu9JfOV1UM/oe+rItnNosXYRZYS6IAhn
HDu31TE16wO/hyYyHzu/ceDUxZu6mGAic1dqXPa5614F1fomizFP7bYWaMfhpUhRzLJM3balAjrf
vJAtgFHCgCq44MVBXKFTu2pkgA3xzxr9T2Aq9iemFw/R+Oz9dazKePSs14zcCcW0WHtI8tLPyM4A
4/1cqSbTnS4DJlRNT/NAkodR5QG8UXVHsvmPqizso9FS3zTGV5GRAiY1aLuaaQokR9mxwisa5SLS
Z9KY9h02g2iqSVp0DYgrCj1GoQLUzU9Knz2Xq5dxO+bbvpI3zLV5obGDabem/VIn63dpYFrOGZEq
sVme+ZnQVlp6fbCZ4NPkY0hxGQTM6kHq7XhGebKvvfqXwK1+nDsjSkzt3wTzF86Je0+Ft5NcrQFB
l76lDF+tE67jtlvvHGCOzaxFo6egHZ4pkDVmJP5CpoMi8elvu0wCwL47IjNC4o5ZVAmqE6Mqoz7L
id1bvsEQ5n6GN8oXqBLYJiyfVtvViLo6clPxaMRDi9DEIqSJS7vpcXY0DMEjaXldkK/sGfOG8swi
N/5cUWliyUcCnCoAy3s6MI8JLGJCY19PoKOwxvuebJEOaqZKFui6WyU3Q9sL7EqyBCey2ABgHL6Z
QUmlozfV1eaL72YmOXXJWtDMzgfVkzh0loluke/mw0q84m0pWzSNeqH/VhLRBBKCGocOn7V1rxrP
DdM+5ktDFqKhmHbtkL4Nnf03LcQzAgx1zhHJK2NHdhH0AE4FZUJg6s1nMdFDZB1GJDNKJWsNOy1U
9jr9VZX6Zzvy4VH5bWs+XLR4uCyK3j2VimoygKYUK/ruQ2tcI+q87MpI2UE3NSzc6Sgb51eNWg9+
PPWb4oq7zrphHwO3xNNhvuLO+5MbZno08U3RC+v7RWe4zjAV9+E0uU95YZw9xv8HHA+fCtIx5ESu
nt8KxiCBu2giUou0uCUaK9u5SJ8JnbfMg1Jjbek2w+hqurYPRV7fFbJLn2qbq6ZIQBSODe+rV9Qv
04hXpB/V75FGk+EReKGubQNziBHwmuJlSw+ieipeGpMcjXkBwBL3suWCWV4HUyhs95mPsKo9ccWK
gxIreErQCS1aD+06hWFfK2yQEn2tcej1XkLDWllgRvI/VeFkR8tb562jLA6Ghbyg7sc7XU+HLGCq
iYLWsp+imHofos/8ZGNOvxW98dNkLV6XFz7L5Ubq/oUuEE6hBbA29hTCB8vv1p6x1Gz/NFpjgLPb
OzdFq15l5iU70kdOMYuVQ4+hXcwToklrI+h1jHFSBLcRExAUikW+ROOq1Ke+aaSOkjMpD0jivR1b
DPIjCtHcjO3Lv1+NmpqcujEm6Ou//55EhmqPEb885Fe6LPlD2Fh8VhT84OmguyHCuZvzRmZS5/1/
0vJ6PdkzT5agALz4WPbQloRH9YAKHYsqSIiw0vThGUGhi/WV34fziI1LkX9Jz9IjSn4NPmSKgK1S
XFyKGeFaPTX37M5HCAkhz3P1jeqfsw4BXLHRERcy3Y+xsfXf0rFe9dr72WWE04xSXx9GycJA1Yrs
ZoJZe9ScblNW9fdscuw33d3/k/Kx3sxeDLAc//5IA7PoMi2krkOBWO4wDfZ6a9Unx0KFSHaK8fb/
/pFr76YI59EN+vhSdUcj0eq7tX1B0NEcEft8qwgl/gW9x6rbnI1l2o/JjExN886DYhNRVPXObTQM
oBgkOdSoMM9x7ZnHQlfJvFkN8lwr9zSlNVr8FZC615tBJjTrrK2xdeaJ54WdOXez0nHO//syw8c6
k7qBqMvJCHJLOCkM1+yPmPLMe10M9k1z7IMnKp2som46ZHZdvrW424t4Nu4z6bdvAFVuZjEZT55b
pjdbHx9i4Y231UE7dL0y3y1ILC91/F4s63yXi1UGZjXL3aITaa/oDZZezBxydO+tVcUtlX78W+Pp
dc2yOpngZUjZgSLnCLfcrbbTR7blxgdrkzI56EainurkADdLfLY5F6HbkWohm1Mzeta+wOgRVhvL
KMMsTupsxSmFzZSIac1DXyfZXWXyBYTkr38MDQR6O2y+b1nRYFQFUuBgJGb0TxptEha6VR9EquWH
oTfVy78vPR+i//zq3z9u+XcghtuDxjAMlKjnIYVCiexV45u3pMnV9dh2WUgfwsGUFvI9tdhhjVAR
09jTQxddhiZ6EEfb7KN0aIdzZVji+r8vTsyHeuNWoiA8aq6hoRH575dkk6dOnnrt0A0f63+JEChj
Ja0RNAPbNNIAI9VCK4DFspz6/oJmKRqQltyKbNj+uu3ZTlg5+mqDkcjyUIwjjSrTi13JA5b0BBCi
sE6KTDU3+vfLkSC4Cj9tID2AEdrUFAuHIBeEBY5FtvJlKZHf1e1Snf6h2QnP+IYi1O7/l82SKx96
Czkh8sYpfuNiV3yeZUDq8EJYRWywICRV7cVazktc16GqMJwlhE0NGqsuyKpidka+pKZx2/zbJIis
P1W4lXdqCZiVuLQ/0PkJMzXtl0ZdPxp9aQNGOurd5XxDnu5G1bwqe926OfiHHvzlthzxebpYzHKr
3HzXikF9WccSu4QyoDsmOCpwa+9rntLsbGEbZ7mwsCqMyeGps+U4YiGgbEhpY6q22VwsR1A/yO1m
zXxq29o96BWVeIWtL3DqCv3dtGpwtPmSqEhwBjHvpKlSfmxm4VG3ryjq4dxtHvAk3nLLM+x5mrbK
oMSvQrD8538OixL3wDoXXPB5+WADw5xgo8AIFAWhum646e2dJycY6mue2byFBgJ/rETizO6qkwe9
0x4FziSWX0b1zKLRjGoeSSoiW4TFbOARhxicQ46M3DmdQRt7rA+3iatkPYvUxDuj9Y3Pmo7rdc1r
co50FYtwMdwRkKeIzKzkjmLuOAPUPSjeWl2bVCGGVnGys4KqYhocIqe7fWvf7E7rXv7zZWrap8xp
kA/XExIA8TwxA3nOu1Vlng2KWK7rp93axqG34nqvU/oxKXOeK+kg6VWHCcXw2l7gLDecZPMxb43y
wRuVnhJdIY1DRfpcCu00GYb6CM2qt85JJlbfbeL8MjedQK5ofhbtxIDQNogOHe3XjrSBt9bp8tBe
qSt703jXMniJBVeqWVvjHqRA84NQnNdts5D1yvBwCH42prFC81JWH8Zs2KGUbfl/3J3HkuPamp3f
RWPhCmZjY2OiAb0n02fWBFEmE957DPVuei99YHX3Mbd1OzRVxAlGZVZWHRZJbPxmrW/t7SZ6JYIX
BMRoPlVGH17IJt778F5+TIm4RYxryT5nu6NInX8T1FhrUhMItsdj5wMvPFqTSmhEFbZeCDsozflS
lYrk+r7ZiQHGG7CVfT/RAyF359TO8ci0UIGJYzRXsePYt7wUzIT7umJ4W1bbdg6PTBB5XjCR8Fxa
/RcIq2mNDQGhCy3CipV5eqqCAl2SQxzLHccUJ8q/MdbDUcqgazvZo/1chYNcKpKoAM+k8anUUndb
hQ6lUjocBQCuNZcjS62oGS+xesW82J8z3daWSY9MNI01OMQG09XgtdFz7Uwh2j1bWktTXTx0ozLX
d/adIQMbU8/YxztShYzl/WNvJEQ69Koh7Kqxn0T0qyfobGEzmC4QXUD3wStnIoTknAiwyaVkxng5
YO8Z6YAP1Tz+Pnxi8AvtjCticPjM0JVRotfXqHGC/CoITWIMoy9QgI3fJJIP03KTdTW3EkMLJ2qi
tCNnQSYeP9Ia7GPI7CN6gqSB5peRIMsqfMsgvjnXqRgr+8ks43OA8xphFtgGwtOY5Ni4PdwhPoAN
yG5TFJAnjcIGpT9GA9tovpzCQovFv/I86ll6biFG7KrUeuxMbEd1leEXyjvvGPTWPpTJ3YbMIK8j
V0sqHTpMblPGz4zHjGSNHpozvr5sXGAhM1f3N9ZT3aOl9/jgSfE7wg62tpgnU6o0CIQc2B4GIpcW
OCDJJ7BGInqGgDGoXo+nQVCBRdJDMlEXP2uTm7xPE3A/oVrOwg0V8JdphO4qiBS4ksnBa9AoD+pv
phGVlk4UxT0GiLHGiB2EHz6Ei6fcZ4BN8efsHfqTpd5ZxvH+oKXRvBLmhI4eO0RJVwVKvBYcfZpr
JTjFyXcwkkQ/DAkT8gLk/xAArjAYCd4P/zGY4qVdcx2oBKmF77acyfPDYI70325KRGbjUibfc6e8
SrO3gegJKTQxh1UBZ4hrQ0cKGrTMyjQOAatE8oyH6dTPD0Oj6kPDqNP2oDPQRzvjIZpHerEVXSSz
O6lRE/lshq7c6OsFmQvVoYjSdxLRjTPukuyQofVZ1JbUuUiDlFld2XGTRUFh4/bbJnU9XcZ8LqN7
/wbsh2QV3xC/e58aAtxLBvxiNjW+Ajewz50h6wdox5Wk+rsfOUNQH+y2KdeZkVy9kZhR2+oZDAbV
cNF7ULaKo2jbNEptNXSv+mKeHjMOYxXjpfGqJQVh1/rFiYwtzOoNNL2Cn9r6Fjp0gL1ym5VykQQU
H3UXNSd3kD29WPKUcvCsMDT1rxQ05SappoDplISl040nzC7aFsKtvcEA4jx2igNiiuee3g5pNkkg
kNIMt2YiV43X7UTVBY+ZR/1Q4y7OI2c5lWF1qiuyl6yZfvH7mQ9h/22YT0Dku7fJNqkxRxoc0BEB
oJ25xNOQB5cRJresKoaVPl8yBkaOXTJ/aSVdsB01woORmpDsEZYlmvV4VZVZBPYCVbNh1y0VXw67
rPbQbjYMBUPdRKbhT1tZIPrG+RyfWHtGe7/M3nLBoHIIlHWIUhmd+Btpf8tCXHQn8VZO0gyYgdJX
hVNuh1swofUHg6NGlPN3WHAEwcuVyanrP/qpda422YBbnUmlj1Hver/mHLMgFslpnLPXi+wQ6OZL
FZmHXhv0N+DR9aZpxRMm2uoqmFSbQIaJ/mMlxFMbbjJJk1VZ5rOKF69IigLZSP1v6TTCcHKTaaf0
kiuVC5aBYDSc7r+qA1JlfsxeoEn64RXXl7wZlKU3GaPqK7PjkHgGMp9//zbyOMBMYNeSIaWNH+w1
GfXpoU26eNFbdr4adW2rh9K6yIbFGJ2CtYtIDL4ZdbkZac7OTNG2dRkVp2hm5mFB8I5O1e6EU1Hy
wLZYZV0Vg9fz47OGRpDjbDVZo3zW804dMf3IZcgc+2PsnBX3unXqZvJBMZXetg1mgUoWBfvK0DuN
NrmR5lR1NxXl6V5Ry5Mf6ne3+0NpWGdfTz/1ZHoQqcPOm+LSNYZb4k3esSNscalslDbuWBxD2Rzz
yM6OVdS6D7Yk/Ha+GfRTWa5+f1bbXLzDNruaGh8HyMLxc2k7vBm+qVZogcUW/me8t1zbXg0AoNA1
j9CJqnapit4+mm0CWWfgqp7wPh3zAng1wyuKP+h5yCXN7DHKJ+2D6Sc7C1v6W5lN0dJLMVOVVTQ7
qSr/cn+QluFfGl+Mhyqu9ixd9VVeVNBdoh7uZ2gNiDXMSHvgyqOWiL1H10CiZ7RofUG3lywM8UxH
pTGtNN/V1nOM76MlnhOAcSi8JfdDaEENW9ItQFuGKUUZU0LHwji2BiufyOBeXTF0GiNSbzfBqMmN
w6G9CObPNB5YwA0gMNaSsqPyq/owhUNyGuYH2SYfHAoDt5wwPhZOXm7cYsLcjQ7jeaRqaImIzeWg
6k3Rt+4O282DrA3v2Jp0gALp9aHGe7oI5//TnUVfOuW3DNDc0bbI8wtxmy9LMw12XdcBskE8tUUy
hDJXd/CxM2raOCCAkL5aya2X4tL5ib22A3fcVOCZb64hL3cQVNwN7Sbs9PEYtoi28lA4ZE6xE5BJ
DWOtyl7LtuyJ9bMLha6iy5cpUaNHRGL+qnOnfqnROy2Ktuk2BZPTLDfTS5ra3QO2p2I7o2GQDpln
L7QfGPHUT9bELCOMkk9K3/4jxpvUawnYb9flzlqMxzszn5FdeTB69ysarerUBKWD44K9FfvdaZ95
KM3SyghWxqjKm6iJF9TxZx6I/gV2MfqAimttqUVZes08W5E6ZALsqpRa3J96y0CbMWUSrO5fYrDh
RMsC5rwN0goESPHKzmgMW4mtied0xnPMuN10V3lvi2NskIhJ34wUVhK7bHgW3FTHsy4cu6AfSmCL
XYrNNhq0+tY1EMUsH6dH0bivlqCsaOj2Vr+z5mZF/dIyK3miXJMn2/LC/RCkT7LMd7HnhrcpM/xn
qw+4AdWRtjXm4MHcmKoj4XHlJghs9vFKrlrdDN9RkQKmQKB5GQfteyRrbZ3adnbrnWB7P1A1sJOx
IXsGEA+F7+tHmO7xSQvkGan7PE+d/5UhphObe8pKMxCGTK1VP9/pSmWy791BXCAlEWVvRnAm5hwq
YYbs9l22xahSm3K8CRlb11h9eLZG9VL14KI1uUvC9mKQxXZwGv4fGAhZutC9MFKxrAMQ6iKNJOhI
vcVk8aC3HVvQeapF17JgYqJdjLZ5cgsv5sC032s5Tns7wHXM39ixKN/T13qr342WmVXLiUEB7hfX
31YqmTWbbtrvDPaWFFaKmxrnNMNkcI3W9G2cwGrcMVCt6d4KS/ePqWcHB5lQqvu13IOj/yzbbvVv
kTEMatdE2ZMKYeTu1fTC6OyGOgAOWt/K7AAzCCLuXVQ5COPzVU/rcrhz26TlfJRA+xctbux1Xarm
BHH0NcAAeSHrjha0lteBmIFDCU/E8vut5ST2lQugBzEkGEzg40sPZS0ZOZbyV23m4BbiPngaf7TY
OTZJxk9qRFseDdmunY57TAGHc2wM7bW0mJHBfPLZgxqvXpP6NyBJ4dvSYt58LCsz2ZiIDuBxgc66
W5GzMQvgmctlkn13oHs0BtrKZW2E6vrHl2kpuoMAzfSbfBbrHXnyrHFx8iTeNiDjtW2KF8NEe2tr
2rhugbTwhop6KfRGbU2Xm28dI0vOvck/d3MOQVVHuF7D4kX3p4MWRKjCkqdZsXrB4B/e7g/xSEEg
48I64knWXhAHLVL9pjVO8ANgKytYv/40Y7yJnRbbOyMfGLOJbdD7zI9gXEERwPa38jK8mVJzy3Wu
dR7vS8HAfRrb7uB9ln3eHaqyad7ZUHOtqnenxnhakGjw5KriJPWAPrzKpo0XuySdqbLa2XpXPSTZ
ijDuuU8Z9Y9ct3i/3PBRpSz5nbp7juNul00aMLsSSYAK7PrQqtLnvmOPZ9oun+xc8HCebL0DonDM
OA5UQ0ur3iviRvce+qprSHO8JPQSetogpmMcel9MqtCMuy6kNQ5NDmP0Z0YXKLRDbXbRhoPd6yVY
FkDLmpawG6IaBr4vzJPQYHqkhvyeOeX0aIfWBcyquBoo+w2ouL+/SjDIWkaSb4iaHd+n7JERqvOR
2XPY85D0G2uonY+W2RDsSfuFeRo2VfEGBq9b56NjPaURVEON9fkRigEYWHaebZh8QJgv9xUmnlXG
+Z5B+XnS8EGt7r8KIxaF91/1jPzw5/Zr0SBTjuzQfLg/iLBCMeigYpq/1Q4qucx72UoqlpRlc6RY
TB+bdNJvIXfsNqoBmnIHp1quRoADnY5ObH6YXAADzKKbJTXFQy9TfSNi9v9w7HIkOljyFZqBExIj
ByA9iAbZB+4+DSYDJw0dQdNb7H+1/pyr4WRMCDqFSTk0tHua0+go5mqi7Gl73Cp+lhCPPmCQvOEz
1igGQFSERtKc45Hqu2c/v0vATm/sEgW7BSUFK4TzWWKxuXWU0oX/i9Fj+HB/YG0rdsH8hJzMcm8E
2DhYPkPN7x5sC09iwMT+AdUy3eVclcUDfJWcHL7Ij9KfMVpYZux1fC0xE6zoa3/2uSyeO61do5YD
Pp14LvQwKcnnsG42yjMn6VpEzflq0t3PoU6zkzXnya1ESzGFYFU9yoYXsRhAOuTzRZLH5QPtlf+j
66jHSL/4hj6h3jp2kb6UEZt7FAcGMuoQUSG4Cn1q1sOgYVqoHWUwZxQQYCabz6kPvqAZkX8kHbjB
DuXgGvKqfRoK9OexU77HuNuWVvBZoWY+VlQINjkzmY7/914Hd3l9gYZMA6C1rkC8VUhulDRcuvp+
D7QPHFSnzN68dTfo0bEc3Ag1PZFlcDlORVekR2qOIyuhDYxYdx/M0zIifvPd/cZRh0hcPCrvdaLl
hy7px3ehZw0YMJd1B8VFrGn1I4EdI/d+dHqTcBGeYyw/YMEi2qL51EtAIf3gVs82aknIJunRNFIN
Fvdaln6/SHT0AOOYG88O5qR11BBBef+yMzMYapXxBIYLHqJim24Hg/pRFt01tLqcHMyi2taaQoZd
NdFzoMbvVm3Ylzq20wX+M3FJR9xNGZqaXT4h2Vu1+ZCs41E/swuek+aZi5ZzzvAMkqFv5Hua7dcP
gymTA2wiwGShw4/4jbbrUt7OVGtPpjuMgAWZhaZJY3/Xo/EH9Wn52KBqnlMNOe6KHQDPFClxUV9r
hwNGm8Jim5rMxhlE4VieIeOipiEDhowLcWTy3E/qNdKs8z2otYaa5QtzAxJIf6RuNx4RUyDz11Fe
C5eNggNj4KHKZxlk6cbfjbzddiVFo26xfVBVPJ064WA6ml/W1BmIMAcyZCGhQw7bmpvCKn9gC8EZ
mPt7jh51CFjzrvzJ6Z505jb3/G6WuAhYDCzyfh2ZR0Ys6XrCjXsbik/FCmwJJ6R/owiATe04pdiq
gTc4zPN205p5eAZwFJ6Vl7Mp/eNrq42eKoYWu/u3/vj+/Vd50LBT0cAquanXb4DZ2Lib9Onyx4NT
A9p2pPcr0vxmd/9+ILuBJYHxqZtNrBEXmpCug3r5OMra3HutMB5hkHYv7ffKRCGIgwCnZtWMtwmx
3dJQerLgVCN7JQOZ5DZu+N6BR1r5gYj3hutbULHrHaYvkt0pLSCi2I+e5525OYzvHYtQ6gwD+Fju
PuURUh7T+kXQGD4ZvRUvZsQNPuzrnTRAf937VST5Yt8OzobAsJrLDdVc7TIyvA8lSh3ux4gn5rG0
tOYh9rbGK3zq9mcxEsliRkwTDJknR6QUfBwkXMiOgd39odcHOBsIbHnBXxgL7N28dc/O/EAmTaGv
htr84nMpwO6bub76/Ts4pLd1r2ME/4+fBvc1gQuYKEO6urgNzvSLgYe5v391fyhJSN9xOyy40+RG
gR0KLVclh6M0qnwlLFyXHc5f5AOVdWBs/lDHnrjev3V/SPLA4OIHt/O333C85sWQ5bUqQG+rJgjO
2mT5EFeSNzWV7aHTO7Hm1Z0otMyvPhrLD9xLTP8nX+5LO00/xlUy7y9zIY29UxU3ilUmw44pHmur
o/ueDPGKYoZPmKYXL6GTPU6V2uRtMX7rpVuvsWqz2IbXt4dNtxlx9D5Nfc492hutzb26jrIjKull
HvrWoUlK9I5Noi2SsfIMnKIc6cyqfgkV0IGZWbPzR2QScOS+4FjNxrsqh25jVW+6TuSgDzyrNvIn
iCz10ir4CuQoS29ATazQJyxji6gStzjyl6VufQ3yjdE/ranpRNukwQVIfYk0WUTkEEdddLBMpNOa
Xh2c2X3MSstFR5jMZyoaVYcxQhV80FboWPJtxsGidVAFWChBPCI0aw8j6FRttOiHxSZ4Z4UK0B2b
cUQrq8CBpCoj3Ocu5aZCM8dyG0NHAUwRNEt+1K365vUNkqY6KEi7QlvdcIHkvTcTA5EE25q1GEt3
WLBEtpaoJWM4C7M9jSkdsvfmQXoly/D5D2YgPxlRxGtXUz+zefopiDVPWPEvW6OC20FjuC5rarYg
oEfu/V8D82+bOnOJP5gtDZDiqsvKC44rmMaM9zz3OlpaBBBTqb0u430oQJawAC0OiW1tFUyVpapK
ECXDiRlmR0y3+5FHolyUxdRgTHVMdIRpsJ5sWusWOZpr1AAxMbzIiAKKO9l332NsQ0oPwcP1bP0U
44eH/G2R6UZxHgukyr5oul2DHTnpsYUygDwMtUgfpobjImSfWwhGYbMF3hXRvvPSU91mp9Kv+2VD
nb6YLAsKRsg9kvnbaiSQxyNxhJoawG7u31rNck86ASOFagGqdHT5YYFTm2qGiaU+LMIWG2/gIDtv
831k6Nt8IPhEqFrb5DbxXTIcSg58TF02NPplk5bfdB2ARNKVgF7Mwlt7ouAnGG1qxiV04mIZ+GhY
JSrpQZKPpend0nPraFlPEfBgo96nKDl2eYhDs7NuAbvbFxVIfBdjy6wN6bpFQKpmN94NrTDD75ko
OnnaLL3ijkYTtNHj3t2XnXllBpNsWUYuNJD8e494y31XaquKnmalyBnA6AV+bUqAgIye+giqdNkI
q1n3k3B2YbEKgk8P3/ijB+Gyb4twP7WwAoTin9xgDzxkDR4FPzIWySz7xitjE5WKRyRddZkTn3qI
jJXfMC7FdFSSYMcF4wyAW1k/j4sqHyrUE/EjdAM2V2n3C4zdNyAcIwhFq9kU5XAdCkxyGESTmWNp
oMxakTf4oUQAGTEmphOV80HZ8QuCPbGGeMZZ1FG49vYnTdTaNO1fEk3EypUTJc2wEVNsbEiVb+Yl
abySNMELsy0EVrJ0o1udd/BKRJMJwDg2feAWQRCy6pso4qz0JdZYHWeW/4FDlVFj/kkeC3F2vdle
LXSkjoCWOBXNJ45z+7XgoMxdaztN3luUYhatRhaVNkbMwxCaH5qDjS6X9s0PyWnWegzYWiA+Q8fh
lQ60by6D0k02tDsn6B4KqMKUxckmJvZseTAcN766dEjF5J4M2v5vVtBsoyZy1gZnL6goPm+i/KxV
90lgYrskM6Qlr5JMjGIst6AFvgdO9mOwkxkEMoORBnbWAWqucz5fCkq3jLUNTxbRS1ftgQG/TdyW
O0Im1q3zXDA/uFoRBH7fBLUAxX5jBrkg5NlDOF0NAFRIrOEGwFFlFpBtLHhfJTptOeKI0LskWdQ5
mRG9IMmAyDRZ/CAa5hJasrhBVmdmHAE4YqoBKLKKf9Uz2EeyR2SKa5Qro3KQYNv7RtfaQ9vL65iJ
U2Egg2dHdFMmnHLhTuG+IUNtlnfPfmVKDqCgKA26c0s21SKOkH7rXfpIgg6ed6/41pXoMMYSE6g3
deUqMM31VGXiAP0Q0XN0zECPz2qey+BkN7dtwnUh/WNcGl8ao5911he7uE+0QzUq7yC59BjqTNMK
A3/PZKei7Mh7hN8tamTA618a8EfQX+6xbEjyQ+T4xifprQzhFqKd2ygJB0XUhsOl1mfgWXnFaqNa
EfZGMm2OIk2z4Ym06S+Ya7AKw2VW+pipDRPc7mtdAJRN0vYpLjX30HjXssJpjU+kWKIqRYVks8Fw
Y5CDQ+9ckxIizej3aOA4dzbWTau5dzBj8h8rF62kyUKees/cW7VGPiDQBCCZ1UlPMvdC4FO49hRh
DeKx9UmAgKx+nkyuNaMao7M2aF9D0lwL3GfbQic+YuyNryIjBHY+r1Mv/ira7iWrpvdqMi9WgJcd
i04hkD9TEc6kUwvujUuTTSBrUJUfQwOaptX793KUzsGo8ab1fB9jLVzbhIpxMrh2gnw8PLhTziK+
0bNd6nB9OM2ODfva6UPjyKX1BNCHLiOpabJGDAUQ4hDPb6NR6w8RkjAVZXIPfvoknf4iUf8f0CnA
BffCQ+oOwWr0cZo0Wpkd2jBsN2nGZynGjTqM9BlemV7iXm4wMvyafP3WdMXV8HPzrOr4UFb+juhf
403N8hBkOgly6fCb64Y8qVBbRfzeU+/5GUMrjnU0cyYj3EWuhdFmsDz9Yo4vBN8jLg1OtqMjTiSy
e21aWJRMgV4EfrqmP+LDw7uOG3o3hNkPF45PpLXO2m7Spa6bTJvNvNmS/lcsS63Xl97ooy9r7HWL
u/ksCvr3DByUrEzkIkhGujz9ZETYXeak90KQocAAa+nOdnxEliv4rA+TJP5icqKHDhOYN5ym5kdW
ECKRSrGpU31bJP43Ty9+ZfaAmgksAqN3uBBGdMl0Ee9YKCxibatpLQNesuDXJv6LLZuWh04zX6HU
RSr/YUbFt3DofhaDjbIGS86GYW2PmHk89xWIWCcpvnDkfUVW9oAbCicCO4GdGqgIu8Zlve+GxcEY
quJAzcQK+Vzif1kULoQfqyJfACGivVHsKp6LwXwzoAtj5c6qFdPlxAO8ncW5h+V5ekRci4M6znZx
CJg06NRDlCCKdnMXJBMwirVJrH2a2CjIbNEum2LYpx3TWccgH8ajEHysBLsDQ4dnOaziCFs5q6uH
0ACH0DI+Xdq2f2yqWux7rdvK2lnKSk2nKo1RV1WuvNoF09vpGiCS/UXq7gMG8HVPAthLw8lVzQBK
Uz7zsa4vJTL7KYHyKzu16b8a32jWpgDq0KAiyVEKN51b7AsTs4oYglNU5zyU/tbBHkuQant2Ka4W
TdyRb1HIDbHWABo1/bvyC+NapJ5+Bd/dKJI8XRiSByOLN6ipKH3G6TWYIIxWIv6G5Ud7Ekbd7H3E
LovBk28Na7tV7BmPDBAkYjQ72aE0sXdjrcApEInjcJXsWNRCNy4gk3jW0F9TXK1p2lgH2uX/HvSE
KYt4Rqg02QasZb8v8aJGPqk+o84UDMZciKldYyBi9wjViYlJ/eKC1c96lnlx7BxoWIO1Qt1jWsh5
B+M6ZEFEJKmzp5fe5InLcoVV5s6PSVHIp0cZezTygpnjuPnXUW+GJH8sT0Y/z+aMRuZDyjIlJCXX
cEwb8t38+3/KJ0N45YDfw6BdTSTNqBZwThALZ61I1DmiVfUXDndERIN+tq55qVE3oxDIWvVkjvYP
v16SimyxNEN5EofD5V8/O/Ofsr2UZev8DwwLO6RkBfvXZwcqht5nbHh2PveNOBqg9fuJ99DaG8yF
vJS1E27sVF+nsRgfDatB2RC+kdl+5rajbeoCqh7TtxPWAQM0CydJZjJZTrUd8R/624SPBy9y8V8E
1gtjDsj7y6vqKl0q03GkpesOY7S/Pu+qlqB/khb03n1hAoc2vuD3Rn/mjvKETit95HD6jpU0201U
WL81MfBy4INpguQg3HMsru2eOVw1brSxkodeufWhGro1aqT4WZjxs++O6cZHN8zSqt1wirfoHVP9
EYuj/thi7NJqGHQTZm1SLCAj6KUC0pi8drrdndos6vES1ybsBztY2Q1IUMxKwCAFcQZ5Dl7AU+EJ
wXd69PNpWJW4KCiUrHXrlfmtaY36iRdAAO4iAUIrAH3VUcEu3GBCmehZeAzhHi7Rz9lYJ/uQI3uA
SdNEIacitLZdDZYLhhzep7JQinfXhspWYkOn12qOXQaZKA6NecELdzN32zUINs4GM3YPPoZAiLMg
bfk7THxOpraNcqs+TzIPtiIY/WWQiGaDnr482IUGg39+uH8JRv01Qse4+eNbSZAFG2Znr7Aa2Is1
MWM0bhLkUc1/6v7n73/UCSQ5BuTGCG8KrnJ+KDMswKbZnqaqwIKR05oaYLpXasxYb7Jm4gwwf5Z9
rW4I/hflPEys/F49MR0i3MMAdm7S/cRdMwJJ5yGp4U60Nsp8DGyX++irMKxxb3RISXwGGetByxJK
8JYoktBkqpDjzb0/SEO+oEcWW7xS0Ro3Tw5ppXTIXdd+1lGX4kOG9EHoZX64fyni8DqyjlG1Phym
NH1sG7vcMatljqpdpoZcrMkyz52LFBSC2LtBLbgfAwtiu1FEJBqA2R/qUT6YVYF0Q5H0AHbCO90f
sjIBUuHUYE1FoJ1SPacm1huSY6izHqq+sF5CgIquFk1PU5aZCAonc+VTSxmB73zzXbPHtwUCxfLJ
6DEHVk1N2S9lSHJNwsSbHScK/5H3wp3EzSzOsXLVtTFzcavHixMLbWO3jXtQA4KCvmoA11pyoKW2
rQNpNFDei2o83QY+lSc8yhUqZ9uHH1BXzYYViNcuJicUp4a+TJuXpVi9ksNdh8nNlgnMdBw0P7sQ
KFayPqw+gY6SZeqkDZ6MYmmWvXEYLBcvqTlqj0xLWIsyDV0yoowYVBOnkJXGsIzn66SZr45s7foy
2ZHkl791RRYvfNZbVpUWjwKsIJyMiSiFGSTARsk92Rgg1j3HOYlaJWR8MsYA6+rvygB8IToTexYc
61vi4xbIs9xZBXLuYcIEWl/tIGSb0nrpOEN1MLHbLkheqNMaumylMFJH6CtYx4aHUfm/au4QqFPG
0zQJlLyw6k2zJChD5vtGRdXedAtKc6ZfO20M60vo1XhJc5RkXumyMZm/F3HekF+G9aSqFa0KJTQK
UFWWvK+adXQ090LQXMyzLYITGoqfnh0PLLPPFA3i5Akb+WqSfbCHt4+O1/vQjioMgXGdriuBJXKk
9/TmRFirELQnelavQ1K4tkOaIcDQjE/UFON7MOPS3TwVsAV7Fjgwgmt7wGqMGjxFSoXOU7nBF65d
c8festinUCRXPcfNsh41mJ69Xtwia/J3WGaPTuLWVyusbIrVIn5pAy4RrTnkIk1OiAujTVcr/aI5
jDlU5SYHy0HFK/L+bOECx5JqEeqSR5BtxkOsouijnQHOY9w6xBgYTDXQO2BHR8theu2Puw+IwNdp
EWlvxA0MMKoOakQUBD/Wbl9R+x4ZuLk7Nx2cbag3X13QpQ9hMpSXzNCdRWNZ7QUFo1iPjRWe7D4e
d53ZfeQdk4+uxyw8OMMqxZg5erJ+q7P3UCDZ9S16jKpPcuoTCJhJd2nsdt6uaPkWu0Z3VdI9eIFx
DolQuXqe0PZjpioCRYKF7pH3TqRIdKGWYiM30XUYfabhf6u6TZq38ws6ryotjGkaYQrM/+WvArbQ
KeqhRjW+3x+q+UEwQVu2nWmvoZlwB3VKY8eyLX2eoHPvHBoOsoEoFS0PNFNiwhgCjbkPycdYaYwL
fmjdDsROdmRWU25T25uW/ohaiRk/Sus0PQtehbe09wCaet5wYFFr/k78/R/kdP8RGP23PO+/ffk/
n/OU//4e2/2XpO//7xLADYM03P97BPjb//5f+c9g/HME+P1P/M4AN9Q/bGooVynFeF0oRVb07wxw
+Q+JT8Z1pWVbhpjDdf8jAlw4/9Bd29Qd0xCWDQ7F/W//HgFu2f/gsnJ18sSlS/Hqiv+nCPC/5vo6
OomwNvHkrLZ17uCO+FuIc26n5dS4eICn3HIXsf0xYukCwdeDxfAnuegyjAIU/JhknQwTR0HQyyKR
0A6YuChcLiwlnypB5EvvfyLbDJZ/eilvv2vNP2c4zy/1X0tQ5ZpCCWVSAUnih/+W4cxFZMJXthC0
SzQEEeyTnZOpYhfpRnLgFyYnuaaIxx3VuvPqQ5BHP+ssaZ/CMh33eRiXG8cL8CR6owBIOnlLn79k
nxf1179+pvYc+v3XYll3XNOcq3yH907O/5I/tSCJjoiTyoMdhzsUH7nvfEzByExQwlXmxtzuI796
GAuNuVaj5NtdBVaPJKeIHm+cYsJBzaCHIELEnrcle+Co2omesf59VUS5BbHmw6sH8+HeyzRW8ewX
3Exoe+kqorQOt407/igtUm7nwMy6DEy5JasgY/Bdt6jp33Uh5fNQRg308fjsiFEdvVZqm/J+T07Z
c5g4XtZhRu4Xo0YqrMH50hrV3uykQ/mVKQBfmkDED7SEQKVk2twTvJs2atf/+vX8T5oP3VWW5JJR
umnxCf3r6zlpiJ0ZkI+LotCuPUmEuJyKceXmGm5UBdw29Nx9VHr7ZsyME/ewZwIto10E1BCmghwf
HNW+/xfP6Z/fYwMbkWUpKXTKkr83cmVcEZ0zUwfvQvS+0oZTNk2vxTA1l56ZKv3ayk8m+djFxddU
wsmoAPt/I5r9LUdUtvjXT8f8p4uDU8NQrmP/H8LOazlyY9miX4QIoGAKeG3vyaYZkvOCGCd47wr4
+rsAnnuONIqQXjrYoiS2AaoqM/deW9cd09At+68fUY2Wj/4SDU3VkiIh5+El0vNhNxhVxim1+GhR
ND2aLTTqVcTUckWgZLuPVG4dyQcrP4TbG2czIe8zS+Ba2fqHOwzeuxXPYQhd8cMvLQfGLR4aN0A8
npEvyHguCY9db6HUJOaFxLGG0bAJhOyf35vx94/aNUyXyl5S1VOD/l4zI6JLKhSMq6Yqv1huLTbo
nrG+hQEx4fpamQrpV9aNrwR+Wojfz4OQYpebLdS2wq4/976/bH1/Xof+GnbPq/Bcw9KlK0xXCJaj
3y5GjwMFBmu8hZ8ukrA3yFciJZnUGax2JPeiNbOO//IR/P71GkKyBUhDzHeAxxf916937Kc4ZrEp
oGDnr9p8miygJqCDtLgV27Gb+BZx+4bL6MDP++duIgYlo5tJ9ua7nZJpmtIzuVeW8S6M0Cf2geZy
5rjWv6zSYn4lf177eKUkCILhZm+ajYLzx/entS9HSpgbxAhRfZhvAfXuqoKfcTWM/qPJjYhzVKk1
+2oul9CpblTg+U9Qz4hU6roPsu0mjN3WcO4m8YZxiX8fSSikL2qxa5OZp67sCQ3J6ie37xRLPA0E
4i0Yb6kvntKbm50FySzMLN4Y3Kh/ucsc6/cv3+Desmk3Wzbb5Lxp//XdRYOISLeEN5fWiXfUhNwP
rVlTCTfauY2Qs1ejfPEZvT9DQ4ZspvnBhm7ULwCn4j7/TpVR8RzMaY+FxMHAgVTbDmEZbynTqked
nJOuMsPnpHAIOBDxRfYTtQ6+x11WE5oa0SHtbObPnla8M1HMD5oTE5IxNC9Eh++nRJ39VFevxFTm
u5iQI8C4mRw9EinJ8HIEMlUfEN2JFKMcq45588cUdppPApUpBvZNO0kOoV59LDtX4pC5muGuwNRz
KTi6riorMY59l5svmX1d5CkMC9Y9I4lrkYF7WNa42peA2iYsX42Bk69sAIC7zsDOVBbwrUQIK2q2
RTSj++JqOXE9OqFygNdMdAk4CwAtINvEncKqOT0w3z8qw6GGKWJvw0pQ3KhmipsU44UCjhWv78Hy
jI1kgKpqWooKjsmARztAI0vGL7JNnT9+FJaJ6St66Ni5j9rgBtdS4GpoUT3pLIhRSQImiIZ4U5q+
dXQJ/Np2jhXf+j6qt24ElLifLz41P2BeW3tu0ry0Anbr5Dv6ZQwyh+QjSyPDq9bEwaLtBbbKH87l
KN6Zr/pnPAUaUDJH31U4eFfCrtE5zw/VpBBv+hxoFGHcm9hTGzQF+i8OZafc/hkkwddCtMU983T3
nDk+fZekgjPhC7nuCX7+IuruoQERe6R5Scy1Lcxr6PsYwEvIrK31q+iBzXcuwJJ8agMUlxyg8GGe
gxK3Tzj/VIzg+uCF3tv4oxm87KURwzzHnxcY2yA/xaOJcs9HWR3sAmUULJINUWjGO3xdxorMnu5w
cNC/GnitkjIXpzby0I/3gsn6PBbSxvQnk8D67pZrSux0P8wXOlnu2YOn1QfcFEcxVf2HZXFqgfwJ
XlRvcOrOnnEQ2N9LlDc/s7zapol2XW4EF0rdEy6HsCgg/6MS3CsuYYjHuKSXg5BF//xBC6RNWT7Y
BxJ0XuOAWYJQTIUKx822dqzvwgDXGF8hHYokGug80YYh+Au6UltwX3qUbpUe4aRxxUXqNOFyi3gn
Ubv1wXMpvjisztWhzn81/6eVNOVdg4V8MIIQXVAsnbPmlF8ir4eGXtrOrqh8Zz9b2IOwnk611uIv
Sbl8Iz0KTlNl4znxApt/TX6UBPmdHQ6ps5smmx9oVyU7VccYG/BIN61lPy9/m06Uc8kEcZvIEaO9
RtsNNRzSjs4cZy21+mW4VvmRULyuJ1OioXTz+pU9pWUI3Dhz/E+0z43aPsdmQW/Wa39FDF9g2+DE
iLBcw6PWyKUtWv+wnBhMIfJVM0nruYcqk1F9otV1GFtKBeZTMAG2yH1dG1nEisJwfd3X4ak1u+wl
QQPwrKKHwEIhZOJTPy/vIOi6Z6+hPgdfdM0wFDF11uUjeO54Ndl++CUnVQCtiaG2puh+xBMSw6Yn
YG/xcBJ3eu5yu76A4GPkZ9HlCIIUIZU1NtvSSJA4hHdTltEeeMT3oEBGDRTmowqio9XU42PXkCUy
aRA5exyOIU5lsrim4eSG081Dgnoj/liHyQzRcLHtBy1nzw5PYKNBbjMz5Z9R73UH0LOpco5lVMqH
yclOflnpZ7jlX+O+pytBOMemH2L1kIw0+gfd3PhQjXeSuTGdIuyfeGRzqi4D69/8U5OFwxd77N+N
6Jjqcroy6M5v8A7h5y3bo5s3zqENCDtAigD/dTZWk5sNfsNMXrEm9k/cfR/ShkdWidbem5ER7GIp
ANHZbgH3i1jDcrYVL95iaRTjZmFD+baT7fqZySskG5Opvke2pT69tqHyt1ZveUduG/u84ElM4uWQ
Ts0bfBKc6MZpJ0ojAkJhHm5Jv0zAxynvakbh3HnMo73RlnuBF/+oR1B5s6k8BfGI1TIyohsWj4Y4
yfYp0fovjCPEMYgHcQqSWV/vquDJqqBVDp1Zf/Fl8p28jGvZ0k8sbIRYvZmX8KtJqMEFFz4bmtzq
Sp2apOhf4Cw5O/u0iJkZTBm70DLHr5EGmmu4gTt9rDFu4cFpQkQoaJZ6c1JnYo321lLzgDhoLkvF
5TnBnPagr5NIDo9NasHqNJqb0Ml3CGCxHPrWRZXeJR+IeEgKYANmlvqgUzPsS828LY6GkB11I0dJ
sHdKCItF9xcm+CxGKTcejHxsbajL/QH/pGOYakMrfNzFJ24ImDp2PktIYT6TbHmIwVjsHQMJRGXD
RCqjJt1hvj4FksTekjppkwKO245xMWA3RsfWloeQCAebGFNarzzgyFTYjHxrVYTwwyeRqYPp0b40
zBLvegwg1lXxNdVTqPMJZujMrofrCdFqcynnB6ZehB1KpXbGTAqyiZreFe2BYXum1SG0h958RTjg
HjLTJ7O85ULxKmOfgJBZ950XvKJLmrwByCeaIC5D72GIm/6B1wbaui2nZwyDBDD1tPOhaxXC+z5w
ePq0RTbov7aL5SpEjzyPEcg/CadzFWTJkw0iP7L08Bnvcb6aKg8WL9OldYbqb1e6GbDTsqPfMQ0v
JHtCdyfbehcbpbaJZoecHmLqTXRxVISjXBg4YUYK7B9Ms7Mb+h1kcRhtm4H4k3IY6/ukBa9VLkk3
9jJ0060ctklmJIfMyeGE5cBidqOs0XlVilOejXzRTIqzmP+3TAuNdYw3dT+oBhAqVJQNc+Hq3KBz
WjessoTlkLqYMMF/44beOeB8n/xIf/GqNnsAsGOsGBnNq00c3LPI5DpgOANtwtim5ZNSTnKfdPlM
wHm2WaoBUCjQyQI0aeNQDo+ErGdrTjHTpiu7eNupavrCmGgfR1SKDwbg9Z+4BDz8nyfONhx4GU2v
M6LOmMDz1s0cucvc8OitlG0AVgR2befmxl7+gBjoxQh7uvhxGBwghzSPwnzAIM8kUBQ3x8ESDr4g
I0qrjTYTVHSDjsnFqBBiU+3OcZYR5AZC27j/BvQl1vTuxtVPV2qEJUMyC5FWtPG+d2qLGnTCgZ42
2xrXxx7Kh3idUtVs2yx6VaoD2eE9IQfKX5p5N2rQyiK9dxtvfKpp+56jCHyeQMe9si1fHLuAr+uf
yzmh/14kMZYWuiU9ylobFOdv01TPoX9BIsGMxotwZ7hin3WqBQwXh4iY1FezURWJ4+6pqvDw9Mhd
tgvyZXkIUkCXthXcm67+vnzgYSSwQ5WEcYqh3sdkuv3z6/1bTQeOk76LpEUoWLV/72eJodIxKg2C
Uo4g4tTygquYgHU1mWyuReTfrN7pwX6UwXaxQ/7zXzf+9uc9mx6ny6OJ+8mVv5WUbilDTyDOXiVl
C6amjMIdXDQSYgyARaWu1wfsuJDRC4JvYxicwE52lbsPi3InUJJcemlMB1Ao2GJ6MAEApCghZV3c
fDIt9v/8Ys2/fbWeI+dejGe70tCZF/+1Qgx8wPJtjDUIOSKH88TBFsT5RRX92ZROf0bJ8VQJ34Ql
A3lGwQNNkWi9zaecS5IH0Vr2GRG18yGSJTPcgJIj+YBEhCMoMGBaGiw1qxnG01D2PwdC65+zBi8l
PjvyChvd/qilxyYJ8z5sJm3nhp71b+24v79Fj+IXrrRFZ1oY7m+dYhgDscoSonOXE+Wk2CnXI+pb
xk1Dse0KDDqLe0eTTbW1gAmu8bPF53/+oP/WFDQ8z7K5MMgmcy1pyLlr9KdGQwhvGQ4hsWZhbSAq
0eK+xa8TriIwaPdPd+rizoonTxDw45GRATf6ZJM8H7pO9XPCCc2iEeX/cgX8rV01vzAG9NIh/412
1fL7P72wyRuFlrOKIvFgdtYyxisEXkEmwSi8g+i5MNIfHdL2rZZHySatYwwZyIKIFcH1q0uiEv75
k6KJ/9tyI3SB40DarmXqfGvm79dkWOROQ+raSsQN9v1i/9lj8NYzp3pjK384VYRWwdZt9I/WLX9g
yOufGyTKx5w0vt2YrMjupAGnl/GpFWmKfbTBsebZuIqVthmYZt5RXxhXD+18mtpEd5AFD6BV90h+
Tk8Jmh/Yw8306PjFr6hxkO8p9xlBJ1wHzIQPSwvc+Qr+qrjFJOeiLJ1PCLZmHbDz2pTtmOrjMIkP
y52xFFpur6E6tLk9piD8/tlc+jwTR64R7aNIq++y9T74bJ/SlrZsYfgDtebZzVveShRZL4nj4Zii
01BPbXoX7ruOA3nubk85wdylVhovwUAuSNoyPFyKFGXY32tFtKRptwz88+SxKKfm6M/YHfA65MVX
O302f4n5AUYZ1LbPWrQPzSOHNjzaVBrbUrU0sGs1kKvRSLLMUOCvSkcqoh/+aKjKfg19HxOSRGiG
6WXRuQgS0B8IWleOpx/xURVHgteyNz50xDdYKvUWrxZvBVvBoXd9cXIE64VhU1NEITiJyLTLs9t6
5RPy7D9SHxpKaPvFMdcI/YE2Vz3pmOFOJAlA1/BluEst4jQzFeOt1spfrYnkOJEIScbMWuPIKbbK
HbJr7dVPDkaUb9aIC5CjqffmKzDeQZ2pl8GrkQWrvL1DVzYVNbFJ+35rBvX4HoykkeLDJLgKySPQ
Bq6hUSETCeYzueHmsB5pfZhTdQBvSreI+1tw8OfE0NXbdD4EdXKQkFmHiwnA8Wo17tlMQ2Lugqcu
09SjbFN1EaHeMuPxYB2ARNlwyykctxB85wNAskxd/7+Ukpq+W5CPcx/8UjmEB+mO2rhx6H1NiogT
mfHDK42S2xXFmCqGDHClyVCXkF1GE4484tknHQnDte6MA5hUNJmzXzKi2VN7vVybIxLfShZcKog8
PdFCxy1oaK+tqv6Bclq89vkU3P77rM0gM0xxQ+aZ53noQDBuDL2SX9ym48YQ7ioawRguf0TXBNkl
Q9FyoY53giaHLYPuX45G9E3iR8HZViDD5l7/QNF7QrLFkZM28QblDWlkeooZwyq+eaBPN5EBEsE3
e4VFUId0Vc3+j86eHuqMsPTPxRVAGPR9HfS1aeXnEQAL+skANrojVnU4pNyARjbfn8RF25CB+9zv
3wCX4vex6kfMljEhkOJnhqDvOcRleihbK9hSN+AtSu3nrPfZvUh5rmL7hcLfugUxD3oRgVGf2akZ
V6Ix6k++1jfHHscd0Io6QB5RRpcpSa8M9dVjPSTeTno1BwDYYi+u2TZnSRIcJBOqvHMEqKRA2X9S
Vqdf8Gp8fC4gspId6FPDWxchJ4koale5gLC50HmI6KzN0r4U3tAdiQC7tiDtH9l1MmYAg4kSt+Pm
CUD2xAK0Xzczx8KgAV3l6MFmsoa7mpFiy0NTV8U1oFxmVJgKvEFZ9IxsLcuc/lmNsaRAjQFnzIcV
LaODazalvc+74I+sk8jgS00cDXdHLpyxDmYKljsxflm2ZadlmRgUOZwEz+90LYaGMl+ZuLZf4gqB
yPIsd2/QMNa4t4iX7Y9x7fp7i9CCL67wT+VkAVWae1rT4DdbJl7BcaJPd+rlMCM86b26DjBdNXJW
1Q0krXBalvI4I/qp7dxm/blah6NAiWpWj2GbOUSgCxhQvJTGddHP822vYFVMF1PPZqHsGaAfDL3Q
ves2sHbHEgTmem18wHKxdTQGkDq4BZYt317lZn11dUxrLXYh5DEYC5EjjnsGFls9sJKb1fTc7oH9
jdh28Rq3hC+Mk/w2SRmeax24PD12eUW0I6+mAYJG6OSSjjP6cHFL2nVHGIPCb5PiMoMzXueH1iYd
DMIDecgNfKwwsZtNm3fjIU1B1tY6JEKticYN13X8hFKJMuQ/qAxKo7mbQ1KsBg3QnPaMl0oS2FnT
phq5Nsa+/OySHJfYijthQf+0nKmZD5jPumGefM65+0pCD7MM8zx2sOpyC473iL1Fi0kBJzqZ6Oo+
+abT396qJtcgUCdfyCkTWzfxzE0u42RfocvawEoQZ1ruD8shKRxi4xCJShyaAayYmKaLNVjJ3mKP
3QVl6d5NkNukrw0/TKr1OzCydls7FNpWiuXNd339LmgB7sAoVBcvxSu3VJhmpmMaYviZjm76A9Vn
urYLQpuWzkZjht3Gm3dOr+zehUOcJK7OetPGJtkS+ntQqZtqQmIL+uy7S979r1S9jH3/kmeq/YbO
7tblPwH9kqlV5fVWWxYJs2IAbkV589GOI4cRo8kfa3xedg7F2y51BmET7A0TwN+705lPoPIrYnhF
mZGoEBCZexgr52F5VR3v+4xqchUGabKrA62+cLgtzrEoecuD/gOjkntqzME7NxRuRSPoxnR9d+4j
WCeyx6BGSPm2cergeWztbM0eMH3kcfASkNqA0PJujfAVmTn0JCYQ4iZB+INPPXR2FH3PyOPQuVeg
wlnzNlGCxUrnfUykfbvPqqFbxf2Hn9jRm242x1FnEAnQ3DhrViAPAxUVAlRsf5BP+5NRWAGf0vBt
YimksWqEe5HbegrQBb/ciH2+Mpr7MtCx8vCYutGpavr+oC8kWBOZx7qtgdAZXsVAaLD+gOJ1bcXE
Po8Nf5ctjFqhCEFLh+LiiAy+hRNnx4jkme7I7ZCdlpKgDi36B5yEd5yynE0UaM56KcUCvSDetWO4
yWF1FaJdfRgxWpLaaZ35hvekMRRvURGElwHs1qoJREiU5pg8db73prAOfeBNJZKVpvCLkERTmIV6
tXX6Y1blhc9F6Vf3ysEW8Udg6Cm7NAdShqVyg0eDBHK9AGPTYtT7pAenX6SD/b8fZfmBjV6sstwA
rN24cBLxWtNlG8PH3E8YAtXFtNZY7449lqBDbpyHVCg6WQHtLhyOK9ml9i6ZUWHd/NI6r6VRl75p
ykpPnY2XKYyCay214kWALNH6oWKRmBE7rBaGOQZwSZ3iKo2K+AXIukd09SwuCRbbPbakfGfpycfE
oWHHKY1kekxd+0VLhiGIGUNX/ZsSXFrzuP3PE16qCSoJiykZxRe8iN+aF8LKktoyWn3VRwXHV1uQ
GUWVygErwWdB9h49rr7upv3Cm3IMG9LoaB5ZycbzFexA912jKf5l6ia1GuSQr+sss25DqPTLIN/1
2NIIJMiCb1iOtqG1NpQxXVRf4ybLZ012ADgDvVt7djMdIPtIEDugpharI09T0f/nF9TIBifx9ktX
TQEFiJEdndAHy0L25q71MsiMGUfRqBUJUwcQ40WT4laRM7w+zF+GCjygHq413ZTksrI/GPMDbd1x
q6TEHOwwoaLmqcA0ev2jgBC8Gsibf3ay8CtavV9oPmepBydUKzWruzmGpA0N7g5GDTzR/z5EGTlt
QCGqfT+3uEy4X7u2Izvh6KHjyI9WN8of3oDDR43dzkza5OhTnq8heVivVUeSYZKSioJNdL1UdTZ5
qQd9hMtC3glMEkOdUXUmx6Vrk/OOooD1e4Igc0AZ6eJO74yXgrjaveaPj0ZYIA+eL0JvAHBY93TR
cif7ls3gw+VBM8PmGoEdGnSCHDCzi/3/Ph6mWN/caqgPywpgVyHQezkcM2zVSe+NX203do7ZLERw
ghGsCKkobdm8EIejHq14rf2wa71eSSS896K31Rl3nwdZBORKgV7lsLTymErR6VfXLCMTrGzNX2PZ
TY9jGP9IBrYoQkDTB5LEws+xEP3wG5O+ufBWX4oMYW1gk/Qxn3cmqJy3MO7uReaq7eCV2Ya7rL74
ssbCXquDbV761NK+Nj2mAJliU7dGTJ5+1b7IWHpfcjt6t5VbHnUg4ztGmvRRPUxeOK7IkYurt65W
Egqs5LrJvGSl09o6alk0HWKvYUa1zD9/Bp5DNOkMdM6SbsRUPiM6jLhah/Rkr808SwepFezCQree
vbgUdDm85OZ2+n6ZlFFRbxwLBLVPls3ODCFB5jb5RpiguyOjhO9KkYoTiqF5mHSWTi+fgJZpzTbu
u+RO9x2oULvXejG+lXW3Jxup2hpVr6jDq3VuZPaPniUSw+1/zsYjWeifBVU4WOYGzaLO7pTK6CGe
/0aU9tqJBfFqes4vIJbDm+5Ex7xIjp+zZFAjw3PpOu8A/RBzhcYfKRCvC/ly6Cn07KDpHjQgkmX1
fau84ZwEunao558YcmkH8p5IS0lEQKh6BgNmDIHjRXFy82oX2WyVbIU2NWf8IOPOXnjBQpbAvEYW
zaK272OkzDe7rV8BGIxsb4a9tzX/OSEJ4k1X/rtMtGcvzKavtW0SWZlEr4C6jVMUUUGDYz9UjFpe
CotSd+KU8eA3ev5IYszGa+pXfC/2L53xdp+PDjs8Ew2CWdxfBp5z/OtXUTjRI2EA3otWbzwClvSp
hlI0tAFeF1jcJ1xL7ErYQp+6WHcPdpxbWObghXg6fWoUe1sAMfZW1COgBdMzTqQ1gLODxAMf2Ud9
74ztxqSBSAieF+1AYjl0/jN318RY6dAL0rJLK4nhtTcREB0WFUbWm5wZsQoeLKtxTkUriRW3IthH
8y6e1tDPvqdkYPA9jO9JBlI3h3AfJ7M6FOW2vuJI+di5YMiXdvqiZp4yBkk+cIjATsZHb7LVI22J
du8tfNX4GwTK9slB136Z4JnUCRDfBqn4qtM1UILTJLrd52bbVA1I5LlIarjHrstPEczDyrKMzxOF
qSpxK8xjwP4BSxYIVosY+rGbJCA2hQ0RaiIDr/lpZFpYVIq8PxpJ0aGLGGkSD+2LNV8nugYpI8gs
f4N+tKfG9QBGzRDEsUQpmujjMaxl+4IR+ftYgd9x3Ma/EyS8rWyNXJPWzKkCyvpYk8/XFw3SC51W
hM+82fbUgT5OfIu6DtVmnbwXThtcGelHzDw6c102mfGlHbamFZVvIqx2IuncbR377i3MIozhDF5f
fObhZRm/Lpv78uCOjLgreeVFhNd+ZqCFAVABLcoYGQnvjYImPY7LAQ48Qrv2a5QPVhDtxw55XzKo
bVcxVVdGWG1bGREqOWcg2LTVNjCU9U1qGoj6fY3VUPQph1cvX0e2gVhBU82dULtizUae7xY1TlA8
i0YrrxxV14MZjk/5SC5RqIG38xRR85zcsNKHikZGEDwZ41vtCwvtwxBshIsox4mDCwKqcZvrbrp1
oe/RS1L+wSXf9gEv8sZoevNExWFtSObgVnfLhqORzXCwSX3cJEXyJDUDmGVQJZuCwd8qsAn8g82Z
g4RGVhaXobjRN2svlg/tPiFflhym6Rvn91Xde80HRC52Z8f9QxV2sg1sUhRipC4+kgPnpyFMm22P
PEfdbIsXRG76KrnqYRm9swnneN+t8NTkSfxu2WJnxbTldVLolwaTChYp8OhjGXaDTWeF2WM19GBd
KEA11dHpJy3yQ9D22AYVPk6VbULyY7knWvvUE124bA9dNuL+iB3eip9tR81wX5MyjWdKwLR2suZ7
Y0zoPYSjVTuTVhEYVq++W4n+h0ij6tSq4eTZyXBjV2ofXEQnFQYdgju6L3HOR9NGTQETzRAPme0Q
ya1YW9ZAh8bNkNrRFtcRw3eEy7vP+jxlbEdR3WysAeZWbw/eaRThc7/cwQPnGaLRSDZi3633Bckm
1+UnFDbcgjVk/jBszw4V25vKml3VheNONjgWmJ9413By4FW3tl3tsEmZj+h49qUI+qswoDl6Eywj
OxC30UvexXzQ5lA2HWUevpm5fyemjqgMoLZbI7LiezS3+KTWJhyf7dd+AJS1UMWXhwabhWnpxuPy
rK0cizW/ea/0UG4Kow6xAseYaj0GRetxsInGXZ7nQHYfGtF9xTGOXdhr3tgMfMnQECeTXiGQp25+
QK+kPSw/Vfj8Njhi8cEhSdj7E4WDZZv2Mw5IYMiZN50XTvCY4uDA4fte9HkADDbSfDA5yXh1VMnt
EK2JHzdfwUgVTyRsfu713EcMGRT8DdJ8N2U5uFzfHCaWh2VHdjAPGlBd5gHncjyofGRNSmEvTZvs
UYwpoqLicTB985J0wr9L35ePRvXc5TI6BMpDRDevLrXBsEo2RLelbFsHPYiJ5uIiwXFFrOzyCeYw
/vZG6YwINrejUfi/WkxKBCwOK9I3xydZTMmN1Kfdp1iuhYo7pWP8TAgWkoep1zdWM7kHGCtwrRqp
74J6gdu2NlQ02rFSAQQCtuUdk74MsMNTmRV+SDplRUoCApWblZW7Jo29LVhGaGWdllzNdo7NmuJ3
RkTNvVXSXtsOJ1Jd5vbzTCzTfZdVbOpLavPx68LFXR7mEJ647eh8TWZIPylw9g18+N6T1X2wyMGl
EWld+zfDKMovhutvqjYfHoIm3TszR3iYC0J7JDm7myY0fhZ2PixkmCjI3hQNiVWLlseet9mE1ivH
vDba/Q9VL8qiPphiBJhKJlKnbkQxVpyHphK5vd96lD0zghU0SL2JXtGytifbJfLXKSuWgaTNrW3N
71YU+jdLauPhs209dzr7VraX8A/VyO7cqaQ/O5XmIn2wv3coT8+1AYw369xVKTL93hvpIdCeBPza
fWR4jIoGVG7zA2C2b/bglqyWggzSokppeXIGXK49M0NWgVcwPoYOkRZ6wcWEvDvcGo2N8btjDy01
u3rK3EgcZF/ZWzOB2D0HSExGNJLhzE9uCXeRcxPdMFA5y2KwPBgOjTnmJsXGkP232A2r69D1A5lO
3YfXTulzxWbF8aZ9krDQq0omD2kNYbpM/NMYRD8/dZaJosj359MJehdQwyqbNk1bMD9t5LhLRAlO
p3Y6AIsi3qreG7Ykd/UvzO7DcydajDH5N4wG1vt8tFp3mADWJpMqImLp/whccHu4XKzguXo3WxKX
U6ecHvB3DfvQzAYki/wyGn173YcUZn4tKXinkgR1DXo9+RvitDxF8nQOCESj/UMnEkeLwthqEXLM
3HgKEo0uCyF0ZoXUPeit7lyl7VsepuNLH/oKwLxZQoYkpxCjxqXVoYrGac75Y10ZSFtXRALvEJiG
v5whfi0LT371ekblbWTGZ5Ipm2UfPbd2TJLyrCeZt1WeopFYniZdKA9mRVfR5LxrRZ38gMYJrVBG
xk2leX+fhv673xJJkVHr7bAj5o9lnZF825Gxsjx1TfM5suzyWukIv8aOYtjgPPzSxwFXVW9Aj0hy
9IRmGG6zWTgj4uhMe3e62XNzp6ysfJ8wxepjsI9+NFpPChTrEwP4dw0A2mX5R1DabGhKVg6JKrP/
Y1y2h+qc5sDul/dSuHaFLlvbjh4h1FZkUwZbwMCJVUOJPaFgCnX1GenBO6A2QydW0Cwh/VFlL37b
Onc2V4KveBbNnnYa4PAaV5202v2CZ1ygjEEe/fBQJiCn4AJtSr87DWBbpnE6y9kzSGjA1mmjX7Cm
+ifHZWCdVY1/LrL6tCDhKj0+NN50yNT4a0yIrgERRF5TZBAa43HsYF1sjb3QWReWhTsAaoU7twVP
Q1trtWyZUWXbFw41+ecgE34Q0M8Yjc68XHewaKu0KrfFEFoHWnrju7KG/WiX9W0IghcbFCEpFlm9
plzXPjJH4bPsxv4Bj31NIY+ttokpWQsGQoeoCrNtOrJjtDNLOwjUQzpqCXZFYhg50EFewpxEombS
fHOw8VdZPr52TQe3LnSZ7AjorfNBhkYfMEx0fQ8ZQKlqBp+U7tielrUWIwNVq522267dZDKjWfHf
B5Ohxro0vuGe1tjAaelx/+4nQ89e67QbLsrDjqnsSLs7kv+pEVu7RWsccBxjZ9tFQ258TPSn8BzL
4aS3jfNiDWBySK+rubRCgstz4hCn8g8zrF90+ODPpCM8Ol1Yrv2+DO8RMOcDMXYEHGBge6wixcA5
D7dNDO1yuQPS+a5ogq664mHfdWawbyuzx/3vmI+g161HVJsh+my58scwO1rsse9wrypvqo6fe2mE
/y3xx+LaDZRCq2b0q7Uwmx+tcgNUZaGerQuD5gQ5i+roB2/RrJRz2iq5EFThbosCEuTopAZZYox5
KtN/V5TJqzrK00c7Gord4LcP7Tyfd6L0mrYNavSSNCkca/cwK9u91KDY2JVGeTkLhNKReJSRRRnu
F/3MluyYc24gaOEIZR6X4YBEtLExZ8rRRLLYUXrTDg8YWRK28n5d22a0Ni5O4R2MOwla7kEOIn7S
6p7weKN/4eytP4V1cQgCV1yXhXmUvrYecmKgTAR++Jf0y3JYLZtcHvzBvdN8JHFARHhk51qLz4vJ
axGvsJd55Fh4hEVnY3L+7FTojZvch3n1UexHx2Kcj5H2Mw7P+lAP9J/HGJBEJi+WNVZXSnf/LsgC
fDQHIljRpdG1gCewzORNiU/RL9t7VpCexcdZf0vj6Fh0zLyj/yPqPJbrRrYl+kWIgCuYKczxh1Yk
RU4QNGp4VwAK5uvfOryDN+m4Vy21pGNQu3JnrpwoPW1s9bKW3fRobZzo4L5C5dRWiBpoP1Tlcqin
vrz+tmNY5rATalvuMPP+hVoyn7VlI9iTNO5jQ0dbIhJ4nw35JP/248pBeGCBdPz9Wb8/BFkV2HDK
zp1j69Zkv3D7Bfv2NPr3aeKzabdRrNOqv5Ps1fc4k2nBvBn3f+en3CF/YRSgdzsQHb8s+Vln3moh
HIb/u7Tf5PffZYwNp+vu9liko8LnMeVS/b7Vq/4GueV9K1oWMkYp7yhuz8glyPZa41+Mb/1e8a/a
OhVkDRLUb75moeFPdNMQJRpuIb+l79kBN3ziFAxcFoE9ZC6kj2hWZVRXTKW/lvlMjYCt5+IjGSxQ
D6uTh2NmJccevStMKoQXMVbMiU7+vdpa8ZQ0mnch1/cwYtI8LbKfr3LGLokKvOOV/WwqvEbFUG1A
SBDox667//U+arp0gpm6BryNDMMkyNY7Heszp1Gdnhh7CEI40yO3I+pd2aMkmDj3ptl9w9Ez7tOs
+pIUSwYunMYvu1nZr3E2snt/bZg9IYK65EBKEoVNxffDEJLj5IbeRrkjQ09xo3ZF1U4c0Cuf7aSA
wmCYC2uVnmqxopmLL+WsAqKz8WTTS1a0Gfud0WH3t2YXFKIdBUHq4PsZ8g8Yycaj4pOAer9r0g1s
UJv9xQwJjv1e92x6TvFXbpZekDQo5Q4F/8EHAC7Q4B2e2t0ARaud3UPN7T5UohPxBoE49qEn5DYn
RTL767Na54z5j6iAMLtmv9UU8ObJyH+73i+irAg75ChSWTWDIDK3HRUKXNLyz6xjAY7r/FE6ciMN
5DrBqth5mDr7/zYz3xlJMc5sPNAzeU4UHYGW9+Qdx3os43HUAEpwPSdkDCS51o9pQl8F91Ss6P4Y
6VzdHV+LWDCnoOE1XlpmymVW7HCtkRLWhv7lvDgN9AaFS1P9GB3z1Va+SB1x2EIAjjHeLKyvvrO5
x/5qmgexiNuHsk/ishsohvKmeKJ7rNe75QG5CTDC+MKq9a9cGpBcYa0VWlxZDRii1EA+VN9D8o/S
4Mckn75Ta65vl4w+wkFPdZVRn9Lh3tGTdpcAyEYB9pvjuN1yBonm77hA/8u0OYbZGPVrdpDY39BJ
mrsatmpV/R1nKkjhuKJ75YWLLb8UiKykjDdt/a/U7O7sJy7FcF6BpE2dxiR1ILva01a4hEINMj1N
35Q8ZwFNSRq7KI+sZgZHirDsdHryTHe60mjgxfiG2nCRLFmWtaaiDev9eRB+u2dXQWFXn7/cdPaL
U5ddNLElSJGBPMs5g85m+eLh9Oh8dF7lw/necqDaMAHrvcnnDCZM7PS0t46Kp4w+m/6eMLJhleYR
X9Li0c5uWdmjym25X/Tv1oboqsk1wrbjMHVD3SuZw7aNiqD81kCjyzpIXJLEFvTFWnNY/9Jh4T3J
AXKWJin/0OsYXxy388T9bJ3ajtDbKLzvuSBODFzzsP74IBdjUlfgbfAzkE9Dr8qGgvZtGw+4m5Z7
WitvPlTPPTnLgYrdsxx9XCVAcukLXF6qCnTv4jDFthwNeCk6nxAJReU+Vrd8n9bzRdsMg/b4FS5l
ArgGvZEMRZiaAnFT28gQJDZpcA5jR9g08R1Tbalg04AF4mPTBrZQ00MiAPBnN9d4TZ5PEVdzM0AV
7BH9SIfFgWMP9wzq1zOJlupCAcR+1Kae0YnNjElcCABtGeR+o4c0Om8RADs8yNTblMBrYOOtY4PR
fB3KY98IHp1YK4xee6Yn8ELd4zHvh9OQ8njq+hvLeaueRv7CGHp5MlBVBWsjzw+aPd3rsJJOVn3E
j4KITmy1IEc/jA75BQEW86c10hptjto1oddUI/W8YrMDdMpAmdp08SO8bNiRngIojpzJk8pCYnSU
FcLiLWJN66mEcZ+ZAPsg07tverzwZc6YWUxHPhjTa6IDJslKDCejVt1hGvzw9PkWpckfptoo8PUn
vJ00yaxG9bDhM6S4AmRRxT5pDUjk/Pi9t4G6fYJLVlLalkH4mCl4mjhZWZQMU3+eOhFWjhuuTdYf
64XiG2DBXaAAzLVWAYh8TJ81El8YI4vXdcASqVK7Okqnz3eSFUc8SfcNZ7x7L3jPNwws8yTKC+94
s3e64r9uUVUMCQ7zMK2kTGX+0feIyha96mNcJURIi71d6Dy/Fxyo1uReqJt5zhJKMmyjubs5JyAw
11PoCxC745RbEfYNiwj5F6LPdavaFoKug8c0ndKzzojBwdAdNA/3vKBDDkLjsG9Wvq6bT80ygp0+
n9Zcl1cCvn2A+HnPM0vf27xBprkZgb7NPyahC+5sQxnZi/mvYikdFSXOTHoNr6bA2Ico3QVLZow7
SFI1uPbFiUfo8m5Hv5g7oOJNxFBb9q4QQFeaN1a/CueMhQ1X05q9CO0e4BT2eoXKBUfw1j5JSrRz
QVCaisV/kioFbdkFgW3LKU6SOd/TSZKi9aHGps1mRW433lUjX4LkRkpM250XTRvbA0erFUcJl/p1
plWgon2tS4sDTEE3UolgH13Ga96qKKkxL+Gg8ag7zZ0rIbc+/U8b8AYkK2N7ygMp6mdT7qyOfXiW
eLuaRgR8DU6QFn/1nNNYmsaeExDmEz6151yO78Tz6NR1/gJAfMVG3d37YM8GbCgB83JkZJAvnOUR
t9K7zuI3YBf4ZWkC+GXK+GqL8piljngs1KfiYRXJVn7WBmTHOqP+goxi3OXqu5lNzEfWwhk73dYe
xvYnT5EzKBiJhdc81eukccWbFYp1HswDbqEEm+uSS/PgyOHVdW9UaQgeS3JPReoaORU7ZduBV+M0
+IuR4HMqD0eY0/aPpRgwmJGTKNuoILFytlwlhywHCX2sE46WKdX+Cahduywx7nAnNrtUu5Ncgw+E
lSpAnK/8tc+2qS+7ruDqsiGKotpNG1e4uZENb1FuRsh2NCAb7w5fUfxgBic0FgCzZ2XCzEHQc6GU
kd0pby1rBELDIkgsGhz7nvNtHVBC0mU81gAxwrEovrBk4fbV8suS+J/YeXDt0X1V+L489eVwqRUP
1KFKca58ipwhznNceEP9t+fKNz75z2z3q9jAU4KxNCONMuv2g6zGyMyZ02rieTgESZOu4wcl1Ros
cbNEl+QYxRZl0cSMvzF/oFkbNnbX9eGY1k3MKt4KmtXirUxq4w6HPJag/k+3pYhCWhMvlngwyvls
YZH/0zSgzhlTMYt7n1ic4mygqk4ff7Ix41PNLUaD98ZH7JlYrBtisdNOS+fYQdnkkKMqk0kc2uaA
fws/0+SE2VCN4HnpTNEKxn3hdej57RYV9UJnVsOScixYYkuXZWXXHb3V/VGyfddnSIFJx4ZYTnNs
wgUMZm8yDzPKIsnD8ULEOwErCG3deRsnDnJ7reHW+dNVFXNgVb32JtSrabdD5Fv6I6Z12MB87fFU
7zqXoSC7ATRJO74CVHBIQXZNoHrynrBJuKdmat4tZfbX4MDNi5bSEGYtm4g003tslsVTp6oxqITO
qp5gWpdofCI1iapKf/Wdth7zgWoJu62Ilic8F5n9srwnL2G2HJmjh/109Q45K9PbF8HmNK9zm8/4
4D/a6S3pCziZLfHHTROqkvm7g9qdkB9dlEm3ERdFrn4FkXvq00JdI+rWJzBOvbm/yjr1uexUZbxU
xXel48FsDWCErMx386w7EfsuStWc7NG2lvQymXesJPLd1iD5jTSOr0Y9nLgx+cxditR3534mDaXn
hc7DVKw9k5HOH7aRj1RcvFaN0x9N7TvrKAWMelUZsT40nKzLGJGZOIxKvXW9LPbI4Ixe1cqXhlA1
loMOlop8pqK92uUEYXLJ8W37Gd0y1u3D4jknZ75N1JDKzszAmk014dxwqhcp13reqTWs9Z4QfdJF
djH+Weka2BuucSAWoYE/ntxg4eOAA+Igt2XZY13gGyCtHcu28uiMe7HlP6NY3UNvuHu7Vwb8akWI
aOO7ZJS6c+jH8UjidIrWgkdBuzmgXoy4zX0mpALC46lI3ISvPZQhzuC7ATs76oXY+aNp7ZaGBs/R
Ns9sEhA+yzyqBUKU1KdwasrqsJBm2pLxR8/8J711KEtpTWKwcj5aSf8XkABCmEVUwDVdmrbXvbUR
AHeL4eRpLm24vhcUiBElPiss+nJ8HgUPUwvGXFhb40flN9rTwg4th5vhuF80FPnvuouJaczrPJjE
yN0FqGBSS7G3q9QNTSHhHjggdFw0tZz1S5okEGZFIrkFGWaUEGsOlmaZg6HRy32pnZ2xSE6lRc1i
o2HXEqji4wh3wtliK3HGIF+MFCp6ksUVHjxzpcwix6Jk12o/8xZbMLJiIHXZjpYu8OuU7E4t3FBP
tkMItOahdbGZ9LNzyn17Y0SjGbYlhqaWt1tfCr0tmYprnqwZuJG47pZPfzApUSh8uc/9fwxa2R6g
3AOSfzBWirVJu84B/E5YGZ7xMPBQ3nts0lGDtbgT6sTLfc1Kdw7FlDx6Cw7ESuoRpBURZWO84T6h
XXnOoE9tGIRo9jbIqsNp/6EEoTisHt53Vl7hgoUJca1AT8wY1KE00fIrccmZxH03KRymDk/xrhzL
Un+VVQ7fDTdC0ZQwIh34A6rD5xhUAyYUTIAUx1OHC9DOwvYBj28s5YeVEXBiIXpvE9jaYy7t8Qjj
3kC+Nz2+jzho0354awh67rio4LApEPwI4scDjVraOuYHO4GlOXJRnbyajSH/g9zf8kkjNw11gS8x
slY1C46WBnvoXstsgNCmfEutPT4F/0Uw+R0l3TWzm3y5w3TsYPFAEZYCnCN3SDybrHxoX+FZTBcV
aYc58NATziNbQXwZP8qy6C0ceJyZ096cG3MvHTMyDcw+N1wrvXMiIMdPZzp2kCE99/U6xjqovYd+
vfQaObPBzrhtjpSUtAIAQao31mUcmia2ZPevHZvHljAQzweWJ27zjrev2Hf59t7ybOE1cwKHXnjM
zLxt5sCZkaZ8ZOWTJswtyrnOcRTyDLT1Fekz2wNj4r7vWnZMPG9nufYBEmtzHdVCFz0IrjCvjfMK
CjMEcD8Z3sGZtJW4Cr3q0LSrcFgkOvZnaRodz3+kWR4QwNWlc5dvI6UbXTOf003Raz8/J6bnX7J8
fQU+u8ZSezS07IMCuEe3URsiZFbukqGQobPxGuVWbZAzMLFa81AzaYjze/u7NMX82GnOC/Y+66xt
dC1JqIgErl0MVyw8sXhIxQpdS3Yec1jU5xlH7ESJS2ZA/9drsJqFTS8mIPJ+Wu+WSavvRKOjiK79
aTKoZ8akk8W+TWt6UbxJzL4xk2+2rxZubT22kJ20GQQJYx+AsFEMnM2Ecrn9uqkJ+OAXL5CLPa2G
fjhVNHbPIMZqfXjAE4fhqwbsKUzaATPlxn49bOy0lw/ZtM8+f/JgznE6KazQUggRZH+rvF7j9NCG
w5Cb7AXGPzp0gTtyxQe2lTn2vuwl77BgCHu0dmAlAa/gGe1tK57o/uhh9Kxdv4T4rp5a1Oi4n782
LLFxVpPQrJvmPPTTYZ6m7d4s+Eb7glnYlk+sf0i/UfIjMB1DGfdyPlLzSy47J3a1hSo2g0wduJlI
N2oOFte6zbW4HoiFRqjmeMVr61yNn0VXuhdDBkaTyN2WLMcBR3+INZ1SbzO52zKd3jqRnpzJxGnV
DJHudOkpt3MMXtsazEX/3k3DKwTg3VqZfDvqYtp5g7x3UyihfbIeeaZ2+yGf/iYqMw6tVn6xyE0p
8hnoyEuxWdItgW3O1OJNTPnz5DonbLYwxnydei8X9MP7NDXjabLVt6iKf1NFg33u0y4ilylIKnLr
+fDHb1oRVxieY7/S/1Wz+YTM20Tc5hbuUi4e7+LLwT69q+k6C/eVjZ60Yf6PRuBjMs22sJ9RMja7
UCcxlS9tgSLUVvSMGyU6fyEprs+3ia8AtiqdqrHOycez26+H1YD9z+AkDmPjPxQZBZY32cpx1bIz
U0El9TKKkDAIUkKBc8Ge3X0mrDIymQlte9quej0dLE/QZeKjhScKqYkLKOsefSoiSfnwPllWyeYR
oafvAO2rrT2ao/kXWx2981uvx4b1natcO1j58+qWbIuK5RV7H2jQjF8j8CzZ6CT5SODcMZ8AJV07
F8N/v8FoX8cN++fq0zwrie3cWQNv7ISTBRw07xH1jDcqL0Fya/5atoEmTxxXJfjfaKR+Mmgw1RI3
g9BErD5wqvUwstwNpDE+JtgjGJ+9SBRVFyIKd+QBzrrbfJqyurhdZWPiNa6TEv8NGa2+irPFmXof
UZMSedS4JqmSADwNch2bOOgMH0t96QdciNwpleR+mw0IXy6XjqzsG9SgZIf0Nu7TjY2myAGwutV1
Vn+6hraGeda6g0rYr4la4GNvt3dHFtlV1Bg+jKlioOD7CUuArGLcUWzCgwMD2SS1f6tlvqpMM3fc
v0l5kVD0Oha8BnGEwOJ3x15z5Q5JT+bEZ4SP9UeWyENa8c2vcZpTRmQi7vW9Np2K7ibMBuyF0IZo
1rroxvo56Z1+mrzmEzFGB9yAWtwYq3zMmjssdS/C161DK4sP02phw0zLlxINBOMeH68cptep0ZyL
d+t7BisBPyamjMZDPd7O/jBShrdlbyiNJqBG0ChJDutAIs/vAd79l639w8YaFrByeU503AhT6Xa8
j9rZ1Xv1plXyoFPbFFJu0MSOnfN1IX/HQ/IJnxU9zVP6OeuzfTApoQg6ztewAaHBdk9H0G5GqI36
YylUshtKiy3mWn3kUDZMqBBq5eaiQDunlHAEhctnsW+Mh2IC1T30zRSv1nDVxux+0tpvG1M+9zim
SI8+CR67P3OiEyysOUJXVlpvmTsW9zRYs4xJTWnuE0GstVuKOSyJxEIHVzs5LIEllTrWFt4xApbP
lVsDip+tN8idK8iSeeHYCaeSWy4XHUSSaX6T2vCuVcClrc1SBLeQAOeqfk41vqbKWK6NceoGODub
IAiiTLx8jvUzbGDQyJs+egmuIWnl0SLp7FKWST01+XzIfkynmC0cEoX1FMumgbqi52/Kys9rWamD
MHMGvoJqgaS6qd2lyh+83Ka8HEfSyHb8nEhxN9IayqtGRVTTyxLNp7/F+ek78cAHhlubfGZFokJg
VMTjEi0/LZvzNLeFtqttF/hOR4imMLYn6gwfZK1HfOCLx9Kbn0cXHW5aX1c1dc/kTnftOr2TZGgv
eEpfHRJUi5Fclya51nJ5Tlu8RU6fPLPe4OJnfuYL+nspmLfVZz9k6FOJ0Vymv8rQucyTIqVagtvA
mOrx4K1L4OZDeWlVj5dTlUUEAobjldsuz+v1X58YkW4W1mXCnS0W+WH4K9r5wE+sC0Buykh+GpkP
57nglfI3aCylZGuQ6w1g6Sop//cPXuJgZOUTp2uy7ac6/W694jbzZT8WGfS9ndPoMJn+TrM9qtsN
ZuSmZwcJ5hygWhbOQh62buCdL+t9aXHnxwoIFPZLWnj3pOCQNzCCJvqDY+rUxbTmRzH9WxABgjnV
jeswrRymLuUVmI2/Fkv9l9dceKwV02nzs6YDxoAZ4bOynb+Fz4W7NPpgtrg+qMr6aDLLg0+XHI2e
NZNo4K5LdNhuZQosi32rDcaenKLJtwluHpaNOJ/t7GBitiCxRBVpSbmJtzl/aDXABe1xHU8bPVIp
EnCqip01LQM68KwfuopRaiOEq+MKCLYZCZEv6WxzzuGn0SIi8abHvRhTtncosQtRIGfHg7Rghrsn
37C+Fq6WwUaNMQN8dT+hkbKuUMz4W3pUnY7UhRmIK5eVhShVqPS0okmKjwJvEZjQm1fLSl9tjYda
0b/BByX+ZCry9Kp+STSa+XLN4rY3mfjtPYPLfTedXL34N2ZJdarb5pOb3asHiv6IZRbogRqeBt/r
9xIhO9cNO7QWD33SRhhSn6utiE3wRBfV8kItyz/H/JeJ8YfX3IjcAjm8yNP+o8PLbC5JwmVroNyp
G/b+UojHCgi3lm27fAIWsnV7VkpQOwcvjfmDfgiX5YUl/Defx5XMb9dtLFqm9l+x4MEZuxPJnYnn
wG2l4AzyiPr27nWIzMLkXjxRvagWPng6lzAdNTATtwozhxmJR2UF5avs7aslGAvsirjlhji04477
kawjnLjxI2/ShW4wVLxNAB1LFu7XjHeA9VLqeNj/ctIAAYL0EcM3baNBtBwdKmGZqNmXsph5aamx
jvIhi+h7RKqCGh/4mf1M63J18ozlbfKyPE7L9oSeVkV9jYmjV6jnrrMbktW5SpZbZ6SeSGHWig3D
wCk37HV97q6QuNiOTdGW4aZ2Kxxk9CnLUBk8a2irfckVygm4pBNmi8DRK3ZvSwMiSBDISrLDxiU+
1Jl3TZrooryA0eArD88AxQghsYyjJvnUDy0HkpYjEviWgxDGIjd05/bOsJAKmImWcDSza0nOJ7bU
l2n59s1BV5N4MsoobRHhnW7lJmRkT71j7tnsJjvVk1wYGRlzvTa41Q97u61FWJolm3/x1mUzMD18
3paFsZnI5JG9B7mJ7ZZEdZ4bSYOR8KrjrYx1ZFAkcBuCDPw34Yn35/eE24VPJ8LRqJ1nutp8rBgG
oirDx5AQz2ZZ0H31XPHX/O+oyznuvVWyxeWDmPI40RXDqfKwc9BOG4K5jOuMtiXaiWloM/D3J0Tq
E4E+73rMpVOLsj5Dz4fY265cvhg+gYTw2/E0YJOmgpK9XAjWCFlgpBim9LixDav1iDKC085JuThD
gsc+2YqkfJJtdZjFOMWaTJh8Ou+4IABwkad3eQCGxSOt3E/VR0fNSVAk5nsqrPrk37TBm4ziyNU4
bHPfYu7yLDakxK86U0fQa69AcYhEwIONPIo+uez2kQsHLOJ1P3qNlhOzVHmYbfVFDcIM2YQHk4Qc
OnKVCtsapQ0dMFvojfHgusRry3/JdXkNCJAInnfiSSPr60vOWG+5axw6tTwdoXzE2ZIXG0nScfmu
6Y6lMWDqQrtlmz/Ybxgv8GwCzr8i3kDasFq+ZHXf0rzBDW5EJ58d2US+aL4LEuh67+lQDFbwUnha
p5w337ttjXAINFd85FFvrT0/u2xQ7cjyc5FO+ZficfLzt/nmT7aJldGQRwiOsjnn0U/t5NGpLDbZ
1XZ1Su8yLFrY6qI9O0K7AcH6/yqfbl7SyXyh3K0+1xBt6rRBEva1zxTQ6b4HrhT4xIJJRSI9q3w7
izR50k3QfFTusVPv6XyY3Rw1KLmhEg0GiC6BfOozROjuib1mG+AcDza/nI4zNBeRoaHJ1MPMvDV2
4NZfC7yAOIH2zkVIH6Dr5kGtJeiaRE5qrO77lRlYMCfDm5BkLeHVjMr0LlNCgRbTCn4L+QcDztlw
UifaNjBhAA/dQwsijM+Nd1qn4QZqWQO/aB+7nr4QrWHUTkfzwzGJkBdPVDVpO0YcseMpF0gFAXey
KA5eaOG7WeC81XvhPG6PxKQgMNBj0kF2OG88EayRIdhIxXLM83Kv1vUfV7kq2Bw+tdxOKAlfLn6z
nonxOnGv1tiW3EGUEkNccwaPpKJOqzLu/KHrd6Vq/li9c7Usb7uTMxSn1J+p32qHY11kING1tQ4Z
TMANoXuko/VEWQakjE6UO5wBdI65597O1gCHYew0ln0iu8hXgZ7b2JuXg63mL32iKRSDd4uHyblH
cmTeRDOI6sWIYvbZ22Vj0baVtbVjDMY7AVFldArrsL1UtL3PJIKek1tEZCm/Mr+q7wGf3cnye6nm
B6QKdekcJCQg94SkaO02ARHvMN+cWsDZu164Npp59rcAe8PG8H0GiYnFdiAGTsSW+h/nPxZqAsEj
u7fFkuydkWI1KBovdHJcy6K+GlbS4eCkIAdf82NK8Ccvcnm2a7TSSjdeFV14HsWXYTOqf1M+1Dus
IdSHLfylhne4MzhSLPzUSn40JZuegWf05vARzisu6T745pTv0qG/uRqdjRY9G7F6GtrY7Nc/FJHQ
bTcyl5QN94CENpmMEINZC9w4akBKJMCVpqKFNbj9SdIMOC9IRfiz1BiCu+1QJD0iO3aKPINjbzcT
hOcEyrk+pyQIqn9247shTq4PrW3HKNmMnQBjxYU4/UNyFmd5Vdmc+KTFddqrGPaB5M/CoTYde6qX
sWgw3EHfi5zAQOKdWLztqpt5f2XRMWbzo9Fq5AN1C+NI6rsnq32SIGLckYYUTGh4Lz6oldQCWqdt
sot61Cic6bpFTXPdF5eCicqjKcda/qtK9F9zetZTyUKYj/PSSy5VupU+lo6O/nBPjcq6R4q76Bhf
AsPXuijHELurh6fOa1bUvzwPjMQ5EWVOdoQmgmQyaM01xI5MinOwtzRmQWNHVq0jAFhrLG5ntzPV
6uLp3PYXR4vbAjy3C58fP+EMTWattTo2NbeMssUNWi69bM6weKgvGIe3gOzYxv5KroWBc08KjmK8
zl7zU16NYGrYIHtqq3buCSLPcO6F/mogM0K2pJp3ZhpUZMcuJNlefYfJiEfIzvfJ80sDvVmq9nEZ
FT2GJnZ2xocOEQoLcHatk8ynV725g9+AjLHcjw3AVO0WIkHQpytvcbWDpowPRS97/jwjvqf8YpRv
NP22NoDNclmh1i+gMUvdpWiOp0Xvnqy03iuSpDzwpH9e2vHBMEaup1Y3EqV23xmne9wnl74ks+FU
JXwEEMVXGmGxTa3qTusmcUptm2S2M147sm87t3gwtQdDZNAedXQ2a/AOFrNTsHVayoXR04m4AQMW
S0f97+r5u1/ORavPWLVklj4Q8hUBlgxcfj4EiluwD1IQbweuOKxJ8HUWPnDWsoHqzUCRtSId739x
XE2pOLsqdp8oeH5PZh8KsnN2NUtDiNG4AGHutXrXOXhWnQaNcNWeyxMuSxcrZ82yH9Hlz68v1Gh4
dEESsvfgz/GlZP45w0kfpjjEWeAj6f3+NKbD8owL2At+89037erGWx6LmY/hNpCoy7E+41V7wZ4E
gBa860B4ClEQhjyvIpNZXsSEqgqez376p5XebXJRXwuIIVvz9jpz7iPn1vCIB9tEZMs4L2tDhr8v
hCVmJNcNKyDWVziRGNZLbM3OtFzL3Is3DFJHieP1ZWiI2VH2FSwCakWbELNMM+gGGVbeFwAq3Ac2
/Ump5smfQJqZmgp/f2dDtKQs5KAuSVt4nBwlsUyVNX+U/4mbmcFzaYf9L3WAuTmPAJ6ImHJHaZD/
YWpmPdP71ptsU4nX0SRyXdBy8vuOOXm7nCDyP4hlptDqZkmFVWKHvyi5GQsEJR5WuiPrWANLGhG+
8fneA5Ow74mzyyiBykJUaM1xOhr4KZVZmKHZi+//4dfoT7L/OIzMNymXSYdpnmQx4TLE0gm0iu+S
FeuxlIGqvaVofv/RbIg82WjtjUk+bOxSnhd/Pywsneei0Q5Qt486JSRPLUvgkKIKdpgasWCnca+/
v36qsAj4lvsqFjKLKT4kS6v2LjOOQmKPf8kx7grTaG4XWO0Ai37/tkpsCUyTlt/GXAgfrqp4IcwJ
KSwrMZn+Ut10RRATFAd5XA5qZtJKRAXy14F56l/TMkPA9OAoa9W6TzV6LVJPFJdZVX/moZsJsfoD
CTuCOKVLyI8vj8UBNhCak/0fnpHv9qDrR7FgosIG4v8ZmqO8xewm4Nm/3Sg11S5xOaUJAxIodkSa
Luhqd8U8XV4NfVgim/DD2W5d8LTrkoT5yPNxxg9Hn6/4WSqLpBv67gTKaq05lSqCwpFhNP9uBJDz
b2clARy4Edta4BHNlitg8X02dPkdLkXcpxk8fmeryqfZpvO1MOAcbe6z8RuiHOr+vuH/DRJXbps0
EH3MLXR1Ib+mBI0Yt0L22BiLhc2Kt65wWLcs+bj9XQomvnp+aDLVvazQqXiRlvRaNn+RhefrfAPm
V2aTYIOdHpbZfdctmxvMtHR1OP2PITIY9aVL1vWh6Bmz5ZYSuqnXM3H34VHaDIu/nFMjcyasei3O
2qpOd3aD2YpHj3Outx+NH49X0pIEdPl0YeF4diEB0Lzut69m20ZJotoH0yxbuPI1B9KoXMgyxS3i
Tk4Vjx1rbLvzDpqWYpm9bbpNMVokRuf1ARY/6wxy9b94mJyi13snK65GVSh6VH+JLJy++Rm7mryY
bBbCHPxYJEf9E7WpPq2ZtVC+0r38AtbdNQf5WFn2nUz6jbPLfdBEw3PAMqrzOsgwaRBv1jXD/jgU
FITK2UAyVTpq+LucFu6PxQSXBhbQjDMxyMGO7aoKEDM5uNNvyVrr+9XONgBCp3YmQzv1i5NoGIlH
HsAPFvviWwb690XFmhB3XbHxF3SxfJJr+I0lygzGgYXeHLZ8AQ/eOqsDTtyaa/LNKWjX62VAq8pu
sK40OQvDcu/nW1gXNDldeRZp59nVzFivMi7at7ckyQYC6yWqPD+PbAiL2ztNy/xdc8NjEgUxFqe7
NiTFd5NM2CSvM/Vzgha7G6qPwc4PmnlunrRCurtmwJf3/7861fUvcAfuvZxYe3B5rg6VlX1iNT+W
xN7zpZV7GxUyXloDHDww8Dt+YFf6/fkXV93fyIlNjmBTN8dcF69tNu5+8VySOsbgl0i30Ge8t8ft
9tzInpfGlHT/6sHvA5FAJeiLpto5Q4V1oOP6Qy0Fl+TWQ7Mi4Dkv/8femSw3jmRd+l1q/aMMk2NY
1IbzKJKaQxuYYhBmwB0z8PT9gVFtVZnVnWW97w0tJKUiGQTgfv3ec75DLvSMUivztco7/XTfbMvY
/iHaqIPkkfSnZn5pdTxQ0LiJhKsvjEZObNLz+v6/X3Lvm2uW+kX25WNPL4F6iR/ZTvBD9iCF7l9N
VlJQvPftpt1xIhjfrcCrcFs3yBEkN4EYbetRI1VQNVX3UTTUuIgJrXNY5nM+Kh+T6mhoCERr1D2v
jYEEYU4cFObR6SJ/X7htsJzCPHnPWpdRraNxsqgcg6bEHNGSdT+6wLO+xa46dfr7oIL4F0QbdByk
ZeOumKlBdSngqQW/Qj3CbOHgACDd5lXTYIgjRflGj7dzFa4aNYQbI0UFYCM1vDNkGgQCC4POuuWo
dsY7mi9iNF7TPLfOVfx6X2iDwM8gqdXvbpXoS9YU/zLIgDdRhFdoiuLRBGPRp/Yawi6bfq+KM6Ky
G0x6bWVbIf+4md6pGcFHjwXkgOMx2BUg/dZ3dEIX9tdhNrklySj3o+ZGL8XoP45A2B9GZcQvbWzQ
ZXMTgO7zD4lXXNSCHb0ZFKX6xMLdCC05eqjNz+WQSnpvuPqnGniz1oEblYGBotYlNqXJqmHbJ316
qyWLcW3T0R3Z6fbJKB5/s9GSHgJAGM54lWyLRAQad0CLIFbdJa6wymsGeoPZvjMV+vH3hq+8zkfZ
zrAKo5/W8FYGS8cVbWx+Xxz8UuTaGlzrZQpkIitcXNugIeuifUloOqJyG7TjEOFYQftbn0IblmSc
nu/rCSGiAzQ618axAoJQowpZ5DwouzugfRr9aU+fgoNDy4jRTVX8HZzBzWXFOilMgwu9qby9rqdq
3fcudBRs5+uwrIazyr7uFU7OvsbxFe6T2TfuJs2M9Ph7fy9Td7yWnnztbOHTv2U1imyMgQg+1NpK
jEdJ+s6DZyb2Y8LsdXIkUSS6PVKWhibNmnbv+BXTmsYK8DKMLr3HMdhzUxLX6AfZMsZgsmJ4fNBR
VF2aoGQuPtdczJK82++3gKhQQ+/TyZ3lhvJtRBw4i+3AutRSHrRkzlRB5XpwIvs10IJsaxByfEAb
ABMPrpBEaU+8bZXs2GJpPAEz4rOcf4molSvJMXPIQnlzNIxoeRogLGH5x0eMlqrKf9jQCJq6LZ/D
Sj8jAXToATl8RQG/1HDGPxc9ZystIZA+l/UpcQp1wfXGmYHHgbVkfMfjDYdt/je5uKraTuOwht19
Q7fAOMnSIT5Ur053bkwr5D+RPr+RZJaZ6Au7D/Nl1qNiZsLP+EYoOnuSaJrI/lEzEuCxWt8hvykT
Iaux7FsXSrAFudgj83lIskgu7xgZo0vsa9hFqF5R+qF1/wIowtPBH3oRbXFNg6moxOX+Vgya7HLb
4VtjWQ20ddRizKWdhPqs1sdvbcTsNq/rCy4c8eT3L5AOtlOWRJ9hVnbL1DboT8aOv0l15ikuqQR3
TGrbxfmmTa1r2crxw51jBwz8kQoDNjDUZLbL//PIgn2mwwBaMjd3B3d/BxjfV30RUSur0CXaubDw
UsageBTMY3CBAB5rysn7uU12prlELIFwfD6pIaYK13UWk0lKcATmh/hLB+lXov/fDDklLRo/a5f7
EmX7DN7vgt7eJ32HH8p1kB+qZlh3DsPo7s4dMJJs36dQFNGcxevaJtWdczudsdlrDG6AgYYavtc6
opYiNZeEJhGFUwRQTn7/UcMZQv+lWhmlEq+WRyiMn8Rih8JBvHZexNzVLD6K2k1PBQgrVqO2XLSF
Y62MGYEpMCwdg1j9GGy8T3fa5FihY9HHBv5v6blPY934q6r6IpcRS6qZ8SJNxoQgape0HnuGOB1a
Wox+Gy+3k70WBM8C4tClYu1Rc1oMclT+046+S9nr/u8UKj4fSnTEIDGm9cQV9makQkSuRaXTByiJ
7kcC6bn6nsgRbWqQmPaD8VgENp3UVH2XatQYwxNUJcBpLiq2nPtaeV81WT1l0ZqMhI9g1MolB0HS
33ooU15J4+D+rjIjOiLqDVeNBJQtXFhJvWb5sK7MnW6EXx1t40025gxX78k+/QkhSr7zkfNsR985
xbKJn/PmREUv3xs7p/6pnPgZIIj7e92xuQHm32xmq0c8hfXGK317yWPrbiqvLg5SK3icHOvJBoei
GnKx3Kj6gSvzZOjMymOM3Jc+8L4wnZk04pyvAlLhtXa6tym22w0URloDgR08l8R8dpGznRCyLFFG
t5ey0XYDGD0A4ExCmR3h9MxiuNchB7I8CpBqt6Dk5gJea4gjuS8qoe6xW4hmxaM7PYTmxCCRlax3
ubu7aNwWiqJqdDA9i4iOb1E4+w6BzMn2h4+QwLujKyaP3FtQnplg5pWxxj5J1rMgn/rn2uSQ6mX2
K8tW8jPO2pud5x7akPDAZG1cSbr6u1Ea1YPHbbtIK0ZnQ9m6q/tuPw+5abONp/t7Hpunwhvk1agU
vWmDuuCecmLBvt9Pjb6/b2Zitk9Xts5jTGqZSUyLO9GUmb87qvAbaTEdeEe/5wNxvXUcVo+l0Ztc
Zc8/iKy/2Zm5U3OslZLmre41TABOd4hNvODedAJZ0q5Rn+bPYzBOgCKooDKOf2KGi0A4spgsdgBA
IC4+GtBZDzww6KKmlhrdIndF6F11+9cP0iwQOxLVaEuq6EqYtfU2ZsEXcjGxwXD9g/aqRTZyKTJy
TWBSCpy6Szf3vANHys8OuQ2jcdYuzUqJqpIBar+5qogK7+DEYBd6w71ZRfKEH66BNxN6s1mM5aR2
olXRwgqg3h9pIHfVstCzfTTUZMq1WXBufeRFykvltQkZyZpsGs1ykLW1wv35jrYSxDSW7aWw1NeE
AGGfoQ1k3wo9TnLR6h6Hkvsa01+yqvZTgjWS/THcCuIBzrLoKHOYZmBJgJQugwi53LDRy2HcaYqI
t5nVdomq/PIbSSxsf9NGKSFrgGDnA3Ra0RqE84OSyREcYswsmt0KHKxBXTFVSchQUurFSceEJhwd
Ec1IDnww0ChavKz3b41B+yKg0yxFbpDP5XJCrv34Q3XFNsuzt5YR54NWi4/UoS8oE9b9wnhCG9i/
iA5AXNnORNH7QkLL+iFv6ArrpXCe00Q/xxFc/6YQUMDzPt//DyWsGfYDEkzHePKCx2hg5vTgiO+T
R7NmmSK5U7jItqaq2HyuafDgey+G9uKar5X1WtvPKFQWleksXJz3toWomprHtLQV6y0pMstDYewI
CbZArDTbpth5zaqtFZ71j7G+1e1tbvT+j25GhUurSVBZ2JdS4HLXsoNBqAR93vB1CAV9j2mlqLgG
fIwx/FHE2+oLylA8xXuENTua3R+6PwtmKzIACCxfFMpbRBZtjp6QJWXVr2RNMgeNMA8iTr/Wjf2E
bnONO4udJzGf+sH/Lk1nXZRwhaZSass0FNdaNicTkAg9fN6FnewyvKJh2YHGc0W+YHL5A4XSC9mE
XN05D8krxN5ykxm0Y6PXTfvHqG0Wvs6WnwTVE4dK2EdMjXFHN375XOO4AEeW4h9paLqMaw2rNnLn
PkhxtUfkFEFKNTwmm8pigjWRi2Dnxjo0ELWj3NQsnZQxj8tHiuiuqP5Llqr55yxVUxeWoRsMR23D
MYw/x9YWlZJ+MySEtVflqqfd9TDOL6l3TWvKfWWPkuEVL64heXHcf355/17YkHyp+8hgKnTwZ7q3
BytUQA60IiPRwdKxHglh3X6/SKrbsufY87c5Uvv/Z48/j/LXP/72o0QwW42Pv8K4LP6QJO5zLf/v
2eNXAvqQ82Xx53/80u/4cc35u+GZ0Ckcx2F2hmqZnJ3+V93842+aZfzddA2LDHJhmbarExBS8PdF
//ibbf6dxxTshi8ck+jyOXi4Ltv5R5b+d90ii5ufCNtE+Oz9P+WPzyEk/8IK47k1eHuI/k0fdKVj
6HPqzL/FpjCDzCZbR0ROryret/LnYHFGLycb0loDx9L2nznRa2u3rR98OBq3oGzFvs2Z99acbELf
PxhOuXe8GjuX447/JfbX/mOICu+PdhnB7b5Dkhnv8s+xLj1wcGReBicpyo9N2CZwdvQhWKhjw8qw
KLrM22DC2HUVPkABxfNWhYa9Flp8k7IxD+4U7cH7ly+K1ZxDbbukf4FCxm+fU8+kHvbov4piT++T
srHOL2oez3Eg/ZxLhFXAEWyfV3bD+Wls2MCwnuuFag+hij/10UAVYWXhq8qSW2ghbKjgTKxKy/gM
HWXvQTaEV+QK1kNVuGsODI9WDEvg32646+9r9e/JyPYfF5f5IwJsYRncYqyVNk2LP15C5aDbECbt
2YSLvRnJwTveXzLsbUfVl+1e9Ei3UVMZnLqCDDTsLBw1e7V1RsBJpYw94s2SbRhiMY9GA+xjmoXH
AQmlT57LTQ7aey2yET/FzKnT2svU9hnVqfEQEn/AmCGcc6hBnkTUjtPCS0qyA6LxZMQAoimr3bzy
3nreBU0rxApJ1rtvYOc4z0HEGAn7JpEXzYEWWvJxnMc8f/0J3aOq/3CTQ5bwdeRMtm8Swir+lMSj
RjQcYWT1S2bt0TC0ewJsGdNGff+YZFbw0DXWakJncUQs2iCrniKMbXqDWKItkqPd9jC5rAaPiXiQ
g51umLEw+krptoM3u4ymnZ4dqu1zlJsfGUK27f1bIBmg8ONLYc430NZvffzttiY3pOHpt2F+yQV6
RQb6qCjnc6VAeHfzgeSZSeh8wRe4iqKTt2qC0T2F8ng3id9fxLxP3P/kBHJdSMPmsEdQRzUJ60FP
ynjXN9UujWSJgsYrz1rQAKYPLfAUFmAiTksfIgPjCVU8BFhE35OZ6nAaY/JEvBj+0/zV/VtxFA4n
2cLfiNxsbfVpe9RwzBwbqYhNCJaICsblmIb2g3QDMM5l/d/WgD+FW3ODE+tkmc4MPRe+6zp/usHB
IdQZjy/gJU8j/6E0s4cocq98LOhaWqvagrFvVugIk5fewmpdeyp7zmvyfiMElwGxDvNQXTxlfXMo
msZ7VPjmgabhhSms5CTJWnyoU0LlvYes69SrHGn4QOQrz4UZgRkLwV7cj5bSpgn/1/emNweX/+He
dCzTZ2OwbBZ8/onz0/1vCzDhc6ljMHVFENZ/x3fZr+8TJAJU430Y8kjNgZgzLCjqg2/2WLzWhhHf
NDrPEUHAB2zk0e3+LWga2sJHK7C9f+/+kiMQWzGtD5k56ttMs+LXgK7QriPUZUXoSvKq1aWz0XCO
o4UlYKgTw+P9xe3GvdRg2vTwzh7bsnMOamZG3X8YVdn4aLlRu2zYAbbIsRzHr695OCH0rcCeNX6P
u27+8v5CPxgFo0tQXMfp/iHAk74MuOyfji+uKSE2LyZKtW1h1asqc8y15nvxN4Qs34iOUjfdaMsr
gZhzAO4mtB0NKmBFE4dbxud/Itf5VJQvWQmUtQ4tk3m57uyNDJ8x5O38OFlev6zYrTa62z46hWlf
qhgxbeiYaKvC8tYmKnyVUNGlUQhGdPLnX19i8X+4xCzS+DaA0jGQceaf/9sl9vzYifVgwufniY5E
B/cGgiZ9LsdyQJfzHhau+IbtR6tnZ0pPzuPvF6tB6+SFD6kpMqJyKonVNZk2IKWiJdvaDWawN4OD
vZOZ5t7JyuAg5ZX/GDdeqFZdZn50BDRtfZrCGN6pGke3OcZIsEC0Wmrv1JbxHk0X2frmqXVQy2IE
FUfdJmo4dNtXAnW7d2gp33NSe3+m5b6prF0DyPkcimQuWiWxkrUObXivJUZ1SDMfyt8I7PwQWWhU
f7+4yln99cdJufwfj4xrOsIlDkH3MOZTAf3h8xw0g75raZZLBMiRY2MgyXsXRXkfdZCXAge879g1
+whPRlII8ZjNL55Bp8LSYSu44UPrqV3L33z814vqm5Ucgm6jGrp5DkXNC6eOLU1c400odPJe3o/7
oioXsR6Jw0gPc8vieehmAhL6HIRPyRVv9fSYG3BsNYuOaMWQ6GzY8lTapn2r0hZ2j/CGJUPINx9u
4ErzUaQGidJPyvo5Osg7KKEgPs5H/Ps5X5hghdoaHZUSHr0kr3gwjDHce1N10/0UggnGyAX5tfqM
MJhgO0l/Bcn41YyGI50Q55r0UXNxXLrdyvhnavA9PzjDykgDwicUqNbONFy1cz1x8LTMndZkwXUc
7fhWjdMWBQMjUBT7Xo0S1deUeQU6Z15VPcxOKSt9GMqp2QxdIS55BC0g8SGq6TrHP1/iVbQrvC9B
SDMcPED2iervwlQG+hsMMPwNdn+c3CJb1VlRfvTx8N7KocIyLYtz5OsKb7ZdfMisec7Nsj/V0Zjc
7i/lNG71WJmHHKjfwBRVHPsRWnSfaD+w5xY//vqus/7jISbs0CUM0zUtz3RN/U8PsTsxSx9bF9Fb
BRoca3DeTXJXSeLegfa4Z9GaxTHzkTU3JieyKG87isp03421PFoIAnZ5U3xh0KIfiYS52ZFh/BbM
MTx9Ff0k25cTq2YT9X4rwamvUrwcm1oa2iPpB/2O8Rt5WKN/ur/kKuo3QWzW5LU63YtE0F318fT2
1/9k7v4/nw5cCm8qL1YvIUyfQvOPT5rym771bKSr+rzXj+Xz/YUZ7yKJcM31pm2cw8H7VmcCy3MT
OXBHUJoYMfWm6NL4VfR6cULR2i/KbohfvSJ2Dn3nkl8y/9QJnI6IDNDANTbV1yGIAvQrS4AA5YaO
YfZCCByE5XrdBip87OZIL07qGf8nBDj3L2sFBqpBbcAmqYuvwbbs81Cy342Nd62kp2GSZ/hBTb+l
t44wkjRIoxt6qEbqlabYs0pCJgyx+pkECl1spD7K9GFfR/FPEnwh9Kfjekr9j0CkwJbhPDAlHckw
qqlol+2vRvO+is5EIJaC2tIAuCJ7+RiwuGJLK+eOFdykiYSlIhw/VY+iSrfKreuE6XKwshrxpb31
yxD7RoZXXWUVdWfvXby9E0wfPlxjdKLxA6LzdZMX16TqviWV2KVuitTZ2voKk7EhoMSXqNyWZTKx
hiOx2nS991B5OWiFQPucCnWL+8nB6BzFZy1n8JS4yJ61xkCzmT4Z0JzaDg9+KILXJE7eK+3ZcRSs
OJf5ho0tsCqaj6bK8VI5/RvzLU5XWAMTJgwLY9AumPgD8tbovdn58JLYGmpEZxPX/dbspifHR6Kn
vUQ+9pao8IHryFvqNnINFWGrGwi7qAZWbMYlRAfiwxXD701eITyqjGBbmcUbTSdrRcb3tLQys17o
AotpZk/Zjp5ICuXZ8pa40JRVYd8zLObWGsCuiJQZTYmdn4QJPUEfOLsMfxBzommu91M5+j4e22Rj
xpG9MZo82IePBLzUGzvThgfRIfoiTxMXaXnhzMPqlCOxT7yXwhxAHejr1hYJM3OaVBlkTIiT7dao
sn5VCXpMZkt4hkloYEfuuOg00OAhtAJBkmKLFL4HfMF5emlkiPha9H5m4DIYQbxz0mR65F/mrhub
WJPAxLatWoSSqiJSbNQvujS+Ik3qR+gjBM9GjEi1qXhkSPJMdGDbdRXefoliVq5Q/vBZdtPelOKA
WFkuksG5epLUKT5PbSEVkgQQDcgSTJAC6fQ6VdgZmea1y7Tl+2yI7gaQTLETJj6sIclwzFrZrhsE
gy5y9eLi1W+8z5xEvlW8C0rr7OAiWjWN3myHoaqec939ysDx98KOLgNtA7TxrNI2l1M5zpkhLa04
ZIFXY3pSovheg/pOIiyzE0tIHUswUL69G6dk07YIRfHFysG/tiagyro1t4BwFu2ksiWqgFdN1z81
G2xgGb7NsIMx0nezgj99plVLBHGjYAiU7qUZ4stgeOOheWt9MtYH6X+bKmfr5/Q6p7Rj4MBGZX0Q
P/cjcr8ZWt2u4h6eYaiMQzf8Stus/JbzxpGW4G0tO/cGDtCq9Avmdo94HoQwpprBE6J8BG/46aST
AbhU+Sv6GGDC8QVCeCOQIPPsbuPGmnHu9OGrKAeM/gO9ehHDGQ5L6J8+G6HVok9jvGYedDzZSxh7
PyUThwPkJHs9gWWmxem4EPPVzS/7YuXU3Q4A//e6z4ptkhBDNEYbjwj09YTUfjeEGboav/iw4lHt
Epm9TtK55ofg0Hs8gRVC+VzxpAECNNcGHQtYPL6/U+GG1IBfnrbuSVXadBNwqKDIGWo4CDDwySP9
YexNCOBuWpVw/xha9OZBFsETwFrCJFCfTh5W+OCjtUtUWAEu994xNxR/r5Qe2pmsJe08uGLndBB2
2PdjP4YIrgf2gdbyO+lAEELD8YEL/pUA4lmgrsNNT+zMCms5Y7H21g9QVRzmBnpebSUYmrPrEDkZ
mpKLQNKlaGP8Ve62VQIlAJYgF5MJCdDagiCx91B3GvQdaIbpoC5lpMtVQcIQhKbmhYgEZ5eaUvGX
Ociq5K82PvvGYzw6X3gTwk0cF2DJSN9CiwNrxQjyc0WTeWMH41sj8dhOZo/RkVCbZe30SCNAeC4N
zYyXXQwFoe6Dn4aV//K8OHtHYAC4OWTMFk/5tbCuoiafTVOPjAfUNkwfsDff4mYD2eEZQ2W8Iu3k
yW3sU4+fVybJBLx5qrfQPH81dRWTJTswy3WG8EKoEQag2v4VZFjymFSmS997AmY7MlsIvEUus/ix
wOqcCdFsGX8cVRO7WEdgL2VjUy+JeOeu3JgZs8fWMh41j3KvHCiI0C7qyoC0bz8bNrbzhGEgsNbs
loy6gVdoZWtpepagG5ZZahRrt2BwUrprGkD61tSiVRz/JGFK7aOMBbGfYmjLSjGpIio0H0p9jRy8
3PAoSNX98Ev+kHWZu5WD/j2SXoUqJFxjTGyZo0yvqoP+TfDrrEzSzqJHDCL14NaRUPdgFzEoyST9
JWc3vc+AqwfXsnRtkHdJzAFMH4cXnKBik1vlD6tl3NUkxYvVm7fAekoI0Fw6Zf3KVCxZ954LCaKe
zi2oBi51sI6YCiJaKfCho/Nl1rGyBLncAgER6trZ0Y1SVqMsPtaafO+ZlVCR+N91iBZVghIgALhO
97X+0cXtqaPTgYLZwzM1gN4IYxpYOCHh3EbBRjIzXkxJYiHvTP1VHw0C5gZptPBx8vHccnpempnd
70AYpoSf9BESWeOsi+BxGojg1cetwT0WOBXWnB4DbhpWl3LQkCfGyXe8Xdcq0dwd5vRgjbwcJ29h
Y51X+OfzzyxHOREm5H6Vg3lsUm/6/YLNha2JzQ95bXYCqTZdIyvlBNrCKJBPdCGLY5h2+bHI7PzI
uQLC4uB9uTrbOjGZji28jVthNWgiUigcz20XheY0SzYtJMCrkTWPeZDTboNPsyNEhLgpSquZDtFa
3XuSje+YJivkCm66i4PhBff6R2ATBG93+b4r5yNurc1htfjlqyRVG8BCi7gZsV5TKPoGZPTBe68l
bUIUdZWbOWjNEfd3P2MaEQtLNHB3UNoufJKYqSogFFQlkn9f3ZyyQIru47Zs5o0PK6XpYueuGm2d
85YXnezx2yTTd7p9DhAO1swKcPZKERK8zosOl2YaBKvaiw3qgfTNeren1N3ZtYGPiOkxISnoYzXQ
VMBDiEaR/VUmYul3FVZ72Met0HHhl9G3cKwfFI3HKiLSrpP5mdzF1ViFH5HD/dcHlwS9qQtk2CIS
bEO8SrIcsU75erSHF7BI6/YnjggksDbd4fIZzu5z2gwDcn/rxR/7ZTD04TJrvXXvaF9mM4WryA7W
rmlmK2bR5sKV3TqN1dyBPxVTg3ywKYxFHB5MPyEOeGh+BIMHVAemYmC274PuQYieDk1L8yDkRJPV
jI1nUCVKkZdpWkk/A7GFK1TaVgMrsB257AvaHrwlRiRrxDYrhAJrLUCzS/ZzvzWCZpHYgADhCqIJ
nxoUp0SKtq7JI9lMIBu+vJz7AZWVDZJoINUgml/CXO36Vrj7sTaX2Hbx7epthNEJ7BPlk0ysFhm5
mTEzkIvo2RyqfpcWHWq0AVxPZeGxKApMMYYfLLoJdrZO8tjSzyaS7+CqKoNfrQN85aMnLhxfqVIL
iqOxuU4D9yAiq2Hhde5GIwd7nUzqLQ7QpGb+LomDa55D00kwAq0QMMVbzbd6yqTpkmrm26TWZd1W
O9FFl7Lgunl9vfUQ7DKpp1XQAnBx2KXWte6g2k/xcORGy4qsPnqPxLRBUsgjwZ1hmxjiB9AcyNYW
RsrdrgWEd416BFfOeoSLWyz6hpwfW5afnE1ZcDCqr8ycgtacZ6l6WmwmVMcb9AAMj8bqJ2mDKfoz
ounTY+N0/SlILJJGXPShKeFXmAZMePtUAwV+NIetgVMQUsdOVxzfVgVvkjK+bND72jzGRq7giEbG
Kp2GWyIKjHZTfYG13+9LHRMvmeH4HpHEkuV6VOMEPbO3F0bYnnHfrVF+OVjsYYg5tcuaj3YcquZ0
cHQJvEu3v41ju8o7/+Tnzq1rCSALEg/PiazsFbRqDQhrhy4IAOzY1bicsrWGhwNoO2IVWaHyteN2
Vaf6h6H12QE+o7XwYvVRFyb0YB0iVW76NapM+xKM3/DBXxIF+1abInepcS5wjOkzw+C6rkxzM2FG
jE3MvhnOzNzEH9g30UMVwuRw8HmuBm+OV8S2uiYUwoqrn4S9YrJFTqdbqNzmSM2lghfG0CV+zfUd
df0lFVZ4DZvhxWZRkUORw9jgtzyXLlpwGwZtlerRI6hoAZfqsYtlv9BQTG5zZBaLseIE7KZ+/4gp
b9/5tNoBaRqALYiI2huC9IxI69YGcuqdjvPaZX3ZVUbccZZtGmIXY5TmCiSOq/EAiVsFr4YKHCuJ
jTtfaAhNxEtq2ru0q8VKwysDX84bOd5P7+T5IhNLQXRIp8Vgas/9BEIfl5F5SlPN2JaB89Lm8hrC
DPuZhf2qcLQWbLB5jRreBha2s5QYx0Zg7aN+1k2ywnMTOqS78MjKWxBcAnA0rlZ1AQ6ua/Be5j4n
nEmu2eZea2l/8oTFq9bnNJvpFdYWPcflMEWfWUiUEe6/yQIjMyE5Bh+1ydoAqVFAqYmMvTAMjTDj
Bjlr9E522E72/AVay/m7geVCIcxzYEHnDMX0MwnlewjSBo5ve2oT9I46dpUAUcGqnuynHBFEpREO
7wXZc8rMLEqio53ClvBMeL2RQM0YhNPbWFrPwzM9K3yKbMgHzUn3MfOu5aT1agMYngvUEZig6d8M
JR6Y7gZLL2C5Qsf0K6QkBZuDPSffNn0Hv3so9jAe9mFPLlBaNA/mlSBMuaCDXG8YbEyMYVoWSUam
6HaZQjSdtQXBai4w4dDzwJ1Ff/SqJn3teWHIGx6WfsmaVyWAvdrYXuEOlkvUSywTFoY7kxSGuMMH
iV3kRFHzFJTMYEazW9e9261R638ZJusiAxuh0k3fB0/BBGMMDoc+xgqxSpahNFMrJqLJJa36n11P
KDyw6gO5eOirkTFz9jWO1NYNu9kX+pEXNajuCDds03TVV1QM+RYoG65H/VtdxkeNYDB6HixFYUPc
U2V41iL0daaFwsfX4qy7Pjpyv9IR0DINUOw5QZy1ymLr0xqLT00WDBq6fOm7PGf+bAFnFs2wA+zb
gNylsq/OQAavLbhITguQm7D3pnSmVe7BfjLL8FEH9rbqquzFJdZoUUUS97MKONtGnUP1APaH1DWU
djGy54nbERcnu9aVOpgZlg2sUgWzkNkkvdiMxPwf8r/rABTg32xaUtZMfC72wXVzFzaNmFYopdex
F1KbhYO7dpwXoUXasR3pUOulhRzNs3mrLSGsfvGUQ2XiK9w6MX8PmB1t7fQGFSn1a9VbHewpOKl+
q53iwHD2PEOYNdEenDS1xR5rc8AGeZCF9VHODDRF2MaioBhYAzwMXU1sohh0fxEf7LYdVp2ur0RK
i0AyikIamX8N1NKd86452RElaBKk8aFJ1cXysvc+LcDDaOG1gdW6EZXxCy7bNZmq2YSHNaCOFDW1
ggaRZx+1Nmz8vOfWoVXHtU4/oujS9MBC9NTj9KT6rU9ECo/CK3kFw3oKO5BNmXUaGjjzekwxStY3
+mbD54gHhwPfwHemNzNQLopOKgpWviGeCHKMr4+y05GLtvJRxnCdzCI9DmFzzr4XqN2CwedhE/su
GxG6OiRygubyNg7wumK2WxrPKBPj1tzkxMviYPf4oviMfbVHQLyTtonTALPFwijrg1SgH7o8v0yp
PQDdw1csOM3ev0oHJsi1q52L1tmSXRNC9mRH6g1fojozX4sqxP3A6AhNID06/L+yskJObslz6Fr1
UiIw4XDSgcqIUMJj0LdKRcu7GTdOZ/4ayNM7kB6+7VPgCHagtppAYtKRMbaiSLZI1xBVuitJeM7S
DJgTZki46/jdhopfKj/jnrYQ70stswHRXYYg108UDkLn04qYAEurRfAGyxmOnXkDN08FTm+DmViH
VpLpYEJlM/Tmi+1UbwgQaQD7iNpzmTyGOSq2qNB/1bnPJmCH08KciPAwOtzpk65WtL8xmQQ0eDvn
klpi63flRnAw34Xhpqlvla6PxypVxJ9GgBo13LR653zbEur4nurhd8crMOYSotGiUOd2hxaSB+ZN
j5qvzNSpvJPwnUy5dZLlV6PB8wLyACp7jzkyDx3gTvXP1PhSLmSjOGQRgbnmuUaA3BYYA0RJ2GYo
L9ICtILOUUiqeF21TX5rYtL5/DjYQRxow4M+jN5e1EhXOqDa6WD+L/bObDluZLvaT4QTQGJIwPHH
f1HzXMXiJOkGQUkkZiAxD0/vD2zbp6Vjd4fvHR1RIUotsYgCMnPvvda3fJaf6ls6jOGKiB+LHj6w
Kp7/apUZSOaHGs9YaD3nGRldQyvDnTIc92Ih24XKDt7BHDE/oD1juugWNzKYdqbGh2Rrj0aEGX2I
0rPqqb2qmP5AOyd7TXR0XOcRffsps5m++673wkbKKhUmL7JHLK+Z6H4nnTO2T4tfDuVVG1nF8oFu
Es0Dm+5vZ62RkB4zg7MgaSE16zFHHAOSh6Pqt7jX9WM/F4NxY28dmA4BHRccQbAG2/A8TE26mSyX
fD6/tjd5RVDe0JuoBOhOmCalfI9ApTcSTHF+sUwAwlJnlcFOoqIv0poWcV1CNNppgfFoguWJnAqP
chpjLki9FYE2FcdZErbYvBaF6EZWtOldd/MWRIu3oxGg1klvVfsYfSCYD9Xxsw1vUdiBwsP8PtED
dszgmgqxa8eGddJKXlMYk22XBo+6Nez7YYr3JLb55CWUX3sNNmXzaFZWeUZRTb8McI7Wbd1eqC3c
xEtoGDfPEO2CO/G9XDkeH0aigwJn15WzYuudIcaC5wT2tMntpKc4AyBobkkK2YK3sTjXvLGW8Y0Z
zE9SHMbMvY5GBG85eow4kQwuN5Dts3L2DQ9gCgpgVRnYDXKvgEbUDYuZWGJ00VFUsGvKwYb+ymc+
MRfd2RPc9Lr6znagLRx0REscO8u6dk9V0XpbhoUfjTa9K3qAK0qvtznvcZFFOMu0+kY+szrUSbZL
Pc5KOT56OC7My3E7oH+I3HPa29MmbbovskHrWcTnyevFNpxQKlN4xQSpCe+F1jUtjsI+giKkkVrJ
t0FSLUdewGEVDvRyYPxx8GhfNmNCG8AL6m0g2I3dsNgEMSOGMjTiTeJrm8LX5VUQzCoMm9YdbkQG
Fo++197UNEPBh+yeGg9x0Kc3IFyV5CgkZwK0rIIcFdWC9tp7Uttcu5RWFhdy27n1QxNP7oKMHEHh
rD0DTcFL4FsQu9vygwkEuVNhugLAIm69O2WLzpIfGXmAlWtc7cRtFy0Op0XtcFxmtInup0SB288K
7gHOIGe+Vw78eAY4r7S+nZ6lin64yWht28SnfzMXK1o9gnbn1NlXaPAa03gid8Z4MpBL41OOFrk+
MF5yqdE/rdtDro832Y6H3MmDO9tHs2dazz1g4Wkg+Epbokb0LzYHl4uLJ2/OcoDLrwrKmNEDvKs3
F2yT1GZBcYoMiULb7QmVB7qstJe8Vx9BzA5kFDZJmrM9uKj8cTtycttIy3u3w/goSrc6QbVfVC26
nsFQ4U2VaU6fUnFsp6m+DqAUaH1xzB1g8iKMaNcl2BPyDKyAoZrmR4zTrYB0o5u5vg2YjW4aj0ln
ZdMTILinWhF3gMO6bLO7B3Ps08aqii0S8frOoHANjbSnB0Y4gy9BlK4Ev58bV6dqon0TOFgESQQm
DNipdo3LmbWN39qssW9xXMX3CNjwcbLDL26tRffPl7hz001oUbSbHtQoouAuc8bSnfoA2YPld4eu
8JlIRzaIzyLPN3kUojg34HT1rjJvbUopYXztUDUcQnyKD8mk4geNgyxQWb/dzX8IwNE6gOxhGgNO
a9WVMWNTZWk3el392m4TZzWUYbPS+rreSGID73N24L2qLZ7BsL/oiV3dvWL0j/zwX7IGckcAEeWA
A9599OWPQFEzMyTH1Mp2djJszVpVplWC5VhrDl67qveJF5HDWZ9E95ilz6Oryjs1df8Y6iahigCy
tp9f6pNdLISFT2z05E+sJNSXBGf3bv6U2laFVaf4SLxcP7llXT25uZDoGDNoHfMfBk3Jqh1MTxD8
7noZeq+9MBoa0iUeoKkzn+yeeWoX6Rvf5Qiqx+awxcwzkPBt5Y8i4COkFmFVDur8UYqW8FE81ZfM
4nZJQEoTEOgWH2KOY0LYmJ1Du2OwM2kOOS7BcPFCaIthHd5AEdQM0OWb2VnOt4oJ17LE7lAlwKxy
iyHH0Dk/fSrqedOxeGjehjT8FsR69ww700AbIB9iVzPwhzUl+ikMWy0Gr+3cPz2FdhkfrFmrB3rj
pOIMymsl2o+qEsTpOfrd1Y4ion+BqfarGrMNmJPyZJl0yi2tP0AFIdWclEpNs9EOtUjShuoiY8bK
DUPXJe943PbNmg5Q9Vw1QfmYUCkZxhlna/daGH6BkvKiSztlO8h6sl+9GW0uAoKumCTlenCKUI6t
UvsJpuxSkwUFslnHhLfIu6dhE7c1IkmJbg7XiZaIs5Z2+yDl0nNRfPzoWfOS2bBR5WRzbwURxjvG
UhbOUOAO/qvNcesA7svFa/WBUSlYYu/Q7klcPY29Jg6AaRKabvmwbkwVnmivPPQxISS+PsAGigZx
Rm5rrKoYSRxjcjCoJdF2A3mnlR0T42BXRPeUmv1AdGN+pQG9GSC+POZtfs8TJY+dhdOow5fu0kSC
lInIQ7TBqTWBGkJPv1fj5yBFMPZwi/JkTpl9KFuW/dBOEZASPqNb7jHzmHvkous2ZqSFqDStHKXy
9I3118fCK7V9OzsgncYBm+Fld2NsCiIWmGEWzhez7p29jaFvoZrB4kkANWxYX2KOCxdQLTnvKnO3
EzX/tq7LG0yWehdU4QfkcPfy+ZLjiZVlpgFAA2Xnu+/QsthM51zlUn5PaCPYqVLMBVxGsYOwThF7
kae11YWElvUovOBA8J+9rjy8tWx466Tu261LwMtKaVKuoB/tzSDol1TTyF+cW0IKyZ69zkOLq51U
iApmDLRs5zf0QacBSrBmRWo5dWo8SihHS8OJqAXKWcrrDzVAA6PZR5kEVlOaP7IcCidx7JlR66+p
MY4n5oOIIOIhebSx1Bpm7ILD4aWI0ElrwWvVZfmDzALrTqIjzpv2S4CQZaMzRsEdZgAOLepveiFh
tWB0swTnCDcYnQcXReWi8ObGzkSjtpbNKRfZCjA0UkdiA5xE6BfPoxVTKpjZU5LnN0dH1yXtJoTr
yoCfYqt6E17z07saU6/uCbsyKDVOXIUJrNSAtz2OMkXDUrkkmGUSa3CLhC+vHrPsPQ/yHemS41Vg
ZXr2e+2nVqJVB0F1iQaKCjdJ9iCVyBy0yWMXdnzWgVKp2UhKWJh9Kt3avcT4dgnOUucpjJ7Nhglf
nwTGQ9I4jOIm2Kaa6QIeGgJjm2fKO+ddnLHigWXWWpMGCNJdlBHqASnM9BCgRb537nCsINvucdYR
TW5E4TmXVnCWKBPdtF07oiOwDd//SeUip4dHMoEd6v0qYYXaeuY4PkyDtQ8nJS/BUPebggibUxyT
IuXOccrz70PhrtBBLIAZEdkJ3ws4PfQxMeByVZFkiYpbsa7HEvAXReVzoObeemz1pzG35HGohMFo
pmNAUVszbsOfXlJL32qhiN6WjW30ZwMX4ArcqVga+uzOTjUeynZM9n2R5sfPl5Sg+kMDTtitewSw
EGFJ+Yq/u/5zSxhyDhdozlIaqF7S0vQBXvgeJw4aTYaXbDpiYp5qp/aeivKrYMp2tSb3Phks8fnU
pptuUBaaZ7SMo6vbh9gMLlTz1IZlGT3Uu4l5PlBt44G+mAbNpt+0rWEetMI3GelXLxNT7m0IUOds
SjdbZ1FL16nMMyhi2S5E3rMcp+wpg8d2zGmRkS7SIkK0rOLqJ6262jiur4GR7UT9FGZDdawTH/2s
Hrz2jT1eeEgfOswgHy6FaFkHK7Ia5uBmEjP+ec4pehuebfO5J3iuEt/IIzrkjNRXjp/ZK4cD1kG5
AQJjvd3yrwEDxknI2dVVzxLKK8GIRMQOJtE9pUgBCMTo/Sxd6Tf2oYb1LR+eIM/2awhpauNozkE2
dBt5rhKYVuSuRXqLOzadiT/WWG/4C8ERsLFcxk0jn5zO3yJqIIGQJ+MlmDa6UzvA4Zz3lLiXbAiL
uxFi4qWSU6t+kBk1ilas0lYfV5V0ZmJ02p39Ye107qPHsBEakv1oevSjqiB6gy9OFzDI8e/7iF5a
/WopI9iNlf6YQW08kZ8gltWXSmIIVbI1nvwcYz0lBT3YKfIODD1hEFK2R52kc6fTyyZx2FsHxGzA
LwMBIVNMfb4fx0so2sWGXj6TBgNFnFfGzEXAbctlOilx9QbMuxNJrDsrCzqScbGjl52W3JC9Meuv
msvnV8IvjQXaS3dLhkd8KCL/zbJhCMUV7D/Rh6QvhBOATK8hKtcw1L30lLpb3U+0ofkVqFF+TkPK
m3qyT4FQvDBmgu2hAhQlQXcTCI1ubuI2R5fEq8Bq77qsoED6af/Ux0+fbJHPL3LzUXmauKaBeLI5
H58VjOeliCfvK3nSe4qYjpYdcNfaLv2H2h6zh79WQDLj+U1qLG1TWsKkR+DaAqsW5q0/S7fLJOzq
zkdAFCF8QT1T6w+klXgLaUbD2opVcwRwiarayEFowB9b5ePAQxSOMC2gT5q+3m7YUooFLH6brurU
00ZDsxKaL1kcpDQlDNIHK4GysFDkHQyFT3uxMo80pGfBxgbdvXRR28ukOVOfFDf47Vc8S93580Uj
hW+VD8hpPr/U4+8qYlCfCdkdfYi2dVfXmLxd54goJ9xXURgdPWmZ+5EkmkNWf7M7tqu2dJAa6i05
lSQ4fcnwcjWxm926+SWsubcnE3RIxNAJKUuYpBsTRhEC/BS9spM/p11jA36xUcsUHcJW33kZ2oo0
evCAtK+T3cSRA/AH+lWKZqANOed5/h3rqym9nSbVPILTj0j4jAUAcnebdkXzmg+ksxRJml8UDEOa
ckRvz7ypO37TYOWmg9x83nkmFHgSlc5lMHwR/hC/MJLBvzGkwaExXweENffPF9fiMIazRmyKYxGm
6QVCYnlKQsh3UiseVQNY5a/vn38RDUsH1bUlpSNcYTvCMX67ffJIFno390cGXMB+FZH0FpnF+nuX
TNrX1gG12yHDWbU6/08cN/0h81jcBAykNRSBkQ8s3shkUPgiYvscugqXcBBFt1FW+dIMO5o7VuXj
Dre+4+oeKE0QThAfSXar8cXDUghWhf2rhjvZpYkiyXlGb5RMyA0DTAu+gf1f/8jW/CP92c/Cj+x6
rmGg1TA82/r9R9ZLt29U2ZDT1RbQ4ianWCXeuDK7Qqx9Ax5EPiByrAXlteEL/SRze6XXfkTKuYqv
kY7wrdCr5gA8aqE8p34dokI7FKUOfJrzxVc4bow8ukvWJgjiR4IP3IK/F4TOJazeOt3/Rqx5czEE
NBeuKjLSYriaHBxfQ6vVD+QqvLqJfjAyRhl4UPyjkaHgZGoVH+kJvFIRZY9/fUnmNeKXK+LqQkjX
syRXBZvebw6fQAkRQuUlBN6Eq04j6d3JtI/I4JxfanOD3kAd0NlgUXnK/sO3+2P4t+C9uP3xbf7s
Dvz0D/3+3YlKwX7CwMIw9d9uQZiqdR+B5SbC3npLNfJCHGvfgWxclRO47cTQDoKRalqtGcKSHGEN
b1bqNsuuaevd//5C0KAQukMsGk+F+PVpYBnU4iJg4kyk88+hrjjZR/ukC20Gbe3RCXW03tbU7opS
/J97+T1vUCb9jXvZQ7D/P5uXt9X7j/jtz8bl+f//w7csvH84Fjet5wieaNu2sAb8YVs2vH+Y+B9M
XfCES8YN3FH/aVs2/iGhGOv4UfEU8xmznf6nbdn6By1GW+qmNJnkzxb4////frmL69++/vNdLX5d
ZaQwkDfYLKvsyNzSMCB+vZUsszMyK3C0BYIIhJKMSTE+VncL+LnvAd2BU5ysWQfJjxizmHg5wsXq
MX+q7IFxpp8DihvShk5geC0Jr1lV2sjIjaUJTrFY6eoVlqO8/Oni/neP4nx///NR/ONNzzuC5VnY
mbkQv77pPNWx4I6QuzPTVOsm669mPlHs80RYwXtdaeZagVDFh9XfgjmjuxicYmdx4PqbN/LfXT2X
ZRqdBddP2L89iES9BF6ON2ARJxOJ5sE4LJWtk3bV6Ig/LABhpfPh9Q0qBS8g/yAfmLZ608dfv43Z
tvn75fB0nFzCsixHit8+Q8wefR34EXMDhRC3wk/W+xpN1slbcj61ln/93Qz561kOBZrAAsx/hj1v
yLr92+XvfErNRJTBsjbM9qIYVXa+9aZ11bXSyA8xRGItAXo6T7EOrrINxu+M6PzTVDfZcTS4ARz9
kPX9K+6uNiziI9EU594iKUymvVqj0HBJRh/1Hb6RcVHG9c/CHxYKb+beIMtu5zCnnRGhi2qI7h3I
532VNM0RAfqL3g7aIS+ZNSUEiMwBttHjfCIwReYcI4WpW6svQepv+q6ELhgmlI61K095cq4K5JQF
o3dFJ2Aan/pGMn4xXTJkQv9kp95L05ImlhrZjfAnALwpktOo1xGrZEBvHQfLpQH5FmHaR1tiqxH1
Pebeu5V9s+1DEZwpLIytyHu67AN++QgcNjyjxybWct7XRMs89JODliVLNfXn2BL2Gb7y3k/p/few
wbXZLNLLrN+llFnLvqq3DjU1HVPE2QnE1m2qmxdyhvqNbUTnXk/0NTJPTrbHuvKJbOKUz0wl2DA5
kKvBCZ6SrnhKrW3vWuHWtspvUyVIn5H2qw8Q3IPo/k11A6l8PYZ8L8gJwQo0NJsBnYA8AGE7lW4J
zrVM9roorbMloS2bXn6QQTCtJOnUVwjPN7Jio21TWPUBP9uOUdd4JKV3gkrSPA+O5h+9yr8Aows3
NN4QgtoWcbednQEPQOWcwFw41K+04NsXRfJkG4oRC4o3EiOU44Qp6DmERMES+FM9USHrl6FT4ki7
5EgoLl580+i3Se0B2G/9aGPqWgDLCgabFQdolSINcSfU+K0WBF8yho18f/vD97Lu4Hr4gPF8d4gZ
Z2g3jczO96qHT0Sj1WtfmCO8kA2Ad9iE7mjgCFrosiM3diy8P/bdX9btX9bpX88+fzxzrkflxI4v
gBP8ttIUuRRZpGLCCiJjbaXxvhVNd0T+uhy7bouA0zrSVio3lfwGjgZUfVZgx0/FQ28QFgXe9qmP
2n3cedHNf6KHRWNRX8iAl6LSUetEKWDPJ73GpWG6GtNkb9J3waTObj5Gx9bd/M0iMq8Rf16zhACR
4UgTmgdMAYAuvy7hjPutsK/xzHclCRbWbGjS7hKT1qIt0U42dSeR/th7DSB37iLflFTKgJb9daGS
w1+/Getf34wwaDoZtk516nKtfn0zaV2kEZo6rhpwhqWUzPCHBvvd2AbqOmamvrQSw8IdzEtIEPsC
OL2xbjS7xYJSwN1DZCQ2jpGpg5tXIQwkEa7RsSJ+QKEbt8YPZWIuC9rIuwUemwHdcaB3cl10RChM
sW5uoso69lo7nrvSUY/YXLRTg+AC6B74txrq7EYz9A9kIkjBzN5/FTif11oO0yxVvv+aq/prRnF4
s3AG/s29Z5j/evPxcUmPncCCb2L+/mFxPw/uFCLtJs6LYBZdkCIMrxecHB1jQ5J35lvBhtB6/bly
7R+Ut8m7R3uxcIuefQFuK00HefXLctyTnof0BD8X2IP0ajmZvzJiVzxFo3zVjDG/VOTDzGx/Zin+
9MggcwnZzd7RbJI8XkN+LwmUR23YUN1i4QUSdWvHdTO+K9N2rhrUzYcqzfuLCZr386vEb94IbBvP
VYOgdQwd1p/5qjoMzJG0mlcAkN3Jbg0MZAjC1npASjSMT5fAlNABdjBkqzoe16InniR3Kxe5jGK0
ZE7vAWlocZ8t0LpED0OfXStOLDt96POtEnI8wYoFB6XTm2ckBQfKaRWP2kjyld6WK723nSXzaHXO
dIMXt47WLM36Ru+sjyImlMrVpIdfC6VZlKCl9uAHI05CHBkh5n7wExKkvN5T3w1tFw5tcyOe1r8F
Clvo5I17L6+rs6OiiqS75qiRlb73ZpGDYHFc1UZlLsmqJy1a0zcNbbtCQXnLhN9uPpmDn/S8T45e
jUvhGV35g5ZbziNct1nT1S5IHKQCbm1ucgbZj5QkHZ+sZt8LkubvtGpJbXENJOYUQIu8ju9aE1WP
fj8BmXEx1X3CHx3XhB7hp+sIYfVCF6o6C8t1HwRB04UZGM/0WXQp6iNavfqIn7g+Rn0t/6bYdufl
89flyEJ4w/nX+Kyqfvfnpk5Pa1sjnya27aewDHeEBGanMPHUrkBPR+6CdRuSXF8YylZLTWdShgTZ
Qwwh3nvdUohz8o5ej30ilERRgik2S5TmK92xFf7FNqkOlRU8Tn43vZpuey/aUX+wOXg/ZFF9E/GQ
fcE+nO90ZFcOKq9DRKImHYu+xXMBCKKyI2c9zgiJz5csSTYu/Mgrsc3LoaZ99skvSNucASWc9iWH
Cxa06ac5DvaC3Kb8TnnIJDBrgk09fsX2hzGzgUs5cAbZ9EExfqvpaEikgC9jrAO5hm6OOcNFbKL1
R6MS/dGL3RfG8IhMiDDf5y6U34Sk943VZ9yMLhkoxQiSPh37OZm0T2fshkVroW2/dUjbdD0zX3wS
vcGJQgH9/H2b2jiqDec5yBx1CJuu/bvT6u+HY8HtYs7lDa5racCt+XVtT+iDA0EwPFBu5qaPivbV
aR26zAnLEONnIq1hcmeBxOAgA3GrRuwfCImtvawWiA1BZuekGYkRNqPyhHj8662H+o/K8Ndbz7R0
oDp0RnWkMv+yuJoDhB/Q5dqiF9G66Sz3lGsihT6sbyqOSZzZJqNf9mbmb2ORzPOV4BUnVcTyOz2X
kmljXpiHz5cqHMxDzk65KvXxCgvTPyLT84+xC5eafp9dFyUjaD98loIVOPKK7DSlQXZ2Ukasc3iK
63Iu9lSZPDMCG7aAHzlhXUck4ccIVdoiC0T5MsoclWlRbFG3A6ppvGSrPLruVs5QE6qa+VzG5FE0
1dEXRVgtmp7NbdbExWFt7T+/+nyp7CDb2C0HOJ/VdFYtQw1Xqf6EGMffWCCWVoWHCLycIkRvJfms
aBURWc2B7q3IMix2wyoQQ3swrEKs7JxVrXXyVy0pvzXj4CwDWEqH1pDdCX5Nv4E2YD4IDs9LC8gR
bVH3RySj4WdEDh6hpOZraNrDUSUEWqdiMF+d2Z3pNii6R4FEEYzq2iMXddkTuPOcy+9aZ+8kGPJG
qulextzrief5e8LfnSMOoxhSRPETwFCChNs3dlbk5yumGIKgNP5CW2fGFnxyhxJVleuwJBRML41l
PLoDuKzGvo7K2kaOiRMMp8bx81d68aqHbXVUZARvCre0tjTdER2J1t2BPVML0C/+oqlwwnd2VSyd
GbbpO+25oHhC9LtkASBnJKg7Jms1UtzUFATeRtEZ71pGpltjsJNkH12Ro+AZ6Kd5vmAIBrx7aGRy
1Bm4b/p0EszN4/Jcqx7dJ/zTcwqs42jkzdEq9eHK5olsfIjfarIjSSzxutdEWT80v30oNPWCg4+8
vKwilbDBl9hjfD82VSoI2eRXCssRlhy9edWYZWC35CPo11qAow5d2GsYD/Zp5MCyyNJS3GmPbYZi
8K5jEV1rxrBQsZh3F4nCGliZwwJya3M2s6Lfann1PtHhPvc1tgIkrek6sFxUZX3wg4FOMsEOmfMY
AzS3eOrHdoDg5g3M+csQaoSWdStHoWFjN9bd4cYph+qOcAIcq3RsHjn/51dOESsT9oRZj8V36WM8
1OupwmKmIyZhkoNxjj8Qzs2SxWYIHfPBqAxvpTVFQkKFstZBFjS7itS53oPumldXrQhQ3PiNixMz
MZYE7UWHNI+GVV1NI2FYqURvQFu/1Hyomz7AwrGczLVhdj75fZO+7TNAAJrW+1yA1KVxWuXGFnpk
vIFl468su7fxe43BleiIRTN20/sUpMtS7/0nH3n4cZo1wU6rVWunUC2PgNtfG/NCO4lZ0/xF2qGO
MHMkBaFtyEs3i637MD59Duh7DsmXZAD3IipSqYhiYuSA0Wmnz/IDXZPjoW2cRY3Ha5cpNPKhPyDD
quBVTM1o7DXhwKfR3WKnwpr+Msbry4AmgkEdd6YVS4czS/OQB2ayg42wYMlud7piVEdeoEOdnpcb
VYBJ6R0j/Rh3VDjuegB3uVfZ+IXMPnmmKlr0OsTVKKu3CrfD1w0/bnJKcvHczWHmw3+9pD3dpCZt
CSvX02tE84e89Ly5Wmb+Erhd9uawviw0bCvQNroQ5YtZMoLikfNcvNm2XTxahiroHMAj2JTKJpbd
Fx79hcY7JYX8pke24OA8jpsmaYp9JG2k5gaRXUHHNBAAH/KVhCw+OMUL8Bf4UNzaPipcqwsBG12H
TzPI8hiWZrRzE/nx+Rkom+6Ex2e8UlUWPLR+tmO+mWBt+qIrGKVBVQbroRcf4MzGYx0EK60WLx19
y8MwvzQp+pAkbREL94G3i/LRhiwdotPupXVJk+znmDry4rrQbXlOjbXiU9hbqu2psuVwd8fZ8pwP
L7032iuJ+WzPbKNmrkLhM7r3uOJEjy7FfHXz4jGtW9YFy3w1iUPipNlo+yQkEA1pbydwC+SlvMCJ
HK+1LSNO3MOtqTX7KWCgH6jRX3W1UYLJmA4e6lIMfTomMFmRyzm/2MmQLyr1qvudePWn6kzZs9YI
GThmKRD2QnfwoXXWD6to8je9aK+SHRnINHW/FZsF/m9vaZBCforSGEddi6LnM/fC9ELUrCp5YC9A
1g1nkei0YSs9clS4b2H89ToZewhrJKj2F+pbkBhG9WgFxjlmGPfgmBWwBbpmGzkj6T65dMBu7M3k
NdkWAdd+tG3vNjrhOTFckpjLaTplk6Yv4TCN20ql73mNMsUq0IKGND/9tGyObZ+8Cg3uMf7gND4F
IzC0Zmi+ONH0w4w680sEjcTwsJ7Y1ZwrXNrhg4/am2ORQi3MtSNiPPZ3s4aALloQ7DK7MM7E0zgb
s3VA19K/Y2IqVoEXIQ3JZXqOEvfAqavfy1yyQCk/ow6I3nx7bA7CdZB2xc1Vh2R2EXqHxnPA720w
+YR9ULItqRcV2eobqY8PQ9U0u9wbNYQIGKqZW67xHbdHb+gZnzaesy0gcD2kjrZPyQ3ltiPyEkIf
XeuyfBznbdqxNZypr2Eg3bfEbJ5FVMIBTEmpcXheIPfVx7GtanRqrNRJMW5qREwbr6r0E33GfoG6
Qb9Yvkt3C+dJNw7jbbIyf22XaDTS3N2USGIPiDTtZVOE3qIIw/bWFNI7aKaCi8vG0VZW9WKqtwiJ
3mPdAUvRCs95wOECxF6267bR6B5ZSX8i8MK9hNiglgPP5feqQwbJpJyiYEKUYeY0bUh2fXZ849bI
LkDI30NtxmfOFVHDInVQgiPhRaXmN0+fgKOEGgR2h12MeEeTaTVk0cFk5f6BIJU8aWBDg1P3Bx1z
9tFBodwmdXkKYPncusrSrrX1wD0ovtCsUatUcp7wPYSsCDURX9yliecGTd7WYewuuzZfK+DdYtJd
XKhh9o3icG80UbcS2AVBjk4K01jwMzWnkEg4UPFVS8WlE/Z0LWJvphlX8hwawfAo3f5cugDs9EKl
KyqX+KhXto8/qUDIU4LGdNwGH8XIJ6QLN96B5BnOWf6zH8mraDLcoMwo56AAcD2N0WhsdTI6ICce
ro0225os4njsOh2pBKhTwbWnF9oMw6vztZykenVpuVymxFm7fnvoDa0L11ptEhU3QBGE//ruKIPo
pcLjdqjupBAYx3++EIfp7xoWqNgNWd/xYuyU3j4zWc0BmBFsX2S9tyO0HE/K4HN0Iko8cctvgLDq
ZYT582I23VeHzNtDaWlo5os02/bSNG+fL67mHqwodanHEkGCxLdq1MQlzGPvGrfhj0EY00ZiEuLs
aOya0LaQacIMUaolEoY4tozH+CGBEruP/Pa7llX1zq61Dx8w/83Pkp+GlWsrJPLVoSiqateSb7T0
GJYvvFFlT3pVlUgx9Q4QATxsKBN4oUsXHVQUWGfNINwkHLzpQkTMiAahs84N+bOITUZcv2gLi8I5
ySmPHzJdrOLq3TXC0eY9+RmbXRDc6PAXW7w/2pbt1zzGnW4xdcq/haT7rjRaX3N/o1zRhoGuN7q4
SqxEreI+uY0aVINUJO1ZTk1z7+CHfF7Mvg+dgy3RY8Pzu7KfkRxPhE/j2dmPsGzJ4J6K9ZChQizc
qrq11WAfw8o5jygGR7C6X9wBXfPQGN0h6XB0xgRkYeg122wjJ1obEeOH21DEgga4TmDgz2kaow3j
4nKpt/i/kybD2QoL9Wt7rIIYe2Xp5wQ4Fh19KC6D/BBj6V0JasIsU0zDyZbucDKRXhiAA3aO2Tj3
gt7WTnQ/G2uyLwZ5pHGAPSFG6big+mUvkaHzhiBkRFTsMyT6GhWGvjIVxsmaHAdyFpzq9vkyD1/I
52lOVl14R8c24au3RDXNSrVur7mFv6FKe2xLNb3Y035MBUk25G6vSjsQB0MzjUM9/6pWKTSzSiJp
GbNtG6flTYWO+uMlLONj3MDLI9/QZQpIEkD17ySdV1PrShpFf5GqWll6dbZxIMPlRQUHUM6tbkm/
fpaYqhlfOIEDttX6wt5rm56xmxXRZYVCe+PBWe+bgRhm7zMle+M91K9zXAFE81wsIR4jhKEASQmI
LDrFOca2Fs7+avAYradeVH3bzs1O2/ila9W0sSAJP6QZysEalTd5o3O49TFgHTMJE7cdCSYzaeMx
GIlyN/bmU77MYGac6kldIG5z0BD60M8uYYWsjzgZLN+jfW7bTG4HZ1avFOIfBjp+Sbhb5b2VsOh2
chT5/u9TTRwSh2nkXqVq0cHWMY4+UlplbNZInnEOYXHS57ooPsOahBiv7F6aXBElSYtHxLzsdrVR
cBkg8OwR+sePmaX7W+h7xW26jQuIOC18/25Kyh8/G9CTGe2/skh/+ySiT8nz5E6FgLCWwn/TWsF6
HGtNNBOK4VUnqA+d2jlxVVsUMsK+hU7brrKGfpX+DUJemtiPmlnIZm4q99m0jE+Bm3jCcweNrCj2
EcKrLYnBzeavhApk8o0Qozr4JYHK8eRUO3cuw6eW0ZWem+61jTLi4kaPpEarey3ZO11alKbQaPhN
ljuhD20lHl3x5kztU9F66RsargO+9ABHlAjwI4UlJCYgO57nqqtLbCQmm+Sfgglw1UVMk5yVTCzg
bXazYd7YoCWnTEm5yRDOv9smTdCcavckG79iag3hsMyLE/9kh4Z/Vs9dhfQMC4u9B+Pc34pk7g+Z
N5TriNH0XWpPsE1Kkb9LACahkzzKjHE3w+/kgOvY/4Z3kG3z2p126ZA9O1CtLgRRp7u+Cox1Vrr+
vbJVcI+DJDt5DX8ejCb5j1XX3hy8VyogKV4lcXT0eV9dDDwKWXSXeJmFH0S6DxHEgFUtMhq0JLdP
fw892u2DHySoZYPoYQYZXC1/h6X+iVf4PWGbeIB+gYxciSX6iFR6zVRxlU2qZRXfUj3hFrxpxoV/
SyzGLIvnN8sR1Eec9gZzi2JBDWXM7fIGrmzoJ+opTgb11BFlT1TjsWLv9Gp1A5BErKxr04XhRIJa
+dxiygjdrn9rsmg4tyIQK5oApTv3J8u3AdrmH6bJoOXiwnsC0zDtqjino0dbHAp515LShu66fFhC
zvwoMG7KcctHwrSIMBrh0DX0vgMyAs+RDxz5DTJl3q8PYP2WbA6+8KSEvcJequ/E8hDY0EBjFXpH
Lx6BQFtR/17FKLGdgOTAGYZaVmR7GDz4ddMKG8bgdydtzOMuaK30QRTmox7S+Q3zDfV3185nwMgU
NZ4oMC6AYvEicNU95D/2RCXZscb0Ys6ds1esBeNNaafcQQbXuYNzkQDtIzZczGFIXnqQIl2mxk6U
fDKs6IKjvTm7ywM5ahWlYOG8mK0/vQdceAw45up+rGgoUPJMH2mWfbsNcjW+xIqMlOHcJUZ3KdKK
PBxosS0EMbS/9a8wu3pvh9wVu3rnDLK9SHfeMuBT66ZPzL0fue4ShZdtm3T6htPV7CPCdx8iI6Ur
KZqjlXXDFWnIcPV8Y7gymJg3Lvl8l5H4c1zTcnwmaeuRaKXnbtI47kNzeO5xNi2azLdW0x/WHQ4D
aadn7upkPktBD1INvKPHa9orcVcm3JGpxz40IcNn1/BLbPDiP54B8yksV8kQ6kshuZAdkxjvpPGT
2xCnJBOJ8tKG5QFKqOYw6e46Bsm/+TKQTwJicQzrZRy/mXR++ZDu92SXxebKXTIM2aDWV2b2PFch
7RaDMV1RjLHO6vaIrvNdZprWXriG3OScAKc2saf3BtOskmH0nEzXv+SvrEOkHNufvW7Lf0jB5hWh
3Om9WBT+5BKjAwKrCTe5Dcy9Hal4by+b6w5dDNBCti26rPxbT2z2TVoqOwW0x8sbuuPyf5duORNc
2NMmucW18zT7xDb//IvhbWNv2JWRAJqef8ihdl/GON8lLSzaxcKR8MRu3WWIiULkuQEMf5+h91kb
Hs+JzxT4DtmDIsM2kNt81POWtEfAMlnhHpvJYs4aB0wkW25vNWq55bNaF/9gfvabRdOEpm0O3hL+
6Iq0xI760mlBdAJxwOhmXkLDH9/4Ujlh3LgRu1UETwHQANMnp2NskFswP5grmHueXcKbsSncdRiH
VwPUA5RFjlgnhjEfI8I5z31U8dYxx3FFDCGJpOU/TxnG2qwc90K6+XtisZUJ5x42YNo6JapfBipt
5Q8Xq1TqUjdTTebPdEjVEFCMzgA9+6nbaja62Ghre1vYbnxcnj1wCx6jEp5COQWfBlSLZ0NX8i3y
nYe/2Gjv70JZHpCQcSuItXeihlnnoFF/rEBiTevq8sUKxsVWmPwL2UgeKmuuD6MO/pUmbglk3sF7
0IIrC0jiO/k9DuHAS69uUZlXFOodiKXKBViWc/qPDqqYxYcTcnu4DEYxvtnAE7jjbgFPRYOerj16
HCLJR+dO8A8GmdZXlxXHNrI27BGGZB17QYz6Fed44JCr6k/Uiym9sXrzTdaALJMk6Sh8lBEwfTeU
W5PTnDeQbYG9Udi5KsN40E2UX9opuRq2T4U7dgYVoodHrvLby5giwme8sSsr036VJdZAkYpHb0y9
C0voCMkPbDiPUeu+tKhgLcGrb0LYfbZZu7Bane+FO7nPfjFQ5EPPJAwifuIFfDWVI15VtKQC5kBB
CA2u8PFRYSewjgo0/HkYIUIJ6ld7ZCEj42JYbrAAScB/3RGUsx6i4JuSznh2USHtYth8pzqrOL38
iomFZZc7i16Rd4SP0GMcbrkVGM8mAAES7TuhKfbJ3Np1HpT0ULv9m5jfZUiDLFVxsfF4PrQilvdp
V65IlTQIXYy/rDJJTl5CpF81OK+lo6n2M+Zhq2ZCKtBn4UVUZkyZkGBxDP1oL6ckeQ4zNrsxP04S
Kg24a+CXtHozrOFVpZk4J4xnngk+2MYjkVMNJzDWBhI6oygVz0UBITccMBv8fYq7ytt0gGX3qV89
YLmBM0141Q7Q5bTn+MS9x1z276FwooOX2gR3TPi9YZyVzqqP02Rb8G44BMQ0UbBCNGBiticRMH6J
IyY/A1LrIG/bvVu7PZ3KMnMOe381EHS/kDjVvS776swCjgIZ1vjBzHSN7zM89Jk74c5MDqhmnK2c
y/y/WSl2cJO5iZSTn/JU6X2SFSluGie4j4WA1DEykMqWpHa+j31PUwp9rC4ftR+CQTNEeCgkQygW
O9tYNSSYUKNEsIoxtdTnnowALFcMXljATvc9M9GVZU7PeZxbT1Q3W5dSdNZOdy66qdn7OVv9yTGy
xxa17rnn4Ae4REBaZlwx+eTn0bUQ8iPuz/XEsEh//H0StvptHtUBo6t59/dgOBLxWCvaE6upC7Gh
xX9OQkomaWhgOu8aox4eTKySryMJqVkQvEQl7IlJJ/hTPCA0wA0sdcjCGe5HM7HBNYzwVEw9RFhq
mLryytdYA6i2Grh5mhrhoj3jvYrELcXb9h1DoMcy8eHaib2pM/eX4EXzTKfkrMM5jl7t4DeYFrCy
MQ7YPz20U2aRdnvXdLxH5E4mqyNrPHkjUiY5tPOxdfwFfNu5T/RC3qZXk96F9QuciuJRzKJ7mjs3
oPya213eB+0THAmBFKYmAUdjnNZanf+yhVOLViZeHqAS7+I4SPfRIkXovTbea5CzEHuRKBD9p86e
/5h7WX+bYgUGuuXP17UNbzaDzzxJQkYl5JnTOHXzXWJXIYOUUKwkTzyFDIoOv5MsJcG0JPAdDAvW
FS1F/TYDnt6mNm+Uv3xKKR1x7jDVHqqmRR8hV5J6gjK4O2EsKm59iaXBbj9UNpdnb/A/WsdLnv5i
64ByU7IOVn5yNbDIsmGG2P45rpYHV+YFRqkFWLn8DRXxZqzlWo/WBgGPf8jLOj73iO833HjeW3Nq
8XsWtHhF6J6GeKm28zdmisXVLxD80Cq6q3QJqIa3a10IRfwbYxeheQDOY18iWxoPlhAYDNvMO5bs
2rJ16U5r+v9mTZnRPKQ5HKnInL+MKqcP8h3vVtnkIsfzbEHVnNhlJHJkNOeIR+R0NWOV0N75ww9T
++mUAesB8dRMe7eqjsPQbVBtZRfT8LO7xJju7d6ct8MggByWwfDfIC4REnkqHFwlaRfCla4ojzIk
PPds/edzW4qLjW17X0ZIhvvIHO6ToMR5xwYaqHl2Mn0m5q3/ZJdK7LtyYjtNX3yGE8IxZiEQdeqa
E1CaAt4QZVAH8CrMrefSMP3P0PPvoj7gfd0Aj9Nt+1+J+1VWXJUdb4yTtGRZHChq5XoG93by/Cnc
Cl216z+LkK866lxjxEYfjzt86+WpUU3PbqEFbgzNYD9UxBH3zNJvgDoNHDSMNvrBvEcFmu4MQdqD
yt0X/2+RHKK8F1MbnHiOfmQdH+zRdG6xaA6D6747Wa8xwSJh5Urg2BRTs46iSnETr+urF6kLyTPD
qpz8p79bR0DvvU5id2PSS53symLc104sbqMKqCG0903JCPY6OeazGcvh+PdZ1FlvGUc9rjGHSVwb
5+///2jynk38mvdhgFZxkjLfz7EfPRL8tlcJUPMBK/f3QK6JGcjxxFam2rCxwWo7TCRvTOy9bezx
w7KjSqqzNv0SqRqv1QBm8egHw3lgb/6KLSY5h5DVVobP6rEtbbb5PvJCBxgXNHGuiTzvt72dm7CQ
PYNRVPPVDYSmu5FT3wOJ/htv2r5bnxPpsPGu3dcotF9z03YPvYUGqOV5nauzr0PvqmDb3irq4xvY
OO+uADfik2+3GSSx0UWRuusuF8UrlDPSkuBA/mfpFKVkip92BPKLOkLsR37MXQgV8FY5Q7XKFGmq
2rHui7aLXjLYUlHubpsGtn5mZ+mVkl7uez1C/14+rWOETVIEzt6cZvOJ4+kXMqCzDc1k3gD/N7YL
QPK/iFdrior5q11ojVRe1RUkE8TNqC/Xs2ViRs9jWsrBre4j7g4bohmSax/LWzcsKTJZywbNk/e+
P417S6YNuewWjndYRBsdR/b578G1KnzkIu721dR+5uMQHcbGpnGlY9qr0czeSDZFHEzY5fnv0xbg
TlgxFjLUE3lL5b9AmG86FJqwI39aB0s5nraz/NBNRaHVkceweNr8aPyP5Xt0Ktu6ugTIFLy5nx5k
7kwPDoPYxqNwD8P+OmJxPxWFT6QkkiUIat0SMU7caLg8pGUptlFnAGMmU+Mim4uXsebV8RJp7fPZ
30MD8abuMi5Y6bf3IeOZQuTpuk6UJrzV3zqmr/fBZA87a3LbrWxN63EqZnsd+fSKdRUqQKHC/BAx
kSRzONxMK/rnVeV4ydB7wH8QYHuGBuyFf46EbG9/nw2YqteK1Om1dsCdz0u2pLQGVuKOjRAPndvO
mSfv9PdQxPK9i3VyUjpF8GYR+xH7CXpWtwexH5BlsR7kOO5rz0ofnXLIHiM532mbrEJdvshKMa9l
hn4Dm8HlXVTRzmaLedKCFqEWQnd0O6u2b6anKpyDJygvxsqh5z4iYwie2OzZh1QCjuri5pAlgX02
FwaIPaMucCrvZ5agy8nANdguk55Z5WbNSlgWrwYIKaSE7fDFlulYAwCaqrFgm0gNlk9Vcvn76O+h
Bt18oVN5UUvYaAUrW2hAwwSdcbtdgBh/sddxvZdkTvwMef5kD5QYgUk8ZBQt27usUXik4einXslV
zmd/v15EvtjUEAXXKfqmx4Qe82B0eAmVS1SOhSFYG5V4HCefRcDgNs+Fn4LRzZxhDy4WgIHv68eI
ZwUjsHmOgTQ+4hTnes4vVQtqk00YdxjFHks1P8D5NiIzxg1FXXBmPodIT8TOQ+7N0WEmQGs/S5bf
g74msdR7ZbeScIoyvtUp0r6+nxWa9+CseQkvluelpx6CL/vbyThX6C53jVcM6zhqmnZVsrTYsRT7
jlowCkYUJIfCLNo7RvrsVCTwV+Vm427wpV6hLxnOzvLQx5bY2iPyyahzdqWq06NXB+CDDGZbZlcC
vZztuuNkgHbLZM7dBX3UXgszekaH0NxszUnndExRdDK+dzJQp793Fvv5Y5nwDU8Jlxkx1wUSmeVD
2jVYBsIPq13Wk22GcPTd4816mACpX0rfsPZVzWv891UYlg9796m9qx0oidJkmLS269E+/H0+h5k+
a2CXyCoMzj2nmV5z6TwHWEpOsZoWDJTML8Qh0B8pxNAt1QGUnz0Icndl9oql3iLEJgSWeF7tws1n
+Z8D9lBoa1aNqx5D7oiIgaGK7FlCMELIj3mVPOYkQscYLoKYzazkugUhXKJUaydzL+Z8m8/+NcfN
UJNBrbq3fmSQcGYtfz8K4ws0MNNbHH6Vcs9m/56zkJmmin2WPCLhUKF9wpo+LFqVVYoDtamnbekr
wHPBCWCfKpKbqRBjTR8OA96qgWAJiDJQd8ECeX5Pe5p9RNx4Prd5fiIu6ipnPOBmwesuf/gRN6nj
XIMIetMxke+1+WFL654VIAdOsjWZX04Y7sP6PwcMYxMzMyFdIkrajY/dNdUnaOxMJr6iy0xiXTPv
TJPTpuhp09FnMRTuoldovssmcuKZSMxtGz8RokKNNtN+tFNNsgUVZ67hPwawl/ynvv3qoddg0GAs
EKyqcNj36p/bTSf/mJrlPjA5fssYhAQaPvJ4RJhsDCu8D761G6zzmSnZy5y+CPM/3AuHngzd8BiJ
aC1KY49Mbp3qB3p2f5hPgfOv+iwnB3n/ZSirTa7LdTmdAvmR2/Icwi7vefm5TW+7rCd+5CzQAniP
kzVsfEeSkSw3YfM0W9MmMehVEanarKul21wgn6wrY95LbVCxYhWlahi94eSb3irMM/Jj0BKIaZ1I
NtsFI+AB1ZsApDW1/mFeAo9pNFKOf5nnd25qAaSEzd3tigREefQWmRabINSbPU38XQLOS/Kj27hv
4X8ci3AmiaNfdyV4YJuxJlFx28xlNNs843Vn8oHfPc+iI5vcwOwvM3Nm/N0l0TJ1ts4gZiYeWrux
AP2PJ8P7YFN9tnFM2ASXrJiLfQqFe3eG6BDAwzQYzxG74dGngFlyz1Vq/wCfjVcY80x4lVylhn3w
BgpCVwUvFojqqcnvS2j3QZbi8+MKA5ua5z85FwtSqCuTN7JdLNoyDMBEXa7t4zB9TSnSxTC+zVV8
Mdv+U4tsn6fxywQNH4xyPMt9gUOl48R380NZZCCG6Ctj1R/zAcV5GkN9g1M3Zf953NPG+QeV2LMI
krtisB87uKToez4rSLBY956LMLauvBrb2foiUJI1Cj8QhHSlhytanU06OveBLEA79uBJxx00MuIo
jCv3h7+oA7My6mPTGdt6QqSKLEDb2aat8h1SFo0lqngIFDFrPu6siHEcpGEpMAlNyampzU0IVz4L
aNDIbZii+mn0mmOq61WJXgc6KpxdoATxZSHCtWjbvCRHTJqd+jFbK4UjMazDE+rCcuTEQiSOHzvY
CxYQTDzn15hdOuuVu7JKSE3U7W9aE+uchfZHBYodKdwlTeMzSJlTn4QHXzCaducHBzW57xEWM3BE
VmG8Z5MJJi051txgiCpgq3fCZ7IzuwoB1vTK0hhzoCQTpAk2mXHif4b32RTPinB3QuvvzQ3VwSqN
yjVhLOs+Jt3HTX7rPkJ25d6PYHKQNPOUDZzU7gWNIXHS5vDEvCI2ii0pgJg4RuZNst/Frn8q7PK5
mZF8JMhGubTQC4N7wSUKZXIV81Wpx96A45M6g5gcIOtkkRkDv47oPVYwDDh7/JOzKJ6iwnxXcbxP
WWUJeP1iVgSx+N+FgCs0/je6n3VXfem5OIZw0nwL1Djagd84muDBAPIyDKLEgLsTGJU2PwyLUKWZ
5D1Bgk7fptlwViHpFUNX/8vtjxxgvqUc1kHNLU0DUlH68A4FKpjf+IPpxjq2PU4mV+L8T/qdAmK8
kUPEsot5XctJzNs2rXZmyOhbhRsw+dum6r5ChrQHBV9EI5Xwh4o0K4spL8uXHg0OOY6rwOq3SVJd
7Bp1jhFsyf88VG611b21sa3yS3MCof3e9wTXKBt/rWPsEqY4nMW52b5PsGC5VDZOk50NvzuErKmN
Zr6PQWKZWfXSVQqakr1c/qAA3Xtor5vOqglANDdEvjHT8q+lL34Kx9/n2VOsqJ2jhHENuNaIMIQo
vMvVdBhs6zXPu70HgWEab6gQgzb41SLc+yPr0z7Yj567N1XZrfG5EhLEVgniArpE897hImrN5jjX
1W/Hd4zcf4FNPsWl/iUJdssphHd3yL5wK9cbjDqMFSv4YnEIwQfhapKW7Gs3kQ2hf/JXsxMdO0aA
luORGWgj8pNsowFB+AWnIuuBwaUQBusYdOo0/cRlyQTmq33IouLVS4lyUZxfZro3bXmKmpJKNL75
ZR6uygSJtMc5baDd8utjC8jRSezz3PbrJLnCkl0HRMbVQfEcQjqF5nes8nafCeNcA4NduIPQ+qJd
3XE+2bl34vB98MMCowySeSvfMtn6oRc8TabYNUbwqkCDohXMa/YW0U5Exm9u9uem6bauH+/cyXuQ
OgN9PB4Ke9wJB/ZJ0lz7wGCKEYhTSJ5DNX27ltw40e9kY4xSxR5G3yVP5T6V7k777c1LwifAbbsa
vaR0mfNH5cYIHs3GOkSoe6FAlCgXOkyD1qpt/RcxYeKur6XH0KPElkv4WmFkZwsDiSYtBEf342jE
SPvG7RBy0YRDqVgITE96hn/oOAHeHucGoCPh9xMqiWibldWxqGGbB401AkGKqr3Z38VDA+87paAt
2bRtzPiaMKHsjZlvFwg2uIuoIToyZ70Bn9fJU2Q4SG+bL4kekkna1sVrgMXKglFKDKK1ijpoaloc
XTdamjrQZuzmY1K5reLLo3uHx7lpmvDUWC8pwQ8RplO4odu29N8S6s+KK6jjjtIMr2QN4EgQx85I
d3Gb7EJX7Pq+w8dQsJZWtwXLOaKgGfz6kBv+A4JhRNIpSt5+57YEpTIXtgAxGHn1Id0Q+bOR/XYk
fARZeNANXqn8IlzoHjkTraQ+SfVYBOlj7w8ku6D9ibnh4a1HYgVuA4hEehFD/OQ46Fq4nw+9dLDh
BD9FRhliMiUjDgGKq4Vmw8nE7+g3L/HsplvApdOxR66ymTv9qRWv8sz+i/2aj65swGXxmAYkmg7w
7vtqHSdUSJFsij0UkdVkgBRhuYCAkKAzP2EljfdixXIxufh+fVfO7bWM2u8cG8DaG2tCNNKHZqxd
nNz2a4waYaha6OQWcquJsW8FcTnvZbwOBP2y5gOUPd+1Uz+VqLZXmo1ePBrHIBmbrd2CaGn6FSMp
vpGpoJdIWXs7fr84un+9LgC2L37RXtXYR03gBWPB6UUKqLBIxEHEUIv3IYxfoq56F2PwRA5cZYLq
N3i/jAYHlMSOvxknZFq1e8sKMnLmmtTJ3q/OAbJF4iqIWnBc5vREWcdd/o2WPF6/9oy/Fs3Xt+nl
PoTmU0gltElNnDpTz+axnJj/QpZcC5ck9Xag8UyAD3PVuhPZBF5gsNDrse4Qu1RhNGLLbzLOnIwt
EukFYqLxKpXd1kNvCq6MCIay5ut0/GrXffklGndQzxvLzuaNKGkoiyWEHJxp7MnfBnUDMxIKIGeM
sxOruNHSu8aMXDTJikJXd+8e4HtloJKaUHWX3I900si1rwUASTg47hS8hXFuIBjsppXZnQmQhIBu
QyiXVF9IOHKOHiJ2JsE+K5vgdZWsULatsPawECnnp9BbJ6w6Nnk0buwif11WyfYszA0b4f9GpuB7
xPHvBf9Ys3wPVjzfu5pO2dXZDzHZixVDDfv0zEJ9yZ3MPirGLyu/Oo4+le40u59i6o626G5/i7gU
kV0zu7Dn2BqZ6UcP4HGDlJkOQpuvUzddys5DDOilVBpeBuOZfEGVcklWrr2eDflVo82PnG9vvAtk
+pJH8e3vb7AxLlajcefE5an2ys8h1o9koJ/rzKEzZFSXxgFnl7FIHUw0O2kXvBsEEvUM6ldME24t
+QrNkP/HMXdYqEIINyixIvcOn4vPTFbtO1u/j1Y8MbM1n33MPvz2BEzadF6GEeC2tIjIS0yH0s3w
DjXkpogiibgBMmNFbv6DsPi8zOtWnmk6u5Rl7SC771a7DVkcrTwWKKZS174LzOnBqp7FCMWZrJlt
Xwf/RESvW4T3lgHY0R8xG2O7WBsM2JQsT/6whEAYENNN1qIeGgMtlFyljX+bFFZ3NTy2ENvWOnSL
NR4/dqyXbMAKmQIyXUMuWrXMeWUG9RAW1+hNb0alAaiNFkRhkVzcqF4qkWITmRGjEpR/pah+1BRB
Iy/H39r7aiyTEC/XHTadLb99ZwcYChOeeejz7KWAjLhjqfORI3ZGKYCoV9gGIjLCMiLf/poKn7ms
vBLhzg3KKONTcfM9lpoD8daklcMQj09pjQAEgUi4IgcTjwXiLKHya21XDyyfiBuyHUixvAea3lur
kcUitF13vSR45hTKEQcAabokTmtqPVsPn1n9IwriXrgDY3DFFbxq8d6xPsFdP53q0m3vJhYWgW3o
NanCcLjiejOZJkbk4dVnf7DRXGKKcyBv7GLH1IVG3OW2Xtn2KrPatyakeLMjgMOYi/ZRMX2WrvvC
3hz3kPpHHTKu56+OXTCr+rZb46v/EuJHJIptuZjtXWS40Cbb4KAXhj6Zat6qdWjV2/ozqLxXiXcZ
doc62BOVBbJPsoJm+zY4qLXKZ7/rt8VD6mK/a0mZcsyk5GB8rrPkP5UOr6HzoHrumF75npPls0oU
xN7QzSinqhLCR48giVBK1tP3vuEyE+nbfTlnb600T0bKnJ25Mp5x1vOdL86ytXziXu1bs/xf2cSw
jSANK5zxQ8JGWFSfrkf/ntlJvw0zzuQpR+7hMZiBKnIPh3vxT91MBrp5RkfTOPkDruUExPKSN9fK
4g58+nFCBGC448eIt1KHw0UmwSkS7dENUBX4zr0roe3FxSE1qjdilGsk+/pojhrYLLtG/WmByG8J
M8CzfUmGxVziuVy2ttzMIKyWycKKaF3SQdvhIy3TS2WxDOnUB6ek3sLeeqwiD52jg0gppIVV0X8J
0ckMyDDxSp9gpdAi4jkJDl7r3MP/5AI3nPeOs09O/3Rg/OcO01Grh6Yk9rHB3ZF5T0lpfBGAdzbc
F2UxgLDNfxEmAe0B945Yx0eor0eCIWAvsJnt8DdQQ9jjS2oSfxrMZyuaH/FTnROMiatR8B4JMl7q
ZpaHnni5RqAoNjIa1apxDtonZw5OKj2bdxppuzWcEY2HaJgawd2YqbqXOo+4Wr7ywn2Epk4wMcEg
gNCLI/l11iZFsQjO7Z8H/nwVzwvXdpSvXt3fRFgjKPLqd7Oe31RykaX3WFIl4rswIN/VPnTy5Sdq
KxuPfhp/OyZZjHViYiPT0HxBFpHpTZhCwQIZQAwj0/6dtgdVmW27FBzxRkTFUdbpgIIqYq3UXUVp
vqT98L78lwr31WgHZkpMz1yPDN56wYK+YtfaRm7yNdrqA7Qjsjo73/kGGhKtiazJqpUiYzssi1+D
+35Xkk/fRaA3K1qMv58hLrFq1vIhRkxZ9DC4x4tW3KMI3oImUFdPcWccHalugRYXaWfHKR7pPMqv
joJBjPZ9ZKF9leTiEfPKRErHjDmDeYVmfmO33DsZktWpfjZKshd5ZfHWuxFwQ5ljKOem9eSk8mbb
OSCb5T0dkH1MwzWcpKjYD9TO2rVocGxxCIDSSyNa26X4YQFxCrvqYCC9CeLs0Uvbf9QbjJHm3+Ui
7ym8CvFudxRIE9RmXG50V8WXVvFFB+Y/laX5ppYt+qmBPhGhQNvvR1ouCie9hULDwLqUt4b3W9pW
X2S+fKMgeIATsxskwyxzPtcRAOwC7GD3ns4kXGOAQmeTJc+tw5uwd/4t36OorG8yOz5Box4hCv3z
LRv7E83IaHXGaipNrDIQ90t72JgJ6dNlTOh1kyB+pXblIM6/AzJ5XJgQvFxONL73jgcYXl9x3R5t
FYPKGyJKKz3uFMlRXOJ7FN2neQboES9jOacnEbqydzNzLkfkvPBJQUMcOx+9I9d2g11GWQOJIH54
cZe3NBh4KnULhXh+GYOANbNaxcScw3PDhGBr4vek69K7ubcx735N3GS4aq13YjLo6B1r3/mEnxoN
qxPHHqGcW++oFxgEVsO77Re/o4vpwcQfTKSL2mDynnbIqcY1td6dQjzLju5seePZyiL8vLb7YCfM
jpXQHnoGXp9iCVBWnrwVzNgV7ppmQPtmVBBO2ohnvgnEWeQe2JRxgaU0wTlS4HJywXit0dgcCKip
ayQ+5KRDU+VVqDSoLHJet6nV0LuMk7GZFC3HqKOvzhmXaNGv1PRIG6iccT26JQGFIZsPp51BNeJz
WTv02GszJnM0rv34mB9pcMJt2IR6ZxNJ4PYgOqz/EXYmy40jbZZ9l1o3zOCAA3AsasN5FknN2sAU
E+Z5xtP3gX7rrszIsoxF0qTIsBBFgvBvuPfcs1/HVwueIdlq3jJBxbfyP3CRy4UnweNCZV+5PbqH
3sSvmRIGFVKiKCf55qfaLW+5FWVMmZG0pUUjGVs/OCEBRk0tyb2clszlbGBn4SVV0bUH37uMrJJR
l3yKE6Vv27BXm1qfZrQG7dU4dM+tI4FU54LkWlbMR3N2QViavc/z1Du0KahYP+0ukJqtLShZHFoC
9kApiSll3rd00z3WBhqkhEgdh3Ug8sOGZGyExLre5se6/Bjj2ZnQUR+4BT9JS7X9UBPJOLQRlZ1P
1qH8mHL9W+fKjpOEvyMIAc96Y102FHUycG6kkOtLsgNI0oxmN/YAtIGkKnZRqMsZdg4G8Wap7f+M
WLAuVI7j2meup7vkfbsss022HC5/N7brT2+gcSsR2lJipZ7zU6g3Vvw8uRf4MOTX6V241FK5Tc2s
xls553jI9MOuvRd0uFh4/WlL5GO2HZN+HiUoVG5FhXoveDBd9AdtQ2dVKDQTbO+KO5MrY93W409I
xpyZ7J51pr28rMmyKxSRR6I8WaU28NSiX2jdDmWW7cIYgmaCZ2OR2Zy79bAehx4FPaCQhVGEv/QU
n0ZJcu1oHai26cVlma9JSYs8Q9s22nioQZPuoniEeeySfhQfupbCJwtourS6uKMrRdaGy6zkQgQx
1D+T3k1jm3eULTNggboab6O9jY147xs0Xprl8nLTimZ4cgJoLgGrVMThlFRZRmZ6juuoy7ydK4Fp
W8lrj2Af74h4tdkfS/gG5K5oK7jfcpHDDmA9iMpFDnQppBuQikpTVPcrCy+AM9j7rPBOTIXOAp12
MTn+8mp3Yc05FX823ngw9OBom8T86ezzzfqW42nzTHUqZ+sPP1x08xSBuZvVznJXuwk4ThgqwR7d
2JyIJvm6KBUPCeOE7gEMcL2w4vSao0BjTXIYeqdCC4atJ4jFKhL2G7b6bypsflEevrtk6OInWFqY
FMOQtUXIeqwj8azL9B8Ov9vS85ND2yL2y6YCcz2jNt3AY5SiWnRaqDYWps8e+QdkgGuJ6nTZTMtZ
cLb6+r+hEN8ZqkEMVRe/YQNW+SzY04pfghD1lQ1ba9L7g+2HuLEQZE7z4ZQ5PrclQcii+qbnxIOR
KLwnU+xT+SD4VfdOgtFOlNnJ06a1rlVPCMq2kjqxG+pzaZqQ66fXKG5fJcF6Id0jXlZ6c9ptdMzD
Y5Vg782GCCBcdEgZIvIx6D8cP9h6uAYMyVCp7bHd5gFxd2zpl10a4DDCZ7SgbXB9zLr2Y5qF9sJy
VnhC9UVd4k7O+aiIuno0ph4f1QScSM0BO0N/restoMmJv57s8y5+jLP0WRqIE7X5BexNFO2cvzAK
SGCKAXFPcLVrNJ04LaPblCW3pjFePDntlFVeJ1Foi5asjFjnAjZqjFE5Pgi293bPPyn05mW0vxvd
nPQKNLwmIJyJFPsW6WpQKswjKdy/POCCHjPVtm5PXRY+FPnAseqP52ZY6XXyCLkv4FdL7iQhHMrG
OzIsQrnw4sZAvRO8NlbovFj9B0knD6adHzVZPhVZdjJIhGS4t9H6aY67gt7kON2nNNsP2D70fhGj
mEpz16NiWqSpcGLb2FxrfWBRTlEL18OZt2laqa5UEXzGmwAfb7IKuvJhkgbJk5H+Ai9XuZYgriBo
II1QHYcEjdnDeaL2XWgfMqHQy/GWMCInc3C4lUSpsPkni0UN3ntE2MpC3Mye2Cx8bBl1a0oq5Xsm
mcVHIRQsnxwruh3m4Fzc84qtDBcW+lh2e0znau8e5dyms4GMvGg4lK5zw6rzS5TFuVHjd3A0+Lyd
p4hM8wXrHNSxrblzAnTWcoxIQc+cTwhbz5B2uR3O76YlTLgKZfwCsI2dCjeAheIOx5C7x8XjFE+4
sz/a1m8IR0CJ40HpAyw3kSO+hoyq1hg8vQWMoF1dRGeLEnwjlNrmY3A0TCZKU0OPRJ7jVJ4SPv4R
iKoFELxhBY6CGchG+d5l0Mi+c4iCmRzxVuV4oA1Wk8FHXNcPlMExSXbUSEmoDkbPCo+Tm6NxDlJL
n+0IXWAfXeeEJ4QR19cs0wS9a4E3rgDunjn0YWRQrd2me4t1Wa2NxowXUVWmG3+cPlA8P6VZWrPI
N76nihUiSFTedcK2rD6nqFD2tiuANfUyWOde9QIIBl0brr1jhiUE9a6253O3JRiGz4AfNYuOowsT
GPNhcnFs0/6OTXUtGXsJN9u5WI5yU0caMH6WiiGtnRGYNVtoG7O4muFE0rWNJiEwniMZUrbE/hvD
qk8+sFttkOUary9gcG2fm065l6J7be0o2g1BhTPALleobI5+ryr2gYj0m44lCxlUCKYZJ2JZB6ts
4uPOjPfJU6+lPNkBG2nRJkw9Su1RtQlGu4jygdSwcbyqIgkWrguarwtuGPbmCbL3NFUbdxK/rKLH
cWHxrqVTsa206ui06tXIHvyaS6jPmT5VOp8NlC4H0OrnxFGLtMtMkIboTNKSW4RGRDVEO5a+ZkJ4
TbgZ82w9QUqid61vzojt2uIYclYwl+Glmc62V8+JH8PQJNpi0RT6p4GgKYwLKgu//1W2zkrNGCVf
75+V0Z77nvzibg7Cdv1kIRw9Xhj2ibsqY6/KJBRG4XGpRPmG84S63+huXWovgSvm68LzX4c2ubsG
KPhJHaeIqito44UwMvyuULmWDtcMklGGjP55LAyayIgRSmok37vOxAaNB4DVtu2jxQQGYDTjozPZ
ztItL1UR3HqV4gqsX0q8XktMU1zXebyYEEPg820+YNd8aOO6RP68wEtl9xWvQMWNsXF0fH8Oeu+X
iIBi13ZPVOEnP4If3wT5skrwsySApQyNSTn+Iu8AMpcT26Ou+PpnRPI6xuIJVwI1u52fJ9/41bKz
WBKZ8sFsAxBTf4Gu31Le47EJ+/LFU+YRVZ6d4dI1BmJORCruji8QvTLw6OMjfDiYcQyzqTjJHGMg
uAilDz8xPDjWeMRHHi67GFNBIjTkeRFUH/81yGu16NJDn/T4ncpXFoIPY6V9Q/NGV4IqyX3tcKYH
rntHZvXZ1873Aj3R5Mof/jtJLbDCR+ZuJUGIvWlAzBu2dhe/CbSn4Bi5DhwDjPBQfws54BGMh0eb
+CuSdENvCa/J2KUasWPmiGzFX0XRa1xyZYaG++TbBSVVs7VqztfCYPUkZPujy9RLCQsdYaWhU0va
G6IWtyLGntHW9TeXNb3WylUty1vbDT9ZiJx1ADGAfHaamDPBzYLldLmzjOEexRW5UXMTIEfnqJcU
kC24Ybxsw52FmkYXhksMzU6JwIVAmmRp5+8Z1f/glpytI25wbZsFOFWUXfM6RCWHjFZswf1TGzNH
ko0614m+xWxLDK8rk3Uu2vBQsczu6ah2ul882mViUpeT6sx0Qq76kNNajQSxdUa9KHXGgwgMVzz3
e5blKAWr4m4m+cXzPdbIgHaizskXcyweY9h6JWIyOLxvroMyKyoAIgMmDSiC83MRu8ApfGsWttgX
sgpQFDqcyLWf4TEdq2Az5SfLLT6GosdSCNx+MYl8z3yUfa2ChuuyGU7ryliT30N93/g/7BZ9tgeb
b+GmV4IZ6Dd9tIV471lLWwpTXE0Zn8R3XVMAN0pztspri+HONcbNwqCD4XMXLuuk+eg6jtg85mAy
JOVs3pg56yHnW+nIc2hbl6rk1/Q1u9wanf4d4/R8l4FRX/kQSIDtkr25ajomioDNKBAFiZBh+GKB
fWSrTJJbnXC9aeixF55pL+lhd6ne/+TOD1HDvwnhghpK2VnQLvpTEh98jZ22z8QLF0000+f7iQ8/
ACI0wK04s5XZcZPIMX4sTJ/tNTqbglLYKx+GrNY2tu+kBDgMZDIRmHNuYAcvWqRUG0J+tnmo/NXQ
EEuRDhDM/PLSp+5bE4pghSa8DoknIj6jgRmoplWFdD/BMrivzWVaRchARPAUujJeR5m+yixedU/T
UeHEJUprJVxG5YOH+mCq1zlDNDeDvUCxpUHwcJgnMvVC9VM9JXT8Rw6XTWAljxoE5K3QZ9vO1Grk
k3iw60TItAmrliyeTAZax7DUMX1nRkKWc40LLrL7XetwLZAcUdH1yW9x13drZcqCZjAO1gQpBmvd
i04s/nLV3yjg3bXpWz+qbMrWWefjDwnE3QjkuGtqPgYYU6Aaty1yeFmgsEsm+hvlQ5SrHjJRsB3u
mS54FHes5g6FSrULh3uxHN0RZtrc23njg8xYL0csdQ7UA8XaasALG4jQnDR86iQDDGTw1gqQDaGr
je8sUtGxWhWgygxtT2m1GKDwLJy6yV6RKpKIGkKJ6gKJ8I8EdL0bp3UfvA9IzQ+xAPhLvb2MHBJj
PHeajuivmWLECR2Ha34GZi6WlhzfwyQn816pYR3oI9aWMT/a2qoRVbDNkpZL2Le8NYi+CC5WkDzj
kGPDYcb+FkV8exoUiAqkiV60bgoYSgA96CMajD0saKurnVoE6grD3JZYnPdaDfG1ZFn4rMpp0znG
RZuS9Bd3pg1cHfkZDRWk3Kzsz14Wfw8rEjO/gmwMI2egbQzsekjGef76FrlPii8IwiBwKlJdtPie
lFfpV+ObX6o313yvh18lENLTf4imcfmGX1/D5/skhY5WnNP41JVBuof7ykg5ztW6cJrwKBm3IjkI
oWF7efliOOnNDzqxrPi3lqIotYevB3T0yT6IoY9hv10gD7efWR0Va/hY1Zn1N0O60uJSyKdDBq/3
1E3Suhr4kIFNxW96NH1o9WSfnChBTpgQDIPj1zx9PUyREyGVzTeZJx/HOlk60FfQmZXTaz3RJ/aZ
kz1pjBvsUrWf7hWhdvW9ngtGy2uw/appBAwVg+nqvZ+9I0ihEuat7d09aN3xUnlgr7L6jYIMgX5n
G89a5RCGN38bm0a5Bd3L/bCd5F4nwHVhmADaqdQbAtOsutyNdiIYj1pnfYzLfW4Xw7nzkmiZNW1x
ysYePJt0iaQY0a1ib3lv4qML09GZ2wJ21dHCkro65Qr8p8NxwMiQKrwXZraLYOosrNLsjmiPLe5u
2Xtdgq4BSNJexCRvrrS0s59hgsuHIT6Lup9hjL5g56D0s5t74BFM7y3woKDEcaKviogYzjSkR64D
5T8V3vBYTnX2OeoI5TuFKcmo8umiQ6M+MDXt2H8FivB0qANZJCkVMXZ8mppzlVFa3pJiehK2DbWg
5bTGwyA4uKohWluQOTe5gexm0AKkdgPskNxgDNGaCfVe5GwQVeUPkRt15LRHkM8UI3K3TN2HduYX
sjLBvpqjbHIbx92CELvnsqnRyykUmURMreLKRGeGfH2NcyBnIT7EEP59+b3V8vRiGl5y6f//V35a
u3uKjv/8uWkm0z6zuUU6+ZAciSh11qae1K89M81YNNEPl+1w1yyRFahjDBJmzW19hstU7W6ykZeA
wU3uOeKHdV82sLm9KQS+Ecita7fb0a4YFoKlGaNgIFsSBk/KYICTHxHbzBvtgek8k/yX6gNr8jQw
XpWHoDRke033GS6rOm2umFaKPZ96HTHME9E6+VXWBQOnfqxufvQ0+I7DTwqBG+f8MoWb3/QK2Ki0
BrSmecHfqdFFgKRdk+JondOGKa07MGuVpsc+u/cOyWyTGsJLFNf8/zwAFt+GydIbhnHj1PSUPQgZ
X4sOEQfN0XI/y2AA0N1Y4ZPHlFAiQWFb1Wcrr50QGA+vlsi5p9uDt3GhLTEvEsRYVsE6qMirGvTE
OeMBDkn3mvC5ERJ0ymBAlAyA+DK27Z+BnxxxII47x0z7FzVApSpGOYI8nvoXy9LeQcPCuBu7cA+l
rFop+oHnMR9nwlzz6vZCW5eImrcq9tJXBJR2LJEz6oNcmlZlLcoINkssXRwmhrsrXPNmzXYXI8mz
rd/RfdQu8doVywgsCSOMjN5fR/zRsatBHEYjAYtRp40nx2OLQ4Dfip2QfzBK1ut90uwbs4w2X29P
PHxPzSG4GmF6rXOvvhiJRryBb+uPJjeNlVbF+TXoz76DJA0EWonvA57TSFG6Y3PvT6dRFtm21wyk
4sOLi/GJFFDWKD7e5N0gmaQ4WjysGOBjGuy9h3qIu42XaS76OwW6oU/qdetb6K5aLb0ZVX8cUDzT
jmTsBD3nLDmOhvDZhx93H9EqgVU2PqmLtGcR8vwcQZy4rmvbgcwe3h7aGW/8KIsVmEzBhvz/GUB1
m8vMUupYB7M3szAedQc5y0Q4GIAnvKOtbW8HhvR700V5iHZMjF6P7xe9kQtEejf607OL53yr2wP5
pkXTbaqY+rvAlpEo011a5E5Msg7PtszeSL00H60xxmKm4XT1XCMlZLLITsOwmYpgbXUAeJsH45m2
sE5Ok20ORJh27iFT0sWFnjWQGPrhanmEpOu2DauPFhlR5Irodu4tcxtbIci69Zg3kH+MGRuqbGX4
JQJSpEDBwLlmucba0hk1eGypkdSM+SUujUf09fH2y/RUZKh1pMvMaobpdI1TPwSguHLDYJiGmSkw
x2rbEYyB0VbMrlJWmc3koMSXXAI5kdfotIqthZ+Zrap9ncmeG1t0vLgNMwDXZQalmUHE0VMcDHuy
TnBVHJrrkl307Eay2/ghyyNnN4xMxKeW8lMm1R4KXwWEtGKAgRJZ3zn2PE1LUQt1ZWex047zdT8z
FgyasaXtCPfw9S0qJoKN/e5mWcVwclIy4jI9D04MIJeIPD1fb17HzhrPflHOr5qnn7DnJJvSyFE/
qD5cGQ0SGC1jeSPHoMdRzDuM07fbJkHbHXFJrIH6BC95DkEm9WHmtKHpvxiD9osLkSc6yyR8P+lP
YLn0zchs7+YheQRvNIoXgoL25ahvvQEFd5U48eMQPvR6DvI7cZBnMsUsT6ndZVtIoHQNNRg4EPsQ
PMEi3oWX+Gd214+1z2VlxMN4YqbS7xMKHcSKJnOMmTdFw7NRlsmdqAfzOknT37htEi8blLzgmtv0
RW8tZNB9szEri7GSqIYD1nBtw8b6wZtNXYzqzA3r0l9fjKW2rHcVgyjdCuJXRaqDNkzj2clXrdB8
fCFDsOHmdgqLGTtdDjw/uqS89Z7BzDt3eMVW4buPvc4RRsywce/s8aEARscRxTS7zaGSKXejkzqy
6nRsl2XNNRHlgPOq5tOonJxst2Y3Bbxc3fTN10EK2kTEs0ww7X3Y+ttq/pAHowoZsNXOTkIMvpLq
BvD1OLKnupRwc2lFNXkAJ3ZPCuohrae1tDrG4Unc9E+Za4JOCj+nWq9fEVSi82wBsKUOTp/cRikW
Dscc2zGCl6TZdg0jBTls+L3M8xebBh+xx7GLEv8r3vV/gl5DyZvHmMOOivC5kWF21BmGrJCUpB/U
/68MlE4jm75mlHD4rBLBW8ekllutH0M2WChtig8DFI/HNiOt03YShrLorZsMeiuDm0uZVBXHw+jC
uoH87A+yubSFMi6DBOntubNRjZyCx4Cb+tSSWkov2RG5jpTLJlLkbtcjjpWsBSFUpy1McYERIvLS
TzIsTqn32TPpzt0GeonjZ6T4zOqYMECJ2x8jzeIH0OWq+QHpbwIlorMxgPAtWBHiVKZJblG/QAFN
8s//3E/nm2rj58M+4468KEN4bxbuyHXrKPsR9waUCDMk2lqzWE4Q08kSb2WP0j+MbhQBP1SX1ozz
U543iE0QojClLQHrzFIWN//pxa61NadOrVRXA1EVxMiEafmUMa2H9G9S+kI1QB7cx6evByE9zNuj
YpFsZ92p8EZGZSw936eCnVVFkOxFFMijcNW8j62lv4/I6JYOGt6kKuD6Rl8HYmRte4R91yRwyBZS
ff0GXvAlHKPoU6pga1fxdlY83QmCdEnOQRYO9fXx67tpdkcS8Pf09R0MaqDx9XNRVf2iquqSVjpL
2VMWbBuDrHxqo4ybsYNfLGAmc3MamyXhjJjS3Llm8hNxTmUQbqigYtR0qUKbVRw72RnPFdNlyeT0
5Ab2dO6jWD+Xia2WqCkaEpXrmGV+Ej+RP3xtQyV/EvCzopHF/HlzbW38jFrGq4x1Nohu8OOWg8de
tqp4EeaHDEnEcUC4j6WqQh5uVMevr8BdUiSEA/Ba/pw4kNx8t6Ha/UK5p0njF+ad7yxAvSvHlnfw
AuWdM9G8AtDTZ1KUdx76oGGxm1trsGjRAzADZz/19dM4f6cQAixcWXdbXUT1TY+nH4wB8xfLGGen
RGDvIieMX5MClBGgk/Iim+AZyCXNpwaxfdCk86bG+JmyGjsXspRQ6tptFDpLgwjNYupKngb7AA/C
WqrVHhmfSXsP+u6bNYuaQ1lZaBlj/fj1EM9faXKWCCGdXptuA3N5YlXhGLW1szLdfK4IIFyNk27t
vnj7WlREqxSB+y6JiGUah3LvQdxkc+jyAUpTa4dPRJy+GgjRsF+KizKH/z9VhLAbTrJoRj06mZ01
3EfwIXqDo7FOwVLpYXOLkybeRSqKtronkBwO+WdmIRIdIXbcVGi99iwDF2Kw5PswJqu4CaGeeLk4
lIbZrcg0st4HkSFI69ubGIV16bgOWGmobh64tRvMHP6DW4/+ObK7pc4u8OHrIVX0/3bkMvLstJ+x
Qxi6kYn2BrWuXDVKPHAFnihUx4texkz3SJD5prPo1hPmdHEM/fGrNM0aB/gDkSsaqcyWphsHdCTp
TP9n0p+O705b/SFNxCLS72+RDojHHFsXJDpYFo/OnDf0/fMeZn793/8l/o/dZ13SxhU1qyea3Vik
3dWdL4N2aO6dnjR3rfXarRaqvU+EN3z2nVMn3T7MsvjIOv2WzI0eSZyChRhv2/98m+t5RwNf/MiK
g1O68rPoS3dl2aN9lFXsPqSK3SfcYms/ZGz3G7eIMYL48fnrK711Kb5Di4+oWXYHbYpoL7LoRNJk
dqfA/F5xqG7DvHVXEC6AGIr2yUNfD/wqU1fPgSkWQFlcptpzjJ4y5e6tZXXvLZU8Nk1oPndo0NYG
2zzBHeKcRYW5SoZIrf49M+P3RA9pSlM4QlJtSqgf+hzK95dXt68mL4gsYAbQBtXOku3BdcUvBgIa
tg8cjf/+04zfw6H4cY6pEzVIfUwk61ey8V9+XIt1mAaCGLQMP8l3+PULS8XN97zEwhRCvr+PvRts
A9l8FA0CZMuEeTl266os/Fe2Er66Tqx1D0UpzH0ok+9FnKBR8BN3H1mBuzbc0roV00AOutv/Idjq
KyM2T0Ziefc//vu/HEOajqMsx4YCY5iObv+WstVHae+wGuiWbiNOPS/Ogc45IIrtSlEMeCdxTbp7
3i9T2/DamVBdi9cxz9vzyA5vijjk0kFWyxRyAY6CSttI2xJrunIPkct1THTr3bPLclUQaLQukwAX
nOzivQTJ5wdDuHWC8pdeswuxEAkv+0YzlqmnMUGtOXtyW04MEkgki8r6qE0Fae5O7aLIMk/ScLwX
26zWSW5vwpTZr8mAZk0VuXF7r2fgis+yLec6uYDiXGB5pUfQrU1a6x5rk+gshbUxgkA/h8ZYbPoI
zmuV49fU3YSwhLLDmC+wzv/71YIy+x+ffUbIbMSVJU1dF78HasYC1JEwMXqYtriYPDB68l1GJW24
GXDp4UylRG1h4T0YQOJ2ejNSn2BNSjNVowTMVkyeyrtDmtbWK0p2jQmrwa6kJ61LbnzFMHbXBrQ5
ahAEl34yvRLXPi0yYgRWbcaCBWyufaC0bc5M2tSTLyImzKhJbYDDmKfzh7Zpsr1VVeEWZaH7XNfF
I7iq9nuCftJgOBZf6ikSb6igQwyXZfLNQERngFbprHmK4NXaeRwZM6jAONZdyq56DshzcZqtBdzh
KxbAB6PxzQVjF9rq2tPvkbDEw4DmoqhWgaphDeb6EfAyJFfD1w5qKrRDZ44+VBzGiX2vWH1pyj3Y
Wqvv0z7scROk84KMvK51WJvTCuJDdcd7R/41BgnT0wUo87S5JI2BCiYUqBowtSb51dDrU6DC4lm0
nrg3lb1k3Kf2nYleCNPFAzu78NkstXJvGEHCBO/APGfYkplD/ROY/Q5SiFz3PusJV9MLzn1MgD73
jMfQHJBS6IEke4CvkCe1D5zEakETsdOUyo7g1Jrjv19h8veoKmmbphTC5sanu5Y05rC2v9yPCtMU
LYJzCNKp/gSbWHw1fOsarhcNBo7dtq92JiBcjIEEHsYgbRcNLdo6aktv2Zq+c8k16xzCrAvH9M2f
EIKr6ROUxjhnBYVOuhuwr5/GRlvBzGEPQTBM1ujew0AySarL9qSFr6bw3CsOe7MtXV4wfbbKQ9IK
ZGh81BHACucAFedNs6B5d8pl+AIpnvWxH6z//fWw5nvY3+5xtjmH5BJxqANeV/pv6ac6eT3Qh1Er
uiUQUF+640HrOzxK0tGWvd+/uQKZihe0PZZV8HYmWsILUtmjDbv55PBS70rR9szNu9cg8Uc0drq8
IOGNVjoBVmAIjZ8N/gFIlIAxhpUV8DZb9Vg8ESmvm/YLhg6G5iAh96EuniMywhuxAQOmgXq9ElSP
PTQpbpHOh10TuNXKwEk+MSlClYqJVyhj5+6H7xjl7L3nuiGWXBFdYhkcBl1mvyLRqpXGyusPIbpf
9/7fXzfTNLhX6a7Dy/ZbkUKjGgnPi3MsKOzkuT/VOJj9/KOs5wSsuQWw+tTbJ0I/GtznzzRah/yz
B/Aeo56J1NKGWsIcUmXPfGB/5tF7RBFrBNYLcgpj2XebrM2gKDRCLZiZ4ol1PHdZOMogcj4VB7vH
SVPrX6Hqlod4BFuz275bVY0OOye3aezIMhM8QQrpj9CeoygwjiUhrUTVcJsDebQeRYeNvwNM5TE5
YDtnpls3dI2tJ9S8hLK/5ZHZnoSRrEzJRlDX7eyFluOqxaK4eqaArZadMA7V97YLLwWt+/Lfr0/x
e74XdQq3eUO4OsoqACdzsfiXz2uM0FGXvV8spR52p6Fzwn0V45duYveYlSH2ORmk7K5BiwLiPZLr
3Z/axvlM8giWe+hUN5FU4dLLY/aN2CUgd/f2DvXwH3Me/7dnSkDaXLACiaW4+vszZUfAugOrKC6B
YAB+EzCWCpapG4knzyk+e3Yjp7aMnDWzDXONG3dfEUPz4E76o53Z7Trvu4RxTvSB8ZRtTpuyKS49
8w/l3z+Ka15PZRjc/5Rp6dL+7f7npVjVvKbOl+EEUkm3CAWKiYxe+TVZmgFOiGWR4uP6w7v4e+Yx
76LULUNRb/KfMH67yxRZI6sRXgY/q9x6Ux7QlzL8gITSSsJzYMjKjdElBSwWQHDZNBp7OVjv0KzA
vdaawewC0+YfntQ/b30SppXrWjwjqTvyt/Kui/KqMkbAGpHd7FunbM8x0Py9z3BoPRIrsgtEO+yL
JGqQv8p9P7bPf3gG/yiObY4j1xaWZZhKEen690umaXQYmcwnl0mE5dGFfI2tzYPowY+SSKq2ubQY
fcbdngEKx2YwvNJv7jqbuBfSxcw/fNis+W34+02N6DZl6sp2HFco57cPm2pRxBhJSJ5K0J4Duyu3
WdxG+LQS5z2pAOMjhdnrWZieGYM+wS4Ur2BgoZdH0jrH2uQcALm+2mmX7OlhBKOIONjYpMrYLMuP
sBkC9nkuBGCrFu26EaF3HboXYQV9TK9tmnsKPlh3LEIt795YmfZLleemlsEL8W1vkzGAr5gTbGjA
NJjKUXIa+vatmEecXw+uA/YltS1SruEZ3itVu+toCq4Jk4OLSYzWItOH8G0ykTxqddsfv0buXw9a
2PyUKvV2vVn7pz+8z//80NmCkoZzlnaILui3y9+KzRBnE0IFP+uzOWtybQ5m/aIQBe0Buk8rHNjd
wigL95STdu6NQ/pozGtlFWQMSd7oIQLplYDclDirNv7278/P/OfH0xa2MhTMLVM5HGt/vw61rIBk
NdESlLgLzsrJb5Net+tgKOHHDi0LiSbzV1WofjC1ajdqDvbu6wqJyBw8NBRWt7ZbahOVdt5D7s+m
e8r3rwdo1Ch+Rz3ffX3b5C8hyETTQL5PdLd/99V7lZqcRwP0Odhr7j4smNSlcgovju4cKU7Uhenh
Hy518Y822LZNQygCUgVtnvq9DrRpl3TmECHLrPTADSJ6sL3SPfeQnKPriC9r5/k5yea1d4GGtSdG
qT6a818bxPSJgfcNSws97ZDc/vBe/LNApSLTHdtGLSlx8s/HzF8OPBAMUAtwny9btglnTavdS8Ry
AMYXCwqWQmstkMOJj+S0dwFarUpGnk32rqewgggvKU7BNE6nttfNC2qaDChmKJeVreQZlJF1ntf2
TMIcb5NR6adZB9RoGj6itpvWNhZQxiihdR9qB+sqUOIVOBDYMQ7ZXw0bt3//Xf+Xw922LJMKyrRM
MuN+TxctKylrtizh0jHsJRF4DKobA12a4WgPyLw3Q1u596CE9onO8TgEWgBQ5i1OzVUbFvWJmDXz
0g8N3ogUoQsCFtJZRage/v1pGv98SxyDGQDFmMOzpdr7+1uSBgiWuCrn+HiMJNQO1OPV2Lz8X87O
bMdtJNuiX0SAc5CvkihSs5STM/1CuOwqzvPMr7+LcuHecqbhBC76NJHpcldrDEacs/fas8+cKiNP
I5gK9caARbmlccbBv0g2gkVpVSf+I5sjekRFAcXfSgx6WjBu9GnedZBoQRtzMTiQ0cTVUW/YxK/8
+cHfo81/XdP5QnPa0VjXVe7D79YeKZIIAm8mxO90rUHNIgnvuvGptYV+xOD0A8MReBcEjWlNdB4n
fuWURxUh3TGuzj8/Fu3jl44DAfNd7na6zD39/QuZ6Imt6C3wpvqUIZVeFak9vQwB+gfbMAYg31gc
pSLdN5aSXvrAEge4rS+yb9NjjSP1mFSWcbM7BYiICH4AzJF2Zl4vedPh7KhKCkyu6o73vDl55jtU
qOYbDNtj1nOgC0UfvaadTMadBkUkqYzxmGXmGxBZcerKGuYsOsGtTA7iNkgbRkT/j6fPnZXPvLVY
GOR3ey98Z0la1Vm6rlXr73k2xImoYt/jwKxAd9EleIh2ua0BQNzsQtVJFh37L4rJVMXvjMgtypCJ
fl0uSeDoKfvQepSMiYG88UacU3pKaI2sGykCKbX8OkSF2EeJ1j2YCvLGWc7EMbOM2qtT1JBBo5bC
gb3ucLQPdeWbIPNimOSjjpa8QKyrf9IJFB/3x2yNl9PmfTvPtufXb9HEwwlhwudrvwMcOZeXpBLB
Kzaq9KhlIPQt7m6ub0DK4q0b12pZvIJhak/yXKAxaVISrkLyFNoxjl7tvkEPZKSncGmXpZONhwBU
tyFhU0wIgsQKEnk82fGgt/4MEzHqnocCsVhTEnGmrllkHVJIAPj7moo6NiBaK1PsW44TYWOIUpwb
KSj3hGcEYKM6+VHPcOUCbx23wWCw6LZWfg70lh4HqACZ9A2pCbQX/E1vRI0/9ZpPYgw+tVVVNA3a
SKW+RaIsPQu13dA1i/utedLkROwSyGZbtUuM/QQxQRSh9lZqvumaSUd2y5RlnMVChpFMBp04TJqd
kS0YXIfI+tnhBQzBfNg9LpbBfLEjq4f+oMyPilTqG7z8pvvnj/DvlkJTcPOmc6zRdNeXncR/7k7d
lBDAqMqwdomoNErfvOV9/UPOMfTlCG7cxLhms1q6TTwm2EKJMNBH9QZJTXu2GNB1eb3Hsuo/jLDz
ITTb15SgokNhIdcbcGDdf6PhOK/+/Lh/s8MReENtC4espooPO1swm5jxO6iIGuDjGh+CNlbrbmoC
J5FLsIy8FV4OuHKnFMYuDKE8NA3TnAYY7VqWTPuw/CqW9zHp/b99a0DK0U4ketUqGeeY/dbx1CFo
Uslj6OVWuL6GT4xRBns+Pu0tZtaDEljJlRnwsETMjtgD1K9alM5MKRpjX+s4V/78pI0PzdRlGy/r
MndXlSPfvb/9nzeL0dGU6RGYT1smHHuA3XCISARe9VPQOQ1RgTvGZ/HJ8mmdWEN4G3sdi24tHpjs
yJt7xEy5JJ5C6olgx8NTJy41XlsDqc0RZ7ZDbqNRKFpszWtwz5FjykVymg0snC0+ReGoSR3vhlH5
Sw/Vhv5R0BChtIYCQN576DVjxggEHN6ez3K1q/q+QmkqGneafPIWalllRwJBxw7ZUZpySFSX1d9s
Y12Siviq9R4yGfmLRC+Jbhv+LUSd3Sef9/vd8d3d01JhWVq6obI/1t6diIy+gVhj5fnajCONOwjJ
CrKSwc0Nm/Aa5TQNB1oBQNsH+DtS0j0i+onJge/zh7mb1dUUlJNnS310G1RsSwrqYM4mCda5OhY0
gchf2E7kLm/1YigOqpogFej7+Nmq63grW/Z86HugJHalFAr8MiXcFgHD5/sxBiOn7Qx+rsIKtq2N
4mPwvreX60ovPNSS3+6/DbFqE3DqV+tMLJkbtax4BDzg38poHAVQuT77sv1mv2QL+qu6bWpAadV3
i0Rso3NkJg7BoLlVaHKfu6LFmaEiTrj/mhelZ0RBd63sgVVdsgxHAp+7M8vMdExa8V7eg2tL4ex/
xaas1zLe7AL4R7pLxWCeAyMZLsF8oGMMmYAJPL3c4jpEU4CXpHaKGFAaAv9xF8zktsSyQOKjffIk
lY9ndzbnqsV0yBC6pb8/0/W+aeZloqHvKPXZDZN02JmR+ToZxRsfjp/fD6FPD1HRjxsdWNAhMP1x
7wsINPi550/20h8HbSYMaBszAztVbIHvG5KjVFQR6xNnACl12U0Vj0ocRhd9xh7fhAitYq329HGS
D2FWvZWGdupZFV6lbjz6c/faddOxNkedu7Ktb4y+IrJV1RE80DhkbDmRn0vgeTP8DVHI+vrJQrV8
IH79llmKycaAF9IwOfa826OaBNnhmZzw2Hcwu1FmWVvA8A9TNQDGDdPwPJGcfM5JbP55MYJ6AHta
VusRLBTOBKJNQ5AK4qJqWv2FZ9rvK0RhMI34NdIMzIazDSjy0AY68H1iurdmnIunGTxsCRzvUU5J
uRl9qTqbkvJW+63x0BIos6rsOr3YNwMp8hd28sXWVFUFB8vcbpqWrzuiZtJagwwvi/1EBsFwjop8
clPpS5X2xS6A8o4ivDHZW5XdusytFqSoZN4SUnWDqCWcnnH7J4uW+XGbzRBNLK8mnweBG/TXm/Ro
mHU5IhtDFwxyGATHgjaV9vQ/pKsOxsKRQ6Gv41wHyl7jkGJZaw73rJIGUqjrT3hyO6HjBJWr0Jti
UO9LM0Ka2+iqzddUAictKX3EWmT+m4sZpWZ2zIz+QCZW8zMqE9kwWy2JpMGCvfTh/y6Tlg/EgN46
RgErLcuGtzZmUlcJPCntEFnPbcxZFAvPm4igNJEx941RC/0HrU8fqgHMNPkbGNsRDcUg+Q4wxat1
igzJlTQbIFYf2PSBrdOIbj9OROvIdac5iWphuS7DfMsxUj1B+mZVYPfWREwVp+pxBj9L5C0wh09W
Cu03KwWDZNVEPKXR6Xs/YrGk3EfLwXJoLabKSYtxqHVqf9aisXd6Mak3tEeQCJzOxDUHCqbshuog
lYQ8SLxdoJqU2fMn3CZzAhy5HYhOE4qj6iMoTvJl8Rzb8pH/32wT1mWzLSY1vAkoIUY9x5dGZSlE
2Rw8EvQARRJVdFMImBEzVFQwqZ/1uj72EJceksF/LIMF8v0OMWkJQ8zwNaA4ttObaTV/xZkl3qpF
PxImtthnZbS4PZMdHzPIlki997XVNXuhrcamQ2OtdSHpOJ1w/rzKmB9vS9zFbR4cdyWoqca7Awh9
ezhG5E6tqyF2wx6nV9NK44NBhPJB6mHsQf57uP9RIEqoopFJvlHasLOIgpNUmgrZ3ql2kQP1MoJD
IGYluiqW/k+JtAr2cWpuEwZ4K4XZ9qrm5rWvSgGJNvZPVdIqK22W7EsvK8VpxKi/Duds/kZTdU9i
XfqiDpLstQT6rXwr+0ZY73jTlotIzK/QPkMiNoaXRA6/o0nNLwZpAEQeMhpK/Q0JXqQilQ1aytx6
rklx2JN/UDuhqRRePvQ1mlIrOBVR66/SRnbTsljOz133lUlodIYytitjEwlbcJGU4JMjP22GD2u7
rZjC0HklEPWY7z/9fAkH7tGAe5qp7j0cUJzH6nCSTjU8qSBST1Zi58cMI4BFCImjz9K0E2MBVl2P
BmMlc5hV9WvXDwCdq0rzxnmDSQwqXd6bW4Uovx9apXxjwR7ZxWMOmcsAjaZVqzCSuvJxSDb2DGZo
lDvtOTdxPIWdLf/QBrK7gfyv7U6mYWAiclKYAKzNxUiQgVRzrVbPnFTFHVD2leI2VYb1fBzLh4aX
j34g7qYAjgj5G54y+4yLk5mIxlyHENVClz8ydl9yY4Zbg8wV/4PAuSH7zUbr7O+VzW4uLmv9NvjM
hCvtKAdg/FZdv3wjIohCSQgUZY7kidMosie/L/xTQdYQwtm/zCwxQV4bxoONRZHJ8Qzre/IKo5Pp
vBJBzBgXXk2HvuSULn4OwIFiRbY3rd0utt2COS2iT2MxzajryIp1bLQyPC/YUrgM68hp4DxeGQMN
24yYqX0CQzdDLQexlIsZyqB/ZebRStMyo8Li/mJ1+evU+soJw27E8LLp3IxVfG3SR7yQ94pGs1D5
l9Xq3oClz+LVxsDK43SxKSFvAdQDx3FONlGq5PtuTqBlNnK17cvJcEcsEK6eKdFZzSuPD5t91JZL
FE32cdT5KGhpPu2j2uifcskzZXwFI4jMJyYkf4mOnpfeeV3Hjmf430sjK69/Xl5+swGzVf5jLHdd
GVX/u12vnNRq3PQmx8pMA8+YwAppU0EMy0hyakMYlhF34wtiuyeyZIEmT2h4pKr6p2CfddMJmtnM
DZQtw8ifo0DbI8oo/wLgQhQvFlrDf2lV+O3LqUsv9U92DPf5268bMOYhDANpzumcj8W7xx7742IT
KJt1xgx2a0l8aMp6EcmwU9h0MUu3wlZiCSruH+J+nNi0NyG2ttxGD2XiJOEG1JF/uMkJZGHmL1IM
j8juo+UnKRgkVh4l9dRSTU9VPsIy7wUyp3FihJ09/PmNUH6zNbcFLWW25hx/P47VUN0aCt1Y3okw
mk6WNik7P2QIjLcgXI+2le/qXK9vNFtkaCBwCDHH7noUK+dsUvadnYib1lfxeWRuuCYmZGbWlIQW
exWCVxdWUG1/65L2IQz7+YwmfH4yU45XlkkcNP/mixyH2oHsFe2QwIBatYj8sPDwq+mXf4M1yQ9m
VplOKEWdO4fFPwIL9rWWz7UMcbEqc8xRY3D0JzW7xnPNCo8oCikspgBLUf/iwLydJcl8M8aXoctH
z6gaa6tJZgwZondzOW68SE1I8hsap9UB4TDVzC7EQWqY3gQ0Udx4cKgGWqzQmyoPyE3nqFaDEhzh
4q4JVTyIaA8K5KAkREX9NZ8tDbZ9ILFzVLKNVtnKo9jIXT89KsvPVZ+3KECKY5nNKXdJZCAEdCZ7
ok/yx7ECDkDcFXoyKVsCLHSHeJL+S74YmhhAHBJ05I5dQwEqJJ2zbPEjZBB9JmRrOqZ49tdZlC+A
crt2ZmL5NrQW1QONv+uMB91FRjRihFBIRdLm8Ru0+FU/GIgDplAiA2NgoiGFHZhAET/rDVDPP3/a
PqpVBdoEzoBCVjnyWtb7r05UFWmlQofS1brfDTl8ilH7UsFE36RJHlQu9sTBnewq9RSRTIxv+vRV
WVBXrYp5shjpACcgElaFASB6yIfsW4L2UUa99D2ojUOK8PAfyYLcE5egr3BLsSgemjKYCAEekcWy
zm4AC3ReU0TPBgb2N8Rd44rRnHEmz1u9GUl5FdkZvsi8lxkdowRZfgyrdt7rqW/CdZFpURkxyV0N
TXmb/qsLCqp088wkeNusRlbeVL40VTMT0uPbXzVjcWbOBoh7skBmPvR7a/C1fYGNK1/JpDV9snmz
P/SyeJlpKjC1Q2SyDFJ/PdOE4M/iTnDDLrrimX5xtpVE3zgGXS+aLPlwVFoSEIuif8U13TOpHufj
/RIWIZas8Nar11G9NvVy7eprH1xl5ULZBFUpl+Fc6fsmuAjlbCvnANPltTFhRrCIhRAJDDhq1YIP
2NuuGX6TQgl+ExAcx2jr+h8Mhgc/s7HxhIlJe13Sr/ztb33VIZ3Oy2ETV0yxljKVBy181Nul1HsJ
4zHJnqh+eoqyp0D6t+b62fefGv15rJ8r/TlPX6hCf86mFypOX2oJbwMksi+59EJB1FhJddYPRCTB
MLQhPdzssHCJsrK/ZhnqRoxtr6aehlusOe1T92nbR5U/nDsFhwwEs6hlVRVdxbtmGZgkmhAJ2nbF
RCC5JxUcLx1EySE7jPZe40XSD1xb0NTR0cdcRs5Uc2ykI+lcxoG4wbo8NfNSo30y8zM9dkq3zn5+
7nOkhhfLwkh0oWaMovaltC9Vca3ZVs/X8V7zfLX8pcrq5vu8DfD4bi0/K7eAuYST8po8mXBcoLpl
T02b6Ts1CY4S3irIy2a1C0oRXoIiQQNvKG6h7iQacnt5gd3tpX4vSJ33YSXymV8qJJzE3vvpgbLS
Q4KSm5AI/WBWhIsfA/9YyktphFPkJyU/gcKaIFlhqEzPFDBdNT135rlxB+1gJ5fKPE/9RSSX0rwM
/SUncNK8JOmVitJrPFwLsVQ4XDNxTcS1zW6UOd7q7KaPS5Fv16qOOt5S+yaPN7N4iO1bq/TqwSau
I+k0eqyLBJXVhnA8C+x+IsU9sUgGC5KQAxeiS3JTJRQZQVcPLg4L8kofjPxBu5eSP1C+gFz2YIkb
nzKUfphJdXHTk1s6LCUn/1ZuXH9WalztiJSZq7hfw/aiRVepuegaiWAXHI9ZdEnacxJdovZMBS2n
43Onn9ruxLXsTk2yFIYcBFTmcNTvlcIksw+0B6mkPkT1IYwODInzYT/k+3TY20QDxZ/Iwj+qZNBD
oRpQaP5xlLTf+xOyAHZYHerIOtWweAyLxHL6Vh6cERPH4zR19dlvbJ5OajwyQSeGbNH81UPXETyh
EwxPT0VBcXG4/9H9QgCQdtK1QzQZNinwArk41AsS7Pr5FtpWc5a6blspiLTDCTZiCjkGgEgxfQ2b
em0qifUlrhlg8M2Mtncj0vLnIgNFP7WW6XHojX7+fZmNdWg2+wDl5TYBXLzSRdlf7pccm94l6vXA
bdXGXE3F68xO81xrVXrFAIYHJvlu6lX6pRubetdknwgfPu6flyE7GjFTQ82sMad5t8I3ZP4i9i7W
xmw8xUlsIxiat/qCQ4sGjq7yBBZmriv8T/k5zPuGMzw5JxMpXGM2Pqqm8WwZRnLD7hYZHHC1pHP0
sjNgHcP1GgEUX9DlkVpcfHJvUpZ17ZfdM48cMbiCioSBx4cjrkUnuOiyEcpPF3ZuO9fcJWv1OcW+
4ug6No4kK80rGS3Ak+3gxUCNDoaD3qbos5ZGT0/g7xKrLVR8XG1S76slSeDP+xT14w2UERBtGQAP
uAys98OgWMwTJwpgR+0EQrgwMbgYgRV4nQw3By6NOE8dXTj2yM4g5zHokmJaJwtbGjaJRFLhq1Fl
tTsonQ5tpidvYciOsY06XZ38N8A1l7aYP5u/fJTp8NLSOEM3yCQBHfQ7xQCzpWBuai1bx3Lt40UD
H2gZ5CI0Wkr8HrzNNYPXYWe0h7yB5mZWk2tUOjrQTEzH3JK8GhE/lpuOmOWB++KfX9SPAhYeHhsT
HQk1CuoPQ4AZOzQBk3Dbws4vn4F/E6011DEtA39w9EZDjszR7+SbRBpiEjurPZPFuFEZL1rTVznq
gD369PQK3WS8CyrDsw2LbueofnLC+9iE5JHai+qC2/ZdhPnu25WRejXW8D3DaVliKxTIdoMyTyRG
jTNNr9OVJeZsWyutihyNACk8VXj4e1iks7qs38gUluGTsmnLHt9bSCRrbU/ipOjqMoaxQIh0PQqF
MFNkJ0OWcw4yArcT2Zig70grDlnWCy0cRtSKrzyaeqxt+okxlypFNlEYRr4VIUeUT96i33zuNST/
yA0ZWOucCn994nJW0jlFR7emj90fuiK2iLpsabzKqyzSvseIhbfYkvH39I7h82ytFHzWnx+E+ZsV
QmNRYweEiuij0ClFxmWlSrYANcKtrBJaA6Hea416SU0pgz1sT1rSHDHpG5LthyV0i5ImfiYL4ntI
3PAPSBP7hviRYyPDnRw44dIRhnqqtvpfBZkrN0R91WVpnKz4IsmHMUCuNNXZ8AhWG4V3u2H9LJ1S
p+0VNtMRN3N5toOOIMUMb/u0tEvasiNTAkpykuJ8CCt8G/Cad5bVylct1ewnqSrjlYbwHZd07D8J
weCl0exid/+nutzGTuev4jZHtCV80hMxhnusjbEXkCey8UdNXOZQOgZyWb0I7DJKFspLwgw9ukh5
QBtzGmRIi5OcVR5CEvvBrMwJeS6JdX9+QzB8fFyzDWY1MCHofAj9fZsaGm3X0XAqQZ8hRpkD+2Tp
6P/uP5V6dzM1tq1LpT3ywB0Zg9TYLtWlu7nd9bY32h6fnXarEineLjVoru27k7YUeyeYqeQ1cGzB
TlOStqeg4oC7oNwmGs5kvb2N5eFnycFB0/bGvRJC7vo9qkQq8neaspSh7AjlmVpsbt6irlU8ym+9
oPMsn+YwofDuqLmzRgiTazau3riENhbCJUFxRgrDQT7y8Lsaoxd9z3uAj6Qo7ag23PnGbh53dbS3
DBCke7Pa69W+n/ccDzNrqYTqDmF6iEhX6g5DcEy1A4VQ9mdV81ErlyrmYzYfBXQWckGhkmQnCjxJ
DA3vk7fwvh94d9e1UGhy52VhW+aHv36x8yYuywkKLYrNZrzYwF/OlbIPUZ1hDcNRFTNKudEpx7xW
WP80vbZNOnDnoR8lR3ynxT42U3K6gjZ6jP0felhlJ/qp2en+k5Sm0yFQBTdyP9mbRfQm4d15NMkB
24SilR/mydA2FZksXsWO4lYecS/mK+SLX/DKVdeiENV1auzKCyM6wiIdqmsQ6Dd5AuWt20tiqNWZ
BLc13+O4nC9tJMlXBBDhStil/oaRLd2UeYpaKOM8NUfzaG3ofeirlicLagtCYaJ7Im+fVbC1J3zY
4hSLVoCI0c1tVttwHBAgwtszvsUmJlMVi8FGI418dVduKNh6VxzZ2xuR5P8QqG1f46xGsbg0qwss
d1hPcwORObDopldzT7+lMnnXWC9zySUqt1mbbSJgEtoNiAY9ODWRqm0xQcIt6/HuJlpfXJVMemln
M/seWeV31L7Qw1Sfl+SzraP8YciAx5SxN7caw8LWcBdB/kfpAkBL0rNMIXqHDD7ZDWLi6zyFRaTy
EFw00a4lQQgIULSzpqX8aVeKHSZ2K95jtR6b/dzsc3/fKHuA7FV+6IdDk3NqxQu5SePjPBxw+lIl
CWfxsVePVrNUFZxm9UiV1akLlqoRrN+rr1jMlprupS2Q+ZPwT+r9avtEJp2y8gx0S7JXCviT8hxL
J6opz5GCHvE8lOdSOlH1vVrpRPUc3UyChZyGv3OvQTlRE3F+4Qnxph6ezPCk1cs11Y/+/cqMg7IV
uDJ1ad4EOd1vk4jldWU3xS0j+Ivw6Sl+JOJTXQHiU6+zUX4pNTheh5xeZnnsgqNdHgU/zEcDkbF9
5EsvWUf7Xmp2ku81Dss3vh+WagfOa0s15mlMzny/lnAg85SZpzY5xwPYStKET3lyjsxTYIJVWeqG
dNEyTua9pPi85F0Oa6U/qcZp7k/jvSbjpAlu2acu/bdGcaSq9EQOQyuOSKRVVNLFUmFxnPwDNfiH
VFnKrw9WfRARgbTQEPYah0bOivfKiv0M9F/aJfiNtZ3R7Qg8ir6gU6HuW1BvZs3F5dd5JYRQ7taa
q2susqXPblHLgefXBU6TFW5zAtcDe/b3EvVRnnsjVjtOcqaQNti2dzQ25WNMLNW9QrgGBLVh1Fo8
eEuRMBNkS42+O/vEAriF5obDUpisJXzWkZtAUpOXMtttnW+naquRfLsxta2ubSFx/awmBTlE5jN8
MpcUdmG6VeQZyHZKjyjiHLijgX7Li0JEmUuF5b+FhI5CR94aOzPc48PL9djeDrMERFatYFPkyo4q
lR3E66TdRe0usL2QiF6eDqpcsC+tVyrexB019QbfpSbfTbmzaW7AEymW8kMXJBzVyFuj3ZJxAgUv
Ihh6Sxk8EZ6WtsU297O6xqVm7oU8o1lhJmEN9hMM6tD69MzChu43bxx7TUPntCVQSb7TX1SK2esS
AXTEwNCBXk+wSsjSBgsabCA8UFq1CdB0KptoYJi5IXYgYCkN4Gc6XeYMgKUbZ8oc+puUojtj42j6
Usa9BBsz3UkkJ7tXQTQvILN7kXrVsTZIjoCoLcFnckjGo2rDaQ224U5vLDXya0v+AI0LZ2C8gXga
MDSn1dwJkfGBnSPplkRjbUOxT6fG5t/qow0Fxc3W16q9rmRmOECg1wrsqHsFEN2DpZgHSeXGSjat
vFR9r1IiFXDjJ05OBm2CxW2puXIGGigc00mgGBzybGhiUZPlAKUt+UOowpbT3Eth/hEhIHEW/YPl
UHRgqOhegeXgsae0e5EWjnqwhTjlwC8lGZFSY6dHBBM7U+zYJM3amwLJ07TJ9A0UFm1C2rNJi01E
bl+8iX22DOTwrjNIO0uqyxpQfTphD15js/Y9ixAJggx5X4PNnG70agMmHMVuDOtd2QAwAjKrwoUT
Gz1wSGah5nsxnZkaJ39J0J039AkcYmyZu2mTw4Ep5R2ceImcwCBLZyk87ovNnbeMt9tYqrpXPjuN
Abbc6QynaZdqZzJDHSisyr0mpm04eyOntTZR5IDlCbSlFNIFx83QMLLatPmmzzFVbBCFQJm1dJSJ
61perov+a1quuUAHQaLxxma7nhAtuon7pRp5UxGqZixVSPwjPpYbkTjUxBs6LNeBUp16cLr7deR9
VHkkEB55VEvV96J9FfGm08SyHCBLVMzfBKVF2Hq0NRVHVxxbOErvCDBvvSMr7KBwsTpDuVR3rzl2
LHsDUhIJdK5vUn2jTxuSzdt2UxMAzf6N95V318dltlZ2dD8wE3fy2u4/6Q7cJYDvFnDdRvpjGnir
6Wipv+5Qy6lMM/C5qNR8FRevLoePeMPDR7/WnH4YMo+MgxDBmSU7GE/YnjSK9iqJW4AMw/fZfaXa
fGM4WLiWnO4GpHNu0gdsUyGJIU0PL/93SfFDrIV4tcVr0r1mHf+a1zl4rbpXJXjV7kUGGPjTOwH1
i5R+MfWXbv6i1S+WvpSvvwh+9p+pcHq292l4i6fnJn1Op2cgtkJ/opqGwcFTGDzFwZM1P2ICNPJH
cS9LPITDUvHwoOm3Jnkw9FuhkY4D6LgsMjKXI9N6TCaJqIzC/zs2o/yZ3EOvRr93RaKCNKpr43WK
j/nhz7fS33RsEV4xRrcxv+r0vt51keS+AazpLx2vXFz0EivX/TKl5M0UKVKfYkDgPE7qi1yaJGq2
hnKoqvittlmgCXnRNgM7JFkBLdmQ2kSyTBK/ToBfNhYJZbs0QqcCzbxWNWVr+DDO42JJDywy+dal
M1sxOzlkxijf7n/U8OtKwJwk1TW0GSZY5JpIKLqEFVmP0zgaq5ZTcOrHLySsGwdCw/57iZRNvoS5
z5Wy6tWBfSgJtxglgn3dStaT1ZGbmvY1awjUtA1YWc9oyuy5Rt39yQdcfGxrMDPBzcsIHtUAY7lf
P+CjqfqJXM98wCuL+9wi0ixEM+0I/KRGe5cpu9lmf7IU+5afFUD9tfE6LcXWhWLf4qfLlX0LpVub
7szmRer/3bmgAozElp0LpZOLc9+5sHmJk2X/wr4lHP/dt/T+ln1Le6+f+xa2LgUH4MjrRk8rl00L
lRpeTJW74L518YN/Ny2L/w0Ca5RPW1iD0JpEeLxfCgkBrO9UHfI6a5IuHSCw058/peJjS0Kjl7iI
BDFI2dhkfn01E6K1W9CQJZlYIEhSWqrHBunucbKuPYpAUHfl9BrVM8Jd0bsBYSyQm635cL90dcoY
JE6GdQWfzautaMAnhM6sSVX9W6sq6xLo50afi84VjHgYemJm5PvwI0wXLNb//tH9z+u69tcF4GTn
/g8IKvxnVCfCROJo29g5zP2OfA+LwOpDztuGN3lCqf9qA2ReZ/H4Ygfx96IxYmeOJ/+xG1QSNKKZ
aYMxWPsAygsjaPPaq0hgkljOn9Vc0g9dv+Tx1nn+LCMFPVnfzYb+WFHZyVcyi7/53ZR9H1v/2NOH
f65RFtyJG2WOpkuyZ+HZkYrMt1WflUatbnaT1/8YciWvEh2FQGLAKkdg1zhlm5VPf37roCd93PIh
OUFzK/MOcgR9997JNBklwuzL9aCoJe1onUaZUIsLpoiucGZGAPamMtn7OWzla5Lt75WNZKk6mJSp
mrH8KapwD27nYTsivdKW6oetbW+tBEOQK+wtiV56gkLX1WrXmpZKTTe+1xB63b0kgx2yRzFoIl57
GDyj8LR7NYOHKBBD5Vx4xeCNhdeTvz0s12jw2sILBk8PvBLhYIHp0ksLviouYJnhXqHhqqOrlBMM
S2hOcNLRuTfpxeDh1a4G0LR27clVazczXWNyE9ON7tWHXnuvOvSsYqky9PrBwwXSDvQD8OSphYeh
uBy8qViKxkqKv7hYKuav8CQCT+o9LfDs3lMCD+zXiPgt8Ppg+SEwXMrXl5qRAlYuFBoDaPymwMUe
u2nsgrunEotA56Umgozy7dBth3DbhZwlPhkLfUSE0FY0uffLpi0U1X5P2kpTkeZ9pQJqbpFhy1lC
iECctY8K86scKq1HOoD1aIpYQngzR4/MGEiSGKLMM5CW7uMK+U2iEl1T07/9CiHw0JiATMKW1LNJ
zMolDN5sMoXAQk7ncurbI+2d4BTO3I7Kwg5f5WHgDQoJpaxapV37Cpi7Xob4APXSvFhIr/dV09IX
s/vkObDS78t/ezppa6ZI4oLYmLinnBNzJ9ugYnt9rxol0bk0lspMbg6y+U1ZgNdpaxGTEbAQzOFE
bMwUaG+BIf3AbND+xaT0OmTS9zA25oci4X+rd2VyBbwqfebT/djqh6NgcztiPosk5z4D+U8XSBCP
klqdzMuZmL3XGVO4b9FZgQKMHg3os3I4bavanr8UQVTS5QHsQJRyjzQ8SsgvQlpUaabmoRKaXoqw
gcFrQMjqDZ+dfNifjEQiXa7V/E/aVx8tuqBzNcgLOud9KPd3Pdt/HnfIm1niEEGgpgvQelOgr8eM
aaekVdUeTCBslzHexZHZPyDlsl2leP4fxs5sOW4k27K/UlbvqMY8tN2qBwQCiJGDSIqUXmCSUol5
cACO6et7IaSsWymVpdrsWBgHkSKDCIf7OXuvTT/QfCQFUvkF1+Zngx+ybQ/xto6ZiNv6jwAurZhX
s5gKBcYhfowybZur3WZf0AO4oVUaNSHZUGozbxCHvCTJFAB4FWULfowSAPU2k86NLctbFgSuOKsP
sVWHidbbx9y2Mo5eq/dhKM1Ht/PaX1hg2M79tApDmGMVVk3guPpPLeEhqcu+no1kN62xKnYJfE2E
o8oSuKrQ8GlK4JvNJoWYTJ2WDw/S4NyZ2sQt3z7RWCj3sgqcBNGCoTY69mkdDQFOq/GCvK5qyK0J
DYbNzmZsDwjK+nuZrb+RY2KFoneGszHRLL+9JbXprZn6IbIHMp8aO39FIrscZUPgeNsiTIXdeBbN
GJ8HcwQAEudTaJM7Tau/9EC70q/zb2/WatWfVCdEMl25T03jzU2UtIq6Z4ZhkYHUWhcCi2tGowW9
kB7E8+1jy5K3AXahNFg3DPHc2LgsmIXt3bTT7nI3Bsy62KQdpUb6IEBu75JuJIkDdfXD7WNSb7x7
7LlK/8cHcnoGSBAcAjHcgRxZzrqxy0qr8XsGknY9ZFge7Lbw2dKS6rLO+zx32ke1IpFZVQlQzJue
O5vs7zoc3efU0MQD3HKi72aCzEtPCYdBkwczboZnzSANcGxc3DXW16yml1KuIN+7rJgPk6c6Pg5O
I6iXkRaWpY3wP2HoG8aG4B2ixBgash/gxzslCacsYqcZsY6VrOZTFRucx3PGXKWNiL9QiPrbqJGk
3ZGUJ3UdtqbH3sTu8zd7mpxg1mkiS6b6YEO5TRaO+ty7XfJQG4r+3vQ+mZZdvVTwqJMsNg6F2aen
CeTV6fYWnfjvb7WV8Fh9R/HNE+NUQB3E0LrHtl2nfd1jERz0YTzDX5BnCfjlXAElJxtm9SKiRHy4
f/nHEi9JOHrDclwLdlcQ4F5x212rNMdTG48Gk8Q+BjNkLsWJlBAV2jL0Y8KYu8+qx+CzX9y7JcsR
6VT1cOeyIbm9J5ZqDVwBVsoulYEhnWbiPbEGDUWjOfpph5BbgUsyJMuzo6KkwF/2MHg4WW17JRDI
7hum2hyfGo6fo9FMJzB904kT7/e3dDlPp9rjIubsyg2X3/ZxHNr10ZXaF8XszRPS6uXx28fLHnN8
411u790+vtBvcrOBGBNzRYfFeXfwyuUhww5z0nTu44uNEYI726PnOCDPNYbuiSHiU5GMRDWu6kqC
QQmh18+2j2a3j6YE9ZQaiq2bo9shFSFa0L0yhYG08u2hH9ewVhIQZo3VI8xiCIddDVWtocSgimgY
qyxtzEVnoqDb0ZkjKHn3Yqz6q6dyDGom9eANE7+P/rrGJk+crQ8bJtw5CXG8vSPV34FXWEd1kaZ2
SMxt+z9pRI+XywexpNWLUichN3L3rcMWJ9psOlYKM2tOlHkivDOmqHz0bx9aAQdcbg8y+ygmF0Kz
MMc0uFHEpw0u3zMDrLckr4mgGk+23x/c7V3XI+FGFOYUyXkV50E0v8mNuMqVWe97Qin39ubOmTqX
OJpK3N+o38x19GjMhIm0hKztRIFabSO/9ge71dDiAFV3UyM5DggMfOZQ7YNKZHRWduMdO+mvDvDA
d8IgXhzIZX8pyAQ7QTh4YkjRA/ZyMMPWILvyXgHIa3AwrlK7jjz+w8Oqk7tmkuZ29eo8ozGnbde5
aiw+0qyEwZVGl9JIsDwKuZ4LgsZOK+l/wEgW9Ic5k4ztrdsDEmt2tYux0ilzXl0lqw8EiVpXV+ms
q1nrxqluxhdXG9azYjkYbTnE7fAZrWfnFkDprg0Z4rb+vq2qV2EjPk8HvaB9GnMEa03kpHN6Npq+
O6nD2OxMADcBDDlCSIeYntfgkpxCOgR7l0YFBZWpNQ4UQyDNEmIvh5IUdYmlq7USTB3A5gaA+Oi9
YRjRrXCCZl5ORkVYW0wMz93Yjs2dYhbJncPAWdsRci5Xpd2ndJ3C2OuRmk5je8wd5qG4Z5xDCkzS
H03NI3S1+/4gyfnykWsAuLfW3ewm3XanSIdDU1VfzO21kBNE7w9NWx9IBO7vE6siV5qdBROUFH1H
kn92ZvMrPg7zw2jakpSGJX0vsmPc8tdYXGdhqFau3x6UKu6UnVW5O4fXwDFJ2pxY2XZLfy7g4a1N
d4ZUGa9WeYcuXFqBadRcFDvLz4v5k5elKRGVffqQ0ED3MsU6tdYUv0OQcdF6sLqaMlohpKX5bt5A
9MuyzoEryVx2V/UYOwLOujtPO6Uw6xDMlAgWp1no4cbGtciro1bJhebm+NVTOIyZbQ4+d1NYIB55
pxkJc8fcjE9NghkJ6M5+zvH3FJIgNM1MsieY7wyTNrdDnfbxE7Kbz2qRO5+tpAYanBBdPHrk+m2p
JqY7uhcd8mcgZuLW5lT92A5e81vfmaS3O+lbGY9yH9s4JUvL2OkoPPgDE3xRVQqmoH8/tGTQnfPW
UmnU5/beSowvq222T+ZsGkfNIIWrIVQkwtHqnmWmOFzU+rtZQw7bZA4KW5w9B/abiV/0+XL4xWn5
52ktAaSqA4ZB57z8k/aCFCrbHSSpTClSrbu00w88pWqgwp50s4bBiDwbkPt2fC3JqR72AaA8NXGu
gAy05Sry/COhqHInRu+p6fWPKn7wX+yDb+qBP/duPTbCcPJsw6An86NcbgWcEjvIz3bskmnwK+Wd
bdVcbDHCbM5uL7OZp+cJFtfB5qofz7pODCQiGs+a+3sgePuFdsHOGDnLrxhw9ym93KAoSc7LSA8C
5JhWQau9S+aIyBQVFj2b/qpqiD/KZpNXSv4bDDTYCsbkA5PM9upg/uZ6MZjWcevji5wxhq4j9J7g
fpT2JS00DDke3m3hpDTq22WH8ns9rDggaDJkTQTXJo9cG4/X0usRRoNlr7WRnjEAc9L6LfVKZscW
VyDQbbhZe7sXL1o8fynbRT0gFTBOZgzTfFpqKLYTkAOMak9/fWXoP2/g+QltFlzDRlTHHv7PLbBG
WweXu0bFuQwKXOyUH6HaZjgDk6BmRGAZHSp+Q7zKsW5ZGNb+jtecF6VGzZSoLJO3avY0P9x3do4+
Gm7tMbVTJ1KBQT5U3vKimZhkrUQjqx5/WXonS5HetaVwfiFOsX+a3bo0gjBf42a3aZGaP4wAtbqE
71449a6dNfOZ9M3V+D3zrOopN4itcuqsuLaZ8iCbL2w7i8vtQdc4RhMnrh3syR0fxPB7Mde4kHrr
Os8a+Ul4QmNa9d1ilUdv0gNny0sC84P1Db+C02RqUBoDUUkryGaQrjcHUaJrH4hRU5/pM3OcwGr8
eZEPqcsyopVkIq3Q5Z/yikQXOn8oI8rhd5wgU9iPrbZvl1S/q3ridwz1G1vCEC4b6om7e+Vk2TOk
06hplqe+Ki6DMjanVM/m9wR/73G9OC/VVHxQLOUh65Px+ebJG+Pfybrsf9Fr0TTrx6Ofq2I6cBwT
qCU6559mLW5iJgpRiDut28O9doytvFtlsLiZC3dbVV24mOGohKoZzkq4VNGqhAZBpAOZiFs5HByK
QwWpH0XDfnWjojjATKqKA15eSkei2R3oNhLYnfZYeg6Gc3BXtNcHOz86ziFht+cc4vyoOAcqdQ9Z
cczdAzf0OShddhWH2j20xDmrdGkPUj2wP+QVRjk9hNWD1x/wCin9wfEiWR48L1JupetRGkfjuBW+
J3mrMY0obw11O0QtTfVDCMRqScKBQS7gt/0oFvJCZ9WDhDq8pElRXda+DZoxEreqm4iCly34XnbY
3x5taKlr2BZy9tPMIlrWNfvfloNDZNwvXvLWT3cDlJkQK2xuCXS+NfMHKlZjJIuSLB7QSXE11asB
5lDdyhFXxDGeuMbqJosBGZZoV5Qxxa3a0e/7sAJW1pF7fm27q0AEU54QtaXXobuO3XVBD5Ne524T
xigw0dNral6kvOSIPfH8ysvC2+VWJSBJNiNEQC1nmGNL+73UFmjPGSkglY+bFJBaqtM3NSDbFJv5
xk0QODGfK48IATVS0jdBYF9tJasDgkAl3tSAwwTBK2odQm+j2mHhPajZoRQHdz7Y82G1tprS49wy
kjzq81G9lSdOjnV0eBQnS5xaF3csStBTgRrvVrk8UwwuSvQFF2U4j8llSC52u1WXXCACtuulvpXr
XuAN2ds2Y6u5uuruZUSXU12H6tpVV4Eop7o207WursW0z0iCma7ZdC0r0iWuKVo+giXHqztelfLq
sTsGFsyLITMvPduRS1NOz65x0VIcG5dOXhJzexxIoeftcivN4ce+GM55Ws4Wz/Ryxp2FaHT8QwmJ
DJJCD4kYEhkk4cXoIZP4iBLymxhy4vhFdtofYsj1DyXkf4oh/62E7KfIKL+LIVFCVvCobkrIgs6q
+LcS8psYEiWkRhRe+10Maf83MWS3nvAso4SkFBJJjE0PiRISdVR+00MijRLJn8SQK6op92LdKltB
vF0190JJnvYlUj/3POs85RCWqpt5XE9xc/71a+xGKfrTZoaXmENn0aPPiOD1R/AcmPNqgAnX7kSV
FkQJOfpTXXmpn86tcybCJb9DfS32fZG2rD0zCYs6pmW5hbwDvzLvkYIbBES2BBkZ9PLIT5thPc3l
fe0hJIB0koR0SC2uuKYMe8v27peUPKyhSTrsLqzIiUe+Na5n8+woM4IKMi6vHh33togRwq3JGKoK
UCB1bJrArpT0/ep4EAnxgv5iX8dE7acbBakCG7+MUHAMPO72+f9otiJQ7EQ+9ASdjMG3WpjL2EGd
7FeOKG8J54duH897pdv3WOkXNM1bOUXo3Yom8gTLfOEcEMZmyKjQUULaVlQME4BowJpeTZTVUS0j
2GLUokUdEwAt0m+Ve9EsoxIroRbVXuRys7lV50WWjBIO014EyqrQo0qPOOtu+vm9W+N3iQAcUEkT
pWnEni5PI+zXZRoJO1xZ+yEirGE2bIWWX7uVSEJOAIm6L7EcMw9Q9w3e3lvFzIddaIhbVcQT9ltx
ZqDI3LYUumCcnLZHQNsUsa5U4+1hU8OeGvNwoGhakj7bhm0ePoMMIH3O4JCkh5oXLgXQrmgqIllE
cxeNtxo6OiRR10XTspVcov72iHdDs6K8i1YrqpZotqJi2d7I/qhkwdxBcFtkiK00ES15tIoInAcF
qHh0Q2pwCVsLFy2cmMbLsGlCQ4ZGuhX8LOHsqVzbp1S7j+VeabbKX0mIHTyEcFt1ZBEPAYHaEBt6
EWhjwNidWu2tII5TcbfPAf8R+7vsiUyjxng/32roIEiGoDfmLvTMkDQQxQxTayu8NEnC9DZK6yhL
opyL5VZCRnUdAU6Qt+rqCP/hxN5cixYZeVo015GiRSuXgR6ZMiI31L3VojM09Z06orxbKWR0819w
hdyqtpHfha1NEl6I7PwuT8KJHUIV5kNIX6mFdmnvM3tfcJXIrbJbYQRy3IBHhXE8EjCOwwvRw1vN
Y2CqW5XEi9tBB3HyVuR7Zd0+M/bKtCdpovT2Mg+pPmd4vZWYQkUn8zL09FD3QkcPVS+cuUi8cOQ6
4ZLoIsm1wdVCxhrLQwQkn/QhVsqmi0wr6pbv1S4RBWppsqKSy4cLZ9kqvZXCsUpE3hzpZIqLSGUa
mEeLiEaukRyLeSRdAjhCVloXY50b2hKjWVg3kBhJPdlKTUP4mJQi98gtknbvce7mMsm3ImYF+Tel
9FvRKvjFiv2ThBBBO0Y402GRMjhC/KCsyJdqVroFFx9I2JMDZOTSpgk56+pMWIId2IMoLrcPZ4zH
v72FlHTuffwu71a9kTu3Z0dvTcl70Yv4OurkR5akyr6Zmwl9sDNGCZZi7lLFQVzi1t1x5k+9GA6E
0XJ5l3fmeZ2T9O6WamWlMqG7EdSwmE59ktJc7gfXt2zlg1vo8kF6ef1klBvNff3VaP1ngIyrORs8
m8Eekx12iX9esL0uTspcccjx1tMMgLzGLdaIp8i27Jdse+/2IR3WJZQpqjBPaXoex1NjntxqK+Jr
M/04btHAR2c42uVWjneo5SHRDwxiChh91lYOycPp0WGC3x5b+xga7MQy0ua3cteTvZ5W90T7eSrP
lCzPozyrxlZechHi4iSXRmwlvUslLr23VVlfs/ma19ceknIbJvM1nq6KvVVR3mW3SmhrjXdxcecW
XUq4uaPAHpt1kLA0dwJYd0p7jpNzkm5Vmic5nqbx5FQnr+LIdZR4kuGTZoFRHt3hyPnQ9ojL2KqB
fSK2oo/jWlvZ/HrpUZm3auyjlp0q+1gxobjVXJ4J3R75Bd3TJM8amxtJ622rFu+woLV7MdeLKk45
sJ5LVQPyuVDpfKWy+qpsObW/OCX8F4GFC8cMchJ3bCZWP2GxtaWe4rYkfZ4eFyrEUSnYpFTmfRpP
SjA2rfE090qDuRW6Alug9za66dXN1ocYJOe7hggRIyHYvNTbPqJzOICghMs5QdrfzzhL72Win2rL
6Z/pXw7PvcLSZfTDnb3WrFgZgmKspIfGWZtXV5RhLs2vQ5e9b2wveYbN2JE9svWK4oG2Sfa1qcbx
c41ecbEhd8xYpDY4A73dRGifi7I/WiaL2jDp4qEFwrdbx07BxyMqP1PmOigss3vmZWqz757eN87w
QoAE4zWdHjGtT3yOqbCBsxnD3WrV7S6rV+uTGzd3qfEedIa3JXrKkyiTR92dnMjRORPK2rAelkqZ
gk7LXou6c654KJFedzh8WwW9hdOcF+gNmBsm9X2X6ifQ3zb5gBVQpqXB2Nem9kddwS2ULMb9oo7a
Wabq/HB7yAVBhS2drr1rxgRaFKAHZVef02VRn3qhvfL8TKdlrBh4ZhZa+l67oJ54mu1FhRrRg421
XdPXWLqQ03WblFZWJ2MCZJHIrHvqfh8X4L8uGKCH24OyJPHJ2OWTWHcyNtczDTLztbXP7IDNt2aI
29NizS7CziT7yEjnVW2r8m5I53uQnC1L6qTudVoipMBDkVDH7tGl5fiYxHTQ4kIAJEljme64S+pk
PulTU99Vsd3g4MDK2JqN/Ub/6qumGPWXuVlOhPYkYJqtq+fiqvjrm8F/OSHTetkYrir4OB374J9X
wMEZFbuyemITkkV/zAZ0MvGKsdwF4PlWq9qXdYXr1Sq5hdFIUZ9yNo8lGOQ94RYK/ggvytw0AVj2
SGkVqkxC0EcaKef/fRi2dzFJM7XH+R4ZcfZUNprzUSswBTcKKdbDJL1HxiFfp9a9JtaLV76Pl/dO
+T5PXtNbieHVsAFWb9VPRGdHVfNWNG9q/mHJPxja2zh/GG7VzR+4m5UsklPf3Dlj0z31lvfw188b
kPOf9vps85F84nkGiAh1+89P3CSIy7UWbJejqtx3djqGi7ra0Whp0wcXdiuZ2PCVi1GDMTqXABoc
eqDaeJL5Q9e68Hg6IsQ1s9lDUoZKNmjwghYg7mmWfjbcPnlo80TfJYjM7nvpkOJYw3juVBiKluVc
bN2YP1iTYUPd0f1W8HykDlpxwiOHd4mjfPRAx7Dj4OSa69VAuKr1NcYlu1tt2KYK4UmF1t+Z9sBt
ymjZVzadcbDiSnvXVfHTOuTGq9SXQ6XU6hfN/eyqDphid13IuOZhaMRyqUrbIVtdr465Rl7XUmQv
6InTFy95HLKq5IRFjrde5Dt77up7TyKGrglY3Y22BFNh2dNVzebqwpR9Z+rVV6I95+e+ykRkFdwa
mRc1B9NVkgeN16EPZRFdmIlFG7zs2ZDt+qUxm4/jAHGStv7ALi+l0yb7Puo2b3GQju1OKuhVd3lZ
E+8GD162y0c7mxrMCzTSZlTdCGlve5Dbg63puV9MaCR/dan8eKWAccA8hteGuQTpk1t78T9OhXxz
2U5eJ3emPYvDEivvzXH6PV2BYBJqL68oIhoi9qLCs6ddKxFm/PUP8DP9gJEIez1+BC5W7nU/HEsT
ciZ7DczDzshivAmJdRocgXFw6GNAHFgOaotmft6yLRWsXK4zBZnkjAwRSQSTngQjYdpoTNy9Kz9U
Az7HErWJyTZ7Sr7AxazgYi7tO7lWh7/+yX9q3/FDsyQ5bM9QXDk/qtxSFJmjhvN/xyYVqZoNRCir
Yl+6qsUR2/gNtcJyVSTG6tv/+3++zP83+do8fGtf9P/6H97/0rRLlyXp8MO7/3puMCNW/7N9zb//
zZ+/4l/X7EvX9M3vw1/+q+hrc/ep+tr/+I/+9J3537//dMGn4dOf3tnXQzYsj/IrhMivvSyH20/B
77H9y//fT/7t6+27PC/t13/+/QsI7GH7bgnA2L9//9QWS8nu5z/+QNv3//7J7Rf459/fSZCf2aef
vuLrp37gi71/OKqDSA7EBrsohBB//9v09fYZ9R+6zfDF9SzQaWB8GM3UTTek//y76fIpC3eB43iW
ySrLp0hJv33K+AeQNZ2dmcaonomW9fc/fvM//QX/9y/6N8LNHxqAXVuWK7SPn/r4EEMt4k+YApn8
jD9p4fp54qiC3aSoNI7e0s0Pg5HAzWTfIQSM2QILCMnRpF6XGWqs6ewKrINrUe6MhcAiN0EEnFnj
rncLDqpryva1IldUrz7oKBBZV1AoCpBpYReb0LOKHm9Jgi8CwNT7zPW8Yz2/9kICMcKTsKfvz/yS
xon+nlZTuqtrS92vyZdFt3jtzWVHlkN58krUZrwS26BfMfGwe0WC2CNPohPKlg/kObe4PTEFz/qE
4L+yOvoE7Psm07onfZzcSnDLitYEqz6CqswBIVdzB5cLy9Jgc6/mb3OuvHiHa323FOAwiKXm8F40
vd812SlWaevVo/60pAZeBei+e5n0mb/2h3amKeR0w4zuR32XGKQ5pYm1E/a2b3Jw8Ir4yZu11xIO
rh/PHbSV2fX2BjfFndHF3PAcr2NDSTDuauCQVCW2odyKnIp/sBbN4ntu+TkB9/DYKsh2Bc7j1MmB
BKGXavCWTTZp5gzB9obBApXa3V4vZX2lTQVBMnb64qJlQuymTFNDJT5ZLW442buvrUoATGVn+5IE
oF1sxzY+rOWiguk7TZx5CFJcmvJBywhTGxfMhQCj5rT7rGVcPKXlJGHcm08SRDyyFLxI1jJ+GPTf
rQZeQWrIx4I8zzgzl0NmIaHwgJIO0P7sKTmpcOWYONMt6cXnuSDjZdHKFafY16JDc29xT9o3DuZ9
I8bYVxoYn+TF7LBEl25FqHWrvonZGw4k6fj1wpGlG2PiKnS3IXjeOCZE9+0mNUkDvRr32qwYR6hs
Kc5uckca7tSmmTIzWq/MbNzI7dpPCa1dEMV9gUKbjnxffFqSpEd00fpx1aSBGwO1VeVvuiysIDeH
egf8mkMCOUCGdlFabYMbuP5aAdcejJkNbqbXfi9y85wUw4cpjvvDOrrvpqokJGiOfR07ESY49U1m
TkrmMToAhVsnIjuV5u0QJDPxoFJ1Ft81pyCl38p+veR5IsOyNEFgstE/JSOYE6P3/CxesJchvvFl
qkWSaNY9Q2Q2ZQPJJukMwpY02nAVnNiMPq5CIeZgyVHeqotLJEaMlrBU0lM+EX60yPFNl5KMLGmS
kig+awrt1pxdE5vv8tNYq0GhwJf0+gk9kDQjd9ZsGrfrm4u7atc5IytDZ7yqPfZAz3kpVk7PUzO8
tDyzqVJh0UPCtY/L7GGexMe4fVO0+cOkYj9Mmvs6hmusLfFuKmsFvIWwfLukK/iI6DQLlGcop8qu
fBO6pZwnGEqyaM1D4pQZntxHQTuUHIz3WwS4vxKhoGxommVmkm96011X4cntEmQOjaJdOvdTTyxd
VGWAeTNTHvuxNHBmly99651lsQYj4phjIbVQ0QyEAqX+se1RNAFRtgc8zPoceEyPz1l+VHNgL6Nr
jcHKEzdD39+pnfE8KW26Q/7IeinMNxzI9+uUPCyszIdcmcewtQRy9YQ1b3MOdQKtQeNooRiVxDdG
+7CsXGMGc/jegVS4QhHJ6maDCk2PE5kFROqyV8mWFjEmXkk2CYTcDp4bzsb4TivW8VAS+Ie+VX2f
6bx2GAymbH4YxZfFclUH8aklu+IwactzVcAnnMAL+Wm6mHgqszP8kfxx6QxfWusUFC6OTTZPQTsh
6VQWpQpRvgVtQmhgS2rMbjTpoXtcUqaTyYtQv9TgUE+VsZZAYDzEcVYXWEQ9H6rqeUXx+1DL8q00
iussV4TDbvobSHWwwh4kyTixfInkgqsWc6nOmWEfu+BtxqoFvZbJx77V9LvUxedBsEPgTjTLzUzM
j81iFMTHLFlAshbLvFbRThyP/HxumCZ6BtwL2uomy8f8yxOYexWhP06yIEZSn1JkaXkMTK7f6MID
NkGQRNqBSY0SKaL/bHWNfVe4MVHuo3yDY0LySMxmNTbK3her9mYMhYnSo3mNtaRjIvecMF85WCui
z0FNgoIkxt2Y8TMNlpFvEs3lZI6yP9iEcOxcjskk/BE3ivJCBJZWS3gWPpT56ax2yUsqjOpZ1Ar9
UqWNYtfT/TnvWtzYiQwSBKRHj6t6qLj1GEnhQgZZn0kibK7aioutiz1fxXLAsKh7LZB8cPaYJ16X
65NjpePBM3F3jv0rXKoE3WkaGM6McdKlL9OVj4QegAcblvUAUTYLCL3/YFmr8AWcuwc92a2Ka1yz
0aYDv5ofpiz5qDZLe8ox30XJvrErLDiAc14Mt7uoxZzdcQICl3MnCHj4ZBrPDZG3mBp0jfY9q33f
rjaGt5UsmQk7S87sXdBCNo2xejHB/Kq7Jgc+5gNxlqV5rMuiPM32lzidM0DzI6cLEF+h0kGSmTo0
zHGbp+8GXucHBa9zP8jlOKyEwXb4Gd6pIOa2FKv5I/paX87JPhHr+ClBWLezBCoSjo+Ee2sCYzyC
5CDvUvnWdNYjen3r3CDy35ip0BOTHOAqfmrmHXWW1TRfjPyaGlCHtfnVK2FIu8WpS1bx1kPlzyRU
0jZVmmAwNm04c/TWFvX9jHnK7werPNze7SuVZ0ohKbhv1Iaxu2jgW+S4TJByBlNb6b4dG+3etVm0
vBEu/zQtScRd/4PHseFC+2i63N4yG2OvWgZ/PrXTtnkbz5Ub6yYzkaS4ps7nG1yvGNR2p6glTmg6
ZJnezbtaSaEZMLFp4OqPvtNzp/CYP3mlwbscIpN9J9xPepIixNWX2V8VLo24mUzGZpl5dUCaZLqF
F0fddl3VB/aV8aPQT32fZTuj7e/XnvBPmgVLoSR3o9k02HO60VclgT0D/iO7UVLfkF4TeE3N8q3k
5BhJosYVh3Y827yjQL2te+WEksB7FV3KLdSJEAweExPesNJoXKrN00Dnr1p0tMblC44Vln3DTgNB
VwhhK9Y5rfXb3Jt8EmjfOJLdx4lZ+pY5fhD2G0GHD7podhNxAbRudjFz1cDsO/R7lv0sk9mO+nLw
a7b9jC/uPevjrIiLi7S01oCvj0tA/BWE+qBAfAZjj9eMs9NYzVGf7lq98HOjYeEr9k08NL4y0giZ
tSFwjIbhk9HwdA/S2NWueCX+mRejpX0lb14Nc4FcptIHnGxx6ttZEWrO81R/Sl3pT0DppTYPvqmP
l1EUp8UtT2zkLjEA99Ze/Qo+SCkn4EWojUVP64O4rdE5CBc9hfImU/vQ442r1zSaCyXsWwvQm7B2
87yw0RyujjLQLy1sWMcgcrEEPfBSHHdryUl5WRn2Vg3TV8lmeIXxKprar4udpcHWIWphIQhMY0gy
KeRUpTlSxc+CHAU0kUHrPUwLmbAZbpKRZKC5CVSXAeFkBBCTlOTAOT4AVLOlF+2QDu9pIfDkDGaQ
eB5a3CagyXBQ+A01FPeFofmsR4EDJggXIbsTiNs22VGcoHcVjdxdXpRh5pnI+wbj0Iz9F2v+kmuD
b+HnHNm1r+w0VC/xK+wtGDXs6lOJdrZnP0Zeva9uzNy581tyH6vM9UeU7J4+Xkt79BttxoiyMo+v
Ps76Y0XiCfeynP2ZKiPNHu6HyTYRG704iOfZ2BYHtXlZ6kufDr6zDj7hafQRpR8rOo2xB5q6fnZJ
iKydcP+kYqNeLgdTT3y18+DdO3eC7CIcM0Hs0KGf849FbjxiI4IrPdjotT2/t+UalQghg0oU7M8F
uQGWd+KPqDFOxWXNHlD9QmqVj3PrzpTiKPXfBkPlhfBWY/IvBs+3dHmcZo012vBtBXMo6G96vr5s
8AXywlxWxqXJiFyG6MvFz4UWpaipbAuaGbHN+1G3dt3g6n41n1NMIgfSSv1h23En3Cg5Ms4njUOD
4g3KTpMQ16qSU0Hej4d4I4or6bQD7zyDpGBvJYrl4oDeUNLXTnpPuomjv9OwtZLzWg3sJIR7zZ5F
nt4zfFB9YRN0wvp6HG3tZbXoAZrLynPW/z+WzmO3cS1bw09EgDlMSYrK2bJlTwjLLjPnzKfvjwc9
aDQuum6VLZF7r/VH+R6yKFpDYtixNt3SmXB4P5TAqlH1YZ3h1zSz+BxBu9PZ5aJ0Fh1uy8FBTnkV
h+lryFN0pWp6FdrsJvwnpg+rd31i4OqYjnvTzvqAkkRLpOegAfcSgrMemEQtJN05FZXITvX91Mnf
sVYfjXF+xgW9l6bvEP4WrrpKxptgm89O15cTgQjzqUlcam1HVof0C9DqSfw3NXu2FUDgtDTwjmDm
PNNmulILuib5l8+Zvigg4Uz6gPldjedNRIT1qoJ4sfPsj2WPh43XMB5beZ36yg91qfi78+C3pmNH
Xx4zAyTXRim7KVs+HosybhhN/xFEVC5Zevlqs6bdjmH2F1bC9zxJmOvKSmIzExEFKNlWFTSdls6U
w0QvDnKbMaFNtJ43grKzytGl+XwTtppwpX0r3BBsSPeZoIsbVnTSSOWwtkdClLDTTryKnPByfxnR
649pmbsqYWKrKktyWHNDX1VLwhZ2Ld5wB+fiaCejTmZX1IF+6MlND2rXaEe7KXz1mkTJNTM4Ziqj
8PLcMAndl1k40gAVA/k9k3FSJcmkkhbHR14V5MqoZ2mYMmheshfieMAAmqUqzWUjSSdjz1asVaCG
1W4kdT7kpWzjp1mV5HzYjWDPIcJjgZIw3q1E+bBouPNJ+TIpJC9D8uy2cpzymyZ2xNsgfYctWeN7
c0BgvJr5363yPrKTD5ioAljbkl4pclrL22jsah1KLWF1jf411fc4/Qbj1VLPdXeZxl0yPft8Wz2K
8eojk7I8hKW2rt8brIZj8FXPf7KBV6/tILqXcLaAeAb2CmEfsK2U9IjKQeQWXJfR8BnrO7E+C+13
Op37JrVDEJmieIu7iS0YX7HDrxgSU5F9FToXIalOwsmTg2c/f4TdthVcK30K0RvwBDs/5jqrdYR+
4q6+TZzZiQrcwFbuiAaL/L9Q8wkTSu2A9ykv3oLkA4y+k1S3FnybtpHvwHrG5hEnthm9J/6fL/wE
BEXgCRrAbgzcESO3D68KJOEWtWA1rxRCCKzWbsYX0K2NVQIv/Ic27oThWi7pJqtZxbW600xkg081
/0iN23EM9pD6+JlybavQKBLmlp2ncHfwiIwp5AZrh24hJDahsUH2bWtmYg/+iQQgLdiTJc99cUvx
JwbxM5JFUnR91joFrtITJS9Vjw3pbx13+ib2KfF5i5L3OBvsblBtT6S2UaBMqVe+syAlmDVEnf7X
i4d6HJDxb0f9JlWNW2Eft/zvStl1isf1PiLL0HaNlmAhbhyhjFZ1uQ6Q7iyFrBoJbN3F8NIO/GUt
y7tu+gq677qpuLwKe5CupnVKqvcJl1xqQoGb+yA6qvQAdIem/Y3kc0tuTyzFdiZ7FmHJWH45Ygh4
w02njmwSdI3Nw3erqTysr576RllKnEGnNepZxY8RUGl5maGBbpTS2pNE/yGNI9F01dQNJnjGMcWZ
0nct+UzpbEhffnTJmJHApKF8MMCsUPX4yoGchll+ljy0PRnf5TY391LB0YQwp3mJ2UE3VmpyKoEX
/KufTDbpDPasbqfcgW/idAQuUoRL0KBKTHRbp45B3gnaXsw9wpJivmDZEav92D/9ZM35qbduQQTB
kYRnK1t37A6z8dSTr5ixV10XwT8NmEcU/gQch5l+6SD3cwr39pb6K6m/MUZG9llccGs80v3spr0X
CRt/2Bn9b5ac5LLbBp15rYaUMIN70k2reU4dLTxzVAzCrRz+dNPf+YPJmHxugjureZVETj1GNour
yaDiq8JWhdvQq69e2crtWdB3CgIJYTBPWcYAqH2juRihewJBtFOY3BKlXLztyYiYyXANIp2D8UIr
gKMR7hsU0lrtH/yZLDhL40XrduRgcbNbUsDF/07yH1e2PwBFcpNpUe8p/I5WVdrLYNWLpyF4s/DZ
GTf+DdE6GcY2Fb6MUrMFxjwJCMHMf+SKTr11BIHKyD6aKO5vjfJQoPI7xm0z4O9LsNb1m6r8sCw4
5g1CvcLwjOxN9t8b4S8c/1kEPtPr1ayaAQTAbSdsSx+CcsvV239rYOfq6V9jXSbmzOii9de6PIzU
whtnS3gXYfT6f5VxldRL222naTMqNBg5Ijx3eE3p5gz9R1od82YngFvvDf2RTOTHoyZfUsUkJEv+
plYGOyVm29d35fwk7H2WT352GuIdCCr19LirsPfjS804wg7i8KkHXHMb4rKopuhltNEy0k6SIHKX
lLCR5EJEjdm/Jd6Df9rUGLcRjyrmErF/kJB31vz/brWJphQ0s+Ta3mpZ8EwUpBR3l9F3V8H970s+
PlW6FtlaszX8fOEht45WSUTiJalObbfiFxS7W9pskEvyG+nTI88O/XARos8WiiP+iauaEeaqKpep
vH5oYEMB57BEMAxB7d9l8Nn1Vw6aKTun5qmPn1m0n6dbpX40WEqL7dB6Em2e8zYOHwTML4KHHmgq
+2cEt8m6c8YQl5DJRynct/5VLb8L/Fe9xmnP8RpYDHm2RSo71WbzvRSCe86n3VS/qC+XA9lyEcS6
pfhhdi8JGW1Q/tPnLRH8Cu4mYbqneJZ719dOWcHus5ZEF2wDJZNfUFmIxpPC3RaeYjvFJzl55RJs
j8tPb9X3gBywk5pcsux96hOPTwo1pt+ds9G0R7qgMz3GIf1vCD664KzmdyJ55MXkzP6jwvNHrlG6
LH58jBmWyR6oI59j/lsiQPXTLDyV02Et4t3GIxDdlOggKTdLJmZY+Ir6R83QLMQg3+NHR99LcNSr
n2p8zM1bGq3z5Iwuwg2SBVyyBw2reshxMyibcvpFxSbmP2rwFmUfbdjZAQ9Oa42uX514R4Dhi2CD
+HIaPWs8Z4CHNArjkSP86qkMHs+PC8w7oCLg3uJT15KDUhNf+5DY8XP6edobrUVR6SThzphv3F98
Mi0O4gw5yu9MVSoifdIJkbJL/j4vV1n0M0jMPOB21vRqab0vuJ+5N6fqYY5XGkdNpnF+Jb6CGWlF
f0+zyRba5VLMgp2K9RJN+vDKuHJ4fosnd18scojrZAKzjW0m4UNT/knB2hKI9nVIgMGZyaVqYLhh
Y5XaU5u8jUprx/lz3tfNvbPeVWNVlLyOA8buCZXwmZeOeEfF3PginY7fPX4S+aCFNukM3fzymTOF
n9Q8G9ZR1ff8owKBLKLNE65NP+T98MnOzdon5U84ByXXGDIigb/0nhK8FJ6Y2Omj4HlVgP0Qr4KG
TKlDQKrYPzhOU+s1J49YO8TLy22sc33daseBwSQlbzfvvZEuyQEZGrnUXK9JfmfeUMTXgOcZlS4P
hLg2KU6h3MxBke5W0YP0toBQIo1RcsP/KZcBjxKrP2tkAOxvngJ8NYDuMVwKTwODtaoAoh1rdTso
d4HgIR1ItkbaLE0qERSwSziEq/JgxedENx3+HN8XSTyO0V8ateTXdeR+mww2N7Nofuu1AJ11N/wD
q3mCmpjBmSgL4ysZbUIHbFKP7C776YXH0PD4ldcs9HLJswrwiwYrWXYbxlWNlgmUB7mueKzGjKXz
Yxq+e76WgG2tpHuMnLxLR/zLNIoeRo5WX2FeGYZHNrp68yOmmxYXCebqwIEEAU6bputQeqLItRP9
04xjOuCNRbhCjmK3Uvw3cnkKkp4UWhFopmEO4UIkzGZs/uYQgeGaLDNbZjEMOdeKlYb9UFspzZNi
YY7iJMec6Du1f+wMl1dWHlxVWoOM5IFbBGgJx03H/AaI1lG+zj7rRvLan7f+fKR/ZQmfbDY1j7h4
a5CQGD0Rn6KLbh3AmRiYNX9XXh2tFmpRf1b5KpCPoUBM0dlIr0T1N8EmISIQbYNf4Ws/IjQZk8+a
hrpQxQCwafoVsL0dxZdYecReWqHF3os7E2H4dko56O+l9sqiD72+FcVFnDd9SFPVSjF3xbjlB9Fx
8Bt7Q7vNTAoykPa9ZCksdkWXumb/1gmbRjtBP5CdVRIKQF55/Dkkl7i501DHP8lmZgvCvhfcFDll
R6QR2j+G45tifDfZXsoOSehF8JKIavLWzbttrAAvxHSXW7bCRj/M53H8yNK73H1ryk9YfrWwgoma
2V1Ozha83KXWD01zSGVX/lPme6y/iwVslQh8E/+Rp0mFnq++6dVljG5p+vBJCW4PRR3b+LHtUDlg
G7Dig9neovncq//iyCUgPayQ16106a5Kv3F8j7qjua3xoa1J5HfNwrHsivXCxRTVHnx9n9AzL+zm
+IC7Ko1W/oxF6TIPf80gwjdxUscJRVBU/zpLZiVzV0HP6vcKSZOtsHq/S6UzGnYbeeX4zuom02Sb
78oKjDECmRb4awM7tcXwfeS/BuVjxkTG0uSo4pPQbf6EC9gDPbjFNRfOp8g6FaxnkbQLoGOtjzY+
WLUbGU6snU16eCFH3Ex6Wti7rCeKpGZk4tmk6TVTqdEYfwxOyIiw6eJJaQhz61elrHnORVpW8nMV
PwOB8C/2lORPsY6leBknr+92YBX0to3WRtHPwYLOU1yWDgP6rhJ07R33VET4sbpJKV4c1nJ38MGF
56/O4DPi9MythyJeTFxpPDLEADJ/NYQBG3tWFXD9+dypBX9n7/YtMSkTxYCuacBPLAF2zXhkdKcv
Bi5Eoq+ql+njBtxVGSJXtQri2n10VDxJpT2KiVuEsT35/zI2gTp+4wPPhjfyuep2T54q9nhbrU4l
Giy1/Df6bMzkwKXSRZbf8L4VGFDJiyE6T90F6j7Z+eObxh2fiU9eyYYaIpi8QD+J2bul044a7dL2
bgZ/GQRPHqMiHz4nwGPahxIaxSgpyxrNaeWU0FNMQjH4UXEjyNImkCDJd9DtwR5od3LotpA/W8JT
v7ToMbEay2vK3CrcFu2+wolmsaXzaxEoYdf0LflMxHlry/OT8x8Ee/0qHNioadU4RbI8JlzZTgfd
rP76uohkLHYGeTdXR6ySJLGExZEvi/CyeXLn8E3IIVqJa83+dULq8NwBFpxDl/W6X2FpWBWdqzoF
9hYlXXH+Ts6rARDtPUj/+KPE1emj9maibTap9ciaggcR2pP/+NU/PXtnHimKW6mhj9u3wtMGF4d0
Py7A9S4Wb0aGvJ7ocOYcFlVnmq8IHVdD+CdyCaDjW6VDfrB6cFv9UpgHbtHR/JzbC4bmXHxYylZY
YemHUhWTS0XHiU2jDPOpJ67E6icAY4LYIEMCeL//7rsKFhowHoizHT9y/6iNd6381NpViH1z2b7i
S9Z9Bj02FeG3iRKbuHiXfhSIvOXRqSN3MPapAcInX5YNKMP0GaZ2ZD3LWHOKwbCJFSLADiuCEn+K
KWmdK3l4af4rMkVAYMIE2OkbVcA/CvcR34z8S65OvfuSobE0nLjO+Kz8lSYQJH2YxgMBVjLASvM5
kcb+EIWDKO/wtjJCM4mW6nY232YJj9J3reHd/o6Hk6CfqYu1G4n2hU0UXANmjLIucTgQuGnteK4E
ImbDTavv5P5atn9x86cYdxFIuUcuY8KuGjXrRr6fw48iepeG34mvouEGFp0hDFZJ/d3I2xJmYeSj
2EjSuzl/zgBgTBGupIEYZ5+CsbWqa5B+kMJhFzLNYLKLJFv7b4CGHgQKs/KdJjwXXExVJ8oFCsxB
klfPxIpMb7wdkr9uE8JoFN56XpGFifolIRRAZCeVb+3s8fKEDDHGJdULJwrvk/EhkKBpv3zMyyj4
jTcteo/SY6LjbzhyvqXKe9hcjewLC6yf7zV9Y1bsPBvT/Jx08NzOrTk/JR9QA5hOvps4C3zxKmoe
Pv5Zfk1pArw1OCroDXkCnKMMkf7ZsC36wDCwwgxx/GZ027YDR9EFZlfmDpAc9oZSJhf2S5vSDR8p
kUAIqzUmjt4dZpuXKiJgG6+zgig+JVLlNGlv0nyoy10p7DUMRy3kRV8tM5cuI/90eF+lH7CT0WtS
t0ER1a2Ggq6qlExJ3ndPh8RnrOSk194UukJ88P6Sn1Z2OSAUwav+xHhXd1skYph+jPTVC/+mIQbn
uQUJ7fBwAkos2nL/iIUlN+ZL41IpT0qwrssN4ytQUFxhK6rXdQMEDVFnlDs2h0o++/KaCKpG+RSz
O47jNH4UxCe03I+uPvzUyav1McmFZ/ZHnVdhif52xwMAofig7puxVLA2zXTN/euAMZgYD9oldC+M
vy2MzGW4lgaPlIOjn54s/y3SIJpsWX4u770F6chRdWTRbv503U0mx8Ko5e8X3WyeH8Z61aODD9ap
LBFlxHVLzVCcretuJ/VrcDkRDNJ385yCEm828D1s/eJq6o9C3FPzqLoCnerboflSiKgOU5XUMxB8
m9+LZ9DaESNShUdSZzaZ0duB8pmnD3GVLGHZe3V6W6RSVC/Y0nKIk6RrTG5t7sThCOAERbTPOUeS
/IMHu6lCflHKkZcCk0c434n1NCgOqvaNcv57F83PmKtFWTDR9qKOq7He1CzKWQU0D/SVYAN7rybF
E1LfEXxQyfkrJULFSOxMuurWpa0AGfv7QIEymyweHhfrzTi+hzH8QkZJOvV4wb8OEdgQkACk8CPz
j/CiDgl0hHI2+Dgj+xJqDNUTRyHtjMwptXkb5/vszQR7/wwOQeeJh6XeGyx3sJmQVAEUVaWyzXBI
1bBrMopkybQFmLBR+S0UAIhtVq4V9YBDE1WiWT5SpjC/8p2WkKoU5x0GN861chOtTLdhR27IWMUq
QoPGmmh1FP1esxrduLoa8m/sIOBpjwTPgAegIurf0uXlhlpoR+hr/dBNDEVeK13K6Y7lc1i9KnGD
pwFAHmS/q5HBsfvj0DRsKd4s2nQIUafOLx17v/gShne84OkCAugpYrg3qVghOWYKhCt2VQqKkl7j
lu6YvrAjjF/RiN6whHaIPyyHKHH5vPw6pEu1RKGh6sj0k9QkDgiiKxp7OisIPUfjwLTrf1BAXanN
yiziQ5Htmm8s+2X35KPSe3B8wiaJVLJM0suelkpX0tJZzttBfFqLofNf20HFTU813CPaEliD+Od7
QipqWx/2g/o7C/euPpvat5asoulfEJqAO7+qR2Vpd8usVyZ8G3XNn2fXcPjGpm3Vbdq9usVB5Mp8
ohb4Nds2pVDbYSVRqwls3YN8qX/SeE+GRwB8a5lbZixMGXwMVbqyJAcTq99vtAXLl74FHomc2Om2
vCsQMWTeu3hWZ7vcKl7MBkKQxOhFsYOluou3fGVGdAuqUyMfxeAJCUAqNWhrW+5yMpxqzG3szfWe
iCJa3OyKbXXjb5kYWdi5GCnzsINkOxJYX/RIF1TkVNN9DF4B1j+1gr8VTmqf8vk9Qh2wKhLcLu2c
Bki6yi494jPyy5KM2UKYbGhzOwoEp2VM1/tHtVLx1+5wG2/UYleuB2Qv68G6KtMb0nB76bFKpJsI
eJFGvzIB1MqwTpoD6F4pn5DFgoDMuGmU6FP9TjNHXnPfK4452ySMYpuBoIYzjfdqzA6+8QX6pZ5W
Rzl09R6/qeUlnD6W06dPHnKxV9fDSiRz0nimnOJjYtpmn/AEVIhi30YPNLy6lq4KWrU2XO4oEFvP
X83TTvdJhRO5Q4xPfTwrBg0XjOUk8sTMqKjVtuT88a3EBHGRUn+25FVebpMEjP1WjG+q8Ocrd99/
VyZiAnd6h1Tyb2qPUvGjR1+KNAEcAKN8pOmfr0MZnv7lNkoBIAcAOKIS2CmZMYIRjOozyl85yWVK
/w8ZqE1cD3JgIhShoq/FSl5H8dUCYQkzQm260M1D1W7yP5AjZn1BPQ8imjt7ZNHczS6Me3TEw4xa
4iLCz0nrVjwJwEIa9dfgOvlACkgACUqdyCb3f4Lmnzg+MKxMynWkP6LhUam43alghdm6aPqLgAA4
wz0AhzMMhxp+s2HhRd3iAo8C3Tn4EWkB+SyE4zR9qKlHZbtdm7As5V9dqlC3mM2edX7Txudcn/2W
1Gg2PemXSCjqdDZAwjkHO1ngjfpWUSMeFtQilU4I7SMJ5HIa9ZqT0W0B/xwcWCVAwEEtLtzILtpF
ezybjMjbcF0OGfYuGrrhY3qLkR6fJXnB/n4sjuki0GjQTgQELpV3s3sPvBCD6CpzI2/4tf6NK8L/
W85LINgYKqF70rjko5Ya1mJ+6ZUfUSB/rFXcKL/I2YpTtPs2ucJ6oP9axppT46BvyIkEIJuFl9Q9
W+PGxFuzjIQrkdwywwLRuAkCbXqeZL7rbPVKzyilrRW+wBbfqr5WHBFeW7Y7lxeE1tyqefrlG4bw
4kIupywCORU5E8YCGCdOPTQbwf8XaceAIiMKjoK1hOyUABCSGimEpb7K5knt7xy1I1eWZJ3pNwr9
DdQMSPslzm/dSLuD5aTqKq9d0sHF9F7CwjeQceonFBDSG1JEOMcKusKLlcJZFW1L4YCbzO5t9pX2
mCtbXViHruUEsie0sm2SiA89T3pnw9gwCjHP2p2KRltFmYvmbB1us3wLnrJu9GPXLB2trfKj1q9F
aSaiWuoIBZaI2RLHji+SXiqOneBDz5ll+MEl0JNhwX7h/EItsstlfs4616gVp2XXDbhqBHSFMdoS
paY8k0YMWexYfN4y6atJJA+kER0GWT2vVP3nD7eESBR1jTWpNERPHemZXfnRobKOw4Am6LYAJiJN
5S09FoRjACI96uyZ5QuA49W117MsZR+d8dsZP2X/EmW3l4+oHLHJ7bAocmO7fIqgOC4lHg7HdOzi
oE9aJg2Dw5SgRqTDP2r4nnXX20cfX1UcCcmafIEVo87Mkqcnu1ThetNEe2CUxllamHeav2xIW5ae
7MqtYALv5dx2rcRBokRExUmsnD8JLC/qLA5cq11RzmFrhKpyFdREXllGuwLrUU0HXfQaYSu0EXIE
zt8ODynfkOH6vuxEdNC3tHbUNo2Gdind8whsfafBtdcbVaK0/QTfAVjdsyzwjzoW8xJkHUUoUDgC
nqVndDNM3x6AP5qVSA5VbgeAjvMqieiewmfQD66MgSFi2hOjtdV6MlchOojhQKEmcO6FULx+xi5n
o9Aly9D3qDLSD/JnxYwYon000NGnry5e8fFS0sJ1sJasT5ACiPM3P/0Rx+gwBsgi8pvQXkC+iETb
tvcJ6pvhlmvSvBIEaKMldTp7IuTtV2/f4zWnb3uqsbIhRWdDwEmbeCV1kIH2qoIbf5hpy39Vwn5u
z5L1nmfsTDKHhki1Ndtpea98FVyFa578x6UsxivrdYowJB4YSChfETuKQGu7UJ6p8c9oQAPFS8sW
HmleNrggxtkLwNmOKd50EF/8l7VNXqGE4zM6Nwi2rVmjlTqz6zlkK+KJ4Ieq+Q89uKQa8qupKpc9
rYaPwv9TAwX1/Wawjt20sGIcLFmn8Ry4prkO/wZjhQIgIVJer1DjKM6wBlpbcJ7w3/8vGPkdTVC8
1dfpcP/vQoVszDeW8FPynBXjj1KqdiDtzHxfWtuAh7j7C9WvwIbqOLOi5zGAMD90dczss4VMqg6+
JeOBFBLNWkDwBF8wofMELMcDzQFd7tTs8bLwpcU7w3L4fdjA+ruFfS1KuQCiWxQek/ms2D3E8zNL
/4FjuwJyDXhyaH0BFOKs9FfpIjJHgH6hT7RQkQTKOotDFLNEHBd/bLEjRMNyoQxg2g4dS0gaeBvS
/pjFll0GP8S6cb9us02KwNVHdLMSKjRu/yjMhRldM3Fp035k7+ZpKnhwGbp6I3Mz+2v6j6tDWZPA
1box3YogZULargRqOlK8QO3LgAYPnWBlmbtFoknjiT0acG7e6AYgrSXc+7vUlucoIRPVkp2x+B5K
vM21rYQn2ro5mcEn3W41sYmJsEObkGtGL0FNcdkgTncFXN/gY808M8U9O0zD0xdZrjL2lW780sW3
GpsSiL7h6iT0IOTLbxE8aY8oYAHfdAUygM1OzL8DYdM2KI+jA/WvbfbXS58TiuMs8B2EZoDWfw2P
QOaQMFp9BawwwFmy+FT59bR5j4IVeSIJqGwwA6CdYouOqAHcgcmk/Yf2O1Ufch/ZDfVqTjlRefeu
K8jUGhMO5xeL0hKJE8LsU3HnsfjVVedBeQSSq2afOHSjteoaxtu4Mbe+ehfyJ2kNc6sj6W1sM4XC
05BI3UbOZVahAg8MMLwT8d5312I8L4iwHCFX5c7Rgne5jyE7fvrs24CAGIPSFdLMTpe++C0n8oK4
TZ+GsYumo6y9zf5LKc/pdF/+akv4MkEYcuRAo0ljIgefEN4s8vYnljppi6TKTvUbW4I6sr26srJH
HalLTxV6HYo0Cf7G6PMFU0seg0dsG8tGJu+4ALYtEhANhCjtdiTDjaKLRLhWfELuHKqHNkX7VfsA
dFBHNAtFA8UwmxqIYME7JujgMfFyECyBcrRBfxj5O7uAnRFighFjg0EbTzKb1TQyEm+Jt6+wpCBp
Rra6Fnc5Pv016svlVwkNL4PkyMPvDlXjVwNDPYtYuJXfDoWYEX7NbOJTPzNEfsxPyMMm+ZD4fjEa
IdBOQxacvSAQCF54GATmlqiDtDgXGFXr5tSPr4l1mjwX9iOFn3TFZRgea3dEBgoTlcNZQi1MdNr0
Tkb2KY6O8adHcrIsQmkpgOSCL+uX5erW+tMX8jgVhjwZXkn9HhSXRjyzfKvJbygwcsTv4Xxj15fC
z7G+p0iWFviiy25wkgJuI2xApPI2sHCWl6K13xirAbZuxw4Hly2EXsIl3nAkcLdWvYjK9Uere3f5
WQBY0a9JwJbdeZnrqwW1FRZOqAuOBWLeEgmu2twC+dpAaUqczP0Dhq0mSYO7pbGEzQu4UmMi4E0c
1A70vWaVzAFRQWVFNGcrcyZ4GMHrWmhOJHgyRahmi74XMXz7TZyTIys2P+OaN1ECfA61B1y8aJJp
x6CZnWrhrZpEh+fNH3d548zKsZ3OPrNi8xTFC075nOUvV3dGuutcFMzWmSpfqPSr3JE7oDhFtW2B
eGBzbcKaGn5L+I8Fa1rNbgRLSoYvtXXCiHpc/pOzey16/mcl3FBGGXzO43RLWrrSjTfF8HTky1AO
wB2Rua+qky5uKUpg+sxdJPfExzqKyBwy3/vpvpyParZedrvQsi0Xy060L+OLQcnXtDaKboUVFOxt
L1TbKlvLCVGKtGySCH1LEh5d1Ba8d9II/PNh6OdIuxtIVpNEdvzoXTE/u4hkDSDJCxVyqQuNGDgQ
RMsMhe5sTL4SVCru6BFgnC4v1lOKToFrrqrZ7XCWOZFHxSx1mIH0EsLfVr5HBuvNhbBaAaNc1kYg
CiYyIh/MFzVDALRXfYYIeDgiAt02vwpYcyAMV7M8sh3pUEDTnp+J55HyPRj3wmFgl1ieMrRYYB6r
tOQt2RJzgyhHSA91vzaypeTWSepftkCe+NjicY9+cIkRuN5ZZ0lDBBczhDp9cTOJU7Ijl/ZyZFqM
2S7WWUvdtfkGo743qB+UvhCQEcZv8Xhox1uhbzKd7D4bnmlEbobUxdpixoluOWmR8nXJACAOHeV6
5EQJIfhs7HTuNJuO+GhvIkAJxmzdrPi2+TzNLf1QwqsEyh53bf/OFI/ixtZI22UQTnoQdM4Oi8Yc
7HnukmGpm5mTsK4uBy58rODBSmMr4SsYsaTRqYTakQWoZ3RZesQ0J6j3DeFGHCAarqlvfGUYcXcY
qJ1AANYwB9skV0T0Rgl0e/7z0UQNSHVuNa9X3epsOMgjyvsQnfgRY6/fxOO/5kpUB0O6ShPuMSn+
yHJDz5GMpPF6E7ngC1FZVzsCGEjftaGY0FndZx0qdDgaQPpSdmRiwGpIQJzB04CIFYKLCNBuBRcT
HyThy69ek/45lTqrTrcyfJmsWsA2RDTvCRNfGZLpjfOwMtgiZ9AhTJh0k+0nHl8iTzZqRV5W/2uQ
86YfOFyx3vDi9hudjqt1xXxiU+m5Kse7NbEB5Cc92k6wr9JnynwGba2wecxMiR0Aq3AOZUKuUi/M
DpjGFPmRsAzNN6X/jTlhtHK3rHx6uh8BIgY0mEq0NDax3TdAzHz/iOzC5KtWQN2s46SAIOupG+HX
GvuPQFrXTIR3wuBxm9lF9NMMsHKV6LFcrvR43zBEQNEte0U5M/8wkKSUSZJmb4qfUrPLiotVP5eB
q/zliGujz9hgyTbZ/XJe+QWGH11OYWiNcdBovmUdgSkPYoRlFUYIXj3WO9REYvPVLF+KsX5FyZp7
CEXXStMI2f1r8bmNu8YPHYlhtvYvsQBpYefoPtfxS/X/IZDARWlAY55Qgi8X+AJZOy8DlkSsYvs/
BK051PqL0Aue/E8lgRzfQncN/Y3HoEvX01fe3ZvsJCJNHYpbjPYqRcPfcHBCTDkKZdGN47theJCd
Bqj1thBHpomjAbG5cikMxIesH0aL+uolT46WOrK+KHEIFK+6at0kXI6MZlHpIX8REUJYvoJuCaR7
OeaaRyUvpebDavE/u7zMEmFY5m8k7sL86rdfE2x7jpB/eU8sE2UQK1JlD+kPvRGQv8iN740TexPf
owdaMdnoBxRlyUzTogsxxACvRFQ8xh7NBMzacpzOIEBtswhD2NhpNyJpNBqdaN4thHfh/4+k81hu
3cjC8BOhCjlsmXMOkjYoSpSQc8bT++vrqll4PB5fiQS6z/njI+eBkAbUUzm8Kr87rw0qunkP6gOH
4DebLv8rMr6qmeyvdevUo+4x+Jm6W4N+xHnwwlbpi92n0C5BfgOlwgZkSRxgMVbUU9rfVI4+v77b
+us1AFWTXK8/sGNPPe2PSihQ2QwD1sGb/BQsqZUPEd1VUxikzJhVZxIX+SVkBfRPhxy9e81XjZTE
pAZUiM8dfp24iUhM/oHGH9sT0aqEoMQV2cdv0ooYbpHbN9+2s1aZbpnflIr2hFfKGbymOj57Bkju
MYf+KpBQuevNLRt0hdeBx0v64MwpBuJWVqF2CLNFUf+G3abLDiyV2o5Zgbv1rZlQoOdS3H7btjj2
8lWw/2TOFh4sA6hhd4bAlOkpoFNqQr7QvCsRGRqbiJNE53+f81DxDgmxBiATTXmrxvwwvFcCMdjx
AlNRMHFw/0KhkKPzVVjpTDNBbAj/azecebp5sJsUjPsotA19xaPaPRzlX0srdXsQedwqY4spiT+f
N2KRLInZUxcBywRYKU1oUiAMFYCMGnjOiuEU0EcptwbZ07r7ZSt/Y8o+tkTDMRm9PSo0EJdk+lPr
y35Vr7qBAvtdhNe6iw+tLwaQNEAV+VEV60haRhxJ5gyjOGt/ca3xsyVnwbpI5GnxjDcNvM8TVQC1
3AUewaJ9AbgZ1roKngBqXci+qS8QU/E226SiA9aLQz50OH+Q3WuNOtEAytN1Osyk9JSO6zraFHyH
6m9cu/wtil6A0+r0FMjbGLWW+QkTPWnp1LF3wbnMlJlfRuxU0PNI+L3YZlU986H14Y5S1QXSX4Ha
uM1D9lFoKIIwWSBW8KuZ5mNngkzwsAuicOIW8qydk0GocTo/IyS63dUc4PZmrAEk1veQCIMg7ITT
78ClPCLjkspbDHrCKuayl83aYUWYV6meNWVpNsimmD6YusTsh7q8m0veDjpUnProXcvERgj1EbSX
nHaMaFfJLHcMh8OhzffoV2bAyjLsLnCTFH+TMIFr60kiFYGMOLJMgwLE/op2GOBfxSYUNx/mn5qy
J9MgspThG8eZyTWQ89JwKK9CJOAWHme5T6dafSnn47TL93a1rMJ5zyPG1Ye5ybD+hEtCOkQqPz/b
RgUPngboc3woO/sUq9++feaR7NU1mQ1LG2pMJ+NDn9igGE9rTmRHtwtYDGXI0egszlMurhaxAjlB
xARyTLHo0XjMkyRP9grkcAU3k2tvyXnZ5cNxVux+Gf+XdFUrwdSoXy0Se+Bjn43XyH6bBUEfLud9
PwX6QKVP8fkUW0BLRCvxDVjVfvBfLmEXWU+GOfcape7o4ppkqSFvaINyX2U/GrIIZWI3wJbal4Ds
m/Bm8qe6Lepx6sNm5IognM3ApzuwT4wKgoGQL34ZLxK1XUQqqllPgC+jNQWBSw+yg2ITfM1I14ZB
61WGNwhpjy3UdW84Rs5gEqpN/o1UV/EtECFVc8ladwcxFzXdDOrxNgx+PeesKsPkRTqFdmqcFSFX
brV3f9gvmh86WqKMsdfmzwDMGznrsNO7JArpoPtgxMy66DZpWJ0wMXaRPBNRC5j2ALn/wX5gKexa
dbNhhZsQSCCW1QolqZPfqux3eJTqKSsWHeQlz4IyN4OZMu4NtP7VR4lqU31YU3a8+AKKQfVlkr2S
/ZC90pm/MKiTQRiLNbOPzgYCcvfHoSqugwyFE8Plwan9a0trRmWVrymMEaoQmTrKEKISaz3zWbQN
kbczMDMX2P/GKkM+IVY7ljxhkrRRkfe2PBV3WytPdr0fTtESVae+rpbZEhiFax+ry56ZwVWwxvtT
CJ62oJNJfpCDQJjEF7+b3O5dDb3FgtRaaFuXac7zX37zXStf/9Bp514jWiNdZOKimcMswsNdBCd/
4UzVztmRa8H5dTZ5p1PloEj7fsao0efHAsErMxNDghEfexdYskTpGN+4iyKgoURxpz4IMOE5k1KL
BeAtYXMTkq4O1Yli7JOvwGGVx3cBgIF0hiCKGXpSilyXOc3YAuMHf1tjCqi20cybBSNugreTvwLn
cwg37MpxcOlouJcOAlDir5yynYiRs95BKWcN0J8+DQFyyj3TDWbl3VBf6vQzS7fZSkbksPR/1QDq
lzPnZWur1kVxE/4EzUFK72AchbEYXkPwYTCmFp9Zf+/YgAVTLXSdQfdCqsFxoyFOA8wvnopOJteu
ccep3RZTfWY773+7P4h8JP1Rm75oTSgsHj4U6gxVYN/VfCThFvQNAj9M7wMvv3SO5LOU74doxYBn
IlA7uC1tCV9q0kOtDxPfdmeD9w6NLynJrk73zhoowgUd7qXgmDvpT0yGSfCW62P1y7ALpdawg6fh
vQWIkrprwz09Ghc0wzpBKuaG9khNPcoUpSWfxJugpumXun9QzbmM+3l02d2CE+wB90BcE/Bx7LRP
QZ5UKWcEY7dpzUjVYDBK1piUp3a0D+TlHyrp+tNbGGj1kWXo+4jLrYDa8Xj9SkRDjcMrAEiasOIJ
gd1ovyr5xjZjGURxLDsQJzSBxNM5cw/HkNY+Bv+tKkITjr/mWegHJ12L4adPz0IEhtyIdNfBP5uo
k2vp5QzbuJAndXKn+BLxMj6ednxIjPd6Ncx0sJrC2lXts5I2Znhx4kM8GkCjvHndBXgRhwCU8EqX
FuIIYGR0YG1KEoO/swgL16bqgSR2hf8ndae+emqo+/RjEZ2oYm26Vd4uwoyxZBcPc7ihxEFO0FL0
gyCugUKa09EDeKdUu6BDbuMuvPo4yky4hMJfGvMa+H9B+OigEhrkXcCXPCKlAQvGiqvzz8EtHxId
k+WcV4hf3CvebT2HsefAeFUIFJuE05nyPGKBi4kUnk3tJMl3qlWmFuJ4obiNq6vJdO77B8HJiWXI
ie4VisZIo2l8Vdsri1rMORcJLPk1glhho65zXAfmKdau9cAQEX0H7TtqUJefYAHQOrG29ZjfjFKB
Hf4zpVVbbRVEz+C8xVSN1k72KdZ0ubq41vX90ZvGzJ0DVxhfZQDc3PyiZRvQWZyxMfYqKbIeyvwX
TU6UV0X3QGPcnn7n5o+gkCwwnBHay0qRB5QB6rRhImyLDWEHgbPVhNRiTtJJhhanpMXho8yfDSbL
7N7y1WjK/ZT7nxYlUB0Yu8qs3fw1hiWec3p1mOQt9k6xPS0rZpl6B8REvPuaAjDoGEFAeh5Ptz13
vF+CJxbQ2yW6aJTJGAoxt9R/Pu+1zgBSO3d2p95nBP/GNWM1QNoKQgthlM+/HMIE7LiZFFhsB/Ug
BWengLnnLBBgc4cgfFNXpzzaVylB1Bt/wXTKBdAvwTbMaE504zTnahEYid6t8DoIghzdpkBWNL4Q
JcLPjzKJmFUXsEDINKZ8XtVVpoZsLF+ySWjzDDZaPxUpyvJ7HDLbxLjcE0DwjdffSPYnXwmtAdqC
pmCgAxtUZ2LEgCpEkVyiFWNm07OVRHlvdjHKL7skDj55Kyy31ndrwvxaP1oNST0R8ZApYVS0cEqc
8DjCRv/A7eWAMfsoaUDeAg1VzKowvwfrWwMsUKN8qkrHlnfGyB/ArlyOyGmLKbNvcRfLdQs30qdf
XkcZDoeKxD9gmnyNsML0Y8HsVpO2P9U6gzplchNLX+jFWgmdaYtBIggwK1R/bAhIUSZKkcwsn2ZM
fhCDTbgyp1L5tPWW9Jbt+M3vL2AHhwuFXVsOOp4DjtCStWJiHFXnRIRJ07wz+d6WH6m0yeuVT3IF
MCbyPvhRk2QGUujNicb83ad707tBH1AkxcLM0VDmvFSQOHIJ9o44o8SlKMmPwT2Z6a9XMu5EO0Pa
NAXWFSQ1eAsXsskyMhXwhXf1uCdabsqqXQ5cFuGMAJb+nIRvsQNbnII2aRsKxLDL7xw37x7YKFJm
bfclMV3COCvaGsG2R3F6PLWXmMJB1t3jP4XFeAoYSwmascGnESPJ2mcFvuPeoFJTMqIGFnx5bmX+
1OaIDtN67tYQM0SEdYjTLRvghHyz0TY28Yjau0R/oiocyx9t3SzYKWdk4pT8xhURcP/GAKdch+6y
gTj2zGso74SkMI86WMwUpfnR1S7+cPSSL8OZhvSeSBLDMofTFLIaGenUn5ck4U0wR6ibGuGSIDlm
ptxNfn9KE8VKRQqJPDKdgy02vfha8uhcDxeQMWr4YNTPjXYNJr8t0z8uamRD4EaLYkUTi36K83vh
biPngFKTj548HIy/Ud8KoEFIuUdXmvjxh+XfAv2nVm8jsj0y1QmMrVcm2a4/MZvdDCFLgt1lZhIA
Uoodk1YoxpiLpe00Ku6jGJ24MSPUHGKHTkfw8Az7Tk19GOhRrgXLmKUpAHitkNRiOYEwSr16qSoj
pkE0rxzjmyJ/8FX4Drc250tJZ2iBLHYAzukfJPh6fNHQD3OIJgYYVkEg/w6gT2kuDrdoVx67GYIT
fxZZkH2zDhoPbxa7FOTAyqNyiNTfe8D6YZvTPLmFFvJw44w4Ge/vLGTjJcAU7XswK2WadNmV56zZ
pE0AYoG0ITJkcO/gZbWvXv+III7aWpt3xc0enhStFHJAIstv4m/pKkB6MNOy91AXCPN4WmlIlxix
5Qh4YPIkbKVQs0XtlyvxfFHfNw/ybG3b45pnjYzsg5qdoUQg/Bm01vYnygpxoLkFn+yVrl/u42NO
yIcvuBk/x02cf0TtUZyvLso/4hynvxJ6Cj1+ucpvFHIm+Sg/qj2fHigvKr6dWa4MGCHfPyKCIpRf
y6GCW9T27Ty2rEmrXLRSdNBerGyt2WeMCSVWB08na/GS9vB+kCDWFQku6WIc/eGGyCQi2T6GmqsL
D/cspiQWpRCdIvN/n1yqrXjH5zYTtjgG7fKADxD2masPmAO+QOCCOrdusVeX48IaThRc4eiaJ9an
Gv/BzpvhkzgBD7m+rJ/tdhVkOylGQdVMHMcDLZyTgozrl8Tyqlj4AzMCcspcvrvu2x/SRYuHEHGl
Lr115y/I7h6RCNz8fK5auCD4bTJomwjNjdJwZnbXiA0VM/GoPMTUqAVfVJ5N4ELeaMuykhWEHP/+
UsJkC0FX3B8ALxoEIvU7G5eoc8QXURc49XSVEB3SYQpnngAc/pA+DtzKT4eeq90POK+jFMc+0U0p
quUY0/S4zTgDfU4WuNZyTvSLmMHSaNUdOWEwNbnj49Ong/wjnbx8lGtcorOc25sEMMB+e+Zwwhe2
M2ulhBMgnq57Ye0up14BFu99UgWIvJVUwAzjAxuNeqP4kbdcevG0+QznTv+OwV0cAC8fINfOqx93
BNauiBfirffJWRK2EUK1SvYQJKOfUsQZH6/6/DCCBLS1NfG6JwpuacplBPUoDCtQxt1KEAd18F1b
wmFqJ4/KE/lEDlAG1hhe9WoUsnmoQ4Rx2CGXppsuW+usp6Qb4k+z3OkPQW+obQRhaZ776KMXZAln
rYBvS/wx8W7gW8z6F886ry5gh7mFqTFh9Uqu8NgXl6tWwF280m/PAtOr/7iseIiCOUWRjPbqVEOl
EmHeHHqwDiZUtfowh8O49NaV+pTmAfUuewFkFPHSXXLrwu8JkZBCpk+DIiPiSnQkhC1cXbZ9DcQP
wV2fEgUHZuou3JIQelgWDc0liTslxq1T46Fzsf+imoAG7c8DcoweFhneU29GoJ/LZYHww57cS/fQ
Tl3ugZdufAPbT1SwR8i1GZJllU/BcWaKMs6Djh+H74/8Q/x9K3Fo+EhLIbIYNmrtl7/Cc4cXDN5T
s+is3PYGUGUHKqZ+DdopkURVgIXioVqS8Y80blv5yHNOwIYz9uKpYnOU+qgTZ9HUHOO1lqOc5+Fo
7XRiMnnrxV1/teaPcFabwTPF7McnI8Ppx+Kk4PV85A43e4ZIiNUMjIMUV35SB6C3OrfoibJsK06C
0iIJaR4jdbGHb7Xjk4iwxVtfaSlxA6NY0r+l6OQYp1A/SMkul/+s7KaJOCPoTu8jKt596ZEpw7Pr
b6vkVLHXs3ySUFJsjOhGSxjFO0O2Y2QGoA5k1lE+xwQtesQrDJTD+34v8n1RnBvjh3q+yWEc1yMK
glgRoFfJLlIjXGACnjjTRmPI4nbkjxCuKYWjJcYSvE3X7tKLr6N/IcgnRKhcb932HGsCXCVP1h/J
J4A9LAh4QNbjramHbjAEcQNUvsbaTvj6GNFko00KOIHwIFEHLWPp8Sg2sqyCg3JY2rK0EnlfBop8
k+OCX8GVyEvoHPYKZntSrno4/pphXma4yqY/tkDJudsCEsTE+wMLNqC1RdBVxJMGCpEbb6ogMSEi
iSHs03IzsgMR7cXWXCi5RiclFh1vBmheoLCLPEiFM8oPV/lstE1WniDq9fyCY8ZyPqPY4s+XFkPI
4tH6E02eOnCf9cJju3TTFvPZMLUhmNzuiZsQ4BhE7otNljQrEEYmxiP+4QKbMz+zh7k5gAZW1Zth
Sv803sYIJHcoUdxmkHSR2k6cndZUUEnNhDXILLZiE3JHrEKbPEbtOSW61NibSNvgeCp1lYe7SF4b
0oKkX/lBlR15vabN9os0lGdSH78spKDxKl3j5lB3BA+K5QiT8UBUCuLO2l9Ybb12goteIRqjxBAN
Mz9ix8WJaxaue96Jn0XmyGe4s1sQUFTxbR5j7p219ifrnrAeZHzLYh6mK2bSS59SvooSn7GZSo8r
8VPdw3YPODS7gIjMYdo56L2dcOKYaP3VfK7Rs4x2d26BBAHxuwbjF5aHmeyt9eLVSH95eAMOT7NT
i5bDAyg3kAoqMLFABvOu3rsWwvJDF79Um4mT+M8KzAa7plBVWQy25fDLbMrXyL4LsWu+8pSFS9tL
Br9ExdXeBkAsBW6/i8v3EX/5IUoZkNh20Vi7uP3Li6uK2oN8LJ4tsj77fHbi8iakCfU6wY6MWrCw
5ixD8iEtHbyQqHz49vEGMacRXrJS6YFL+PaJoNDtfDJkOEZfPX7ByXeX/mF6B0l4l/ybhvZuDVfx
dZTmowv2OTwMrSv0MKnYzDbpsIsAfTWhP4VrNGV7GnGcloT9hi0XYvYsSU6SuKMwRiIHTIOF9iRv
QhynikTbwcEhx4XobHDkR2rgAzk0LkynhyeeXOsCs1xOP80hV74DjbHC2Uryq2x/Gg30MS2RKJHY
W1ncppQxW0hIUUR6/o9NnhjXJNKUayyu43qrFhdX3Rfp1UVI4BL4JShZj6u2Y69I54QEorUzzF+A
Vi+/AGTo3PTxXHMOpMAi2xJZj8ZE/hnsF5vklCsncQH8fszhI1RfhkxPWPnUYA4IyAGWHHatE5BU
ABCEeFXAnl7+J77TQHqSPTntsXkQPISJes3xzBdR9xtaP9c4KhKWeWOlB4ukAL/9sKWP3Pkz9S2n
QiY9XXQVVi5PhvTJJyPVNSYcEIr2lIUHM+ebr9loIjJJltE8XIQEMUDJaGjnUeYE3l6z1pbxndUv
ndkl9y+jBOBAHM4MgAtcXEKUSMtTPFJozbU2AG6GaB/Dm53u+E8EDBSiR2yZGGztqYaUNTDS0Au2
MCwfHGZm2SulWkfsv+Ay1njIWo0lJkIp/w4SlOMoOpgfYnsfIziL6y0sA8k/KaBjKLUIRsJpLfO3
mNfU9ipkTBzwgc6Bttfqm2X8BTAOfn2GZHE9YsGQEtqnoNv57tmr7ljRALznLmuOmUv8uWx27ieZ
d0KRArIIMcFVEGUvt9375l5rTiVAUPKOyDQdVlXJWFnbM60Kponya8+ILHXfCDSnMetmGOQocwj5
CQUkgNzZOKKXFBtvW9H5EWLuS5Fm1gieTyrRWYX0pVXapLQ+euNzHMu1YWpIKsd5aqMPiW9EeGMI
mAGZJwX+dZR8bBRowlPjUvkqhoNqF5dg1eTb50Tk+LwM0ehArv3mwZ9j3NTyJrt3529YDDM4FobI
egKz1An4z3G3zOolDjKOjcmlJRL2G4Cj2IQeyKJjwA/sRQwGlSBziDURH2a8W3VGwSkuiZBdeqKb
O4hqyf0Q6nWrfWjjRTWews83cmKp9Q/WLLGwsw+HyZfkf/vDoxuwam0lRNu8HDyUKurgyk6ZCHCS
Yb13rkGFM4ke47M1hNOk66Z32Lrgr0IjWj3i4JyWAbkZLz0h7GmSM2JfiQtHDIKpb0W8tfuHmpF0
UuIVTUiz4ZbWV7n8AlhgDluMGmDYskNin8kfAZfzcDe2tX0uuKI1VHt4EFGuczFLx/qiyk+/etvR
zk/naHR3XbcMWoEcenNzJpVX3znzb5GJtijoaOKuVREA4Gs0gjPZ2zMbZ4nbQZuXXE1rRd3QpVeg
0SUVC7sG99lU4a5+kbHtH+Tu4JKRYsEEQoQjkFjY3UeFZ5OLStzLoAVItBZySgMtubucZwR8em/V
6gHPMebxbvTmmSBBb3LSEcBKW+1JUlDpYvb6lt2DnB/ynHcHYF36seqP0bmDntZwLTYbWD8eSjAW
F+T/ESdnGlXY87F1jPehWEvDqlVvCWa2sJwYFBZUs5GE1wsz06z6ROclGuy1Z7Z05kLlMSqXAVMl
MLtaO1NFbWcOZH9qQAvvbXWLuVmPfnL122KZKJA+8qemZI9h81eJsAnnRBDK4S6p1iiZ6HoNpQPh
2JMSMy0NZTFadU5LgzoGxIDie9cCZ6rpCyNYu+ln1TiTwfFWFiiWEPzWLl+VNOeDE2NXRuSA8Joj
ZpCeArPC7TCxoR509yA+CU/9TKytKChBbEKyeBaUs6r7rEzyNxm9LGfrmju+3sGnKoz8hmmJUi1E
613DS9gSEXbRXENuIeUHKZo3/cNC3UJG+yRyP+9Q1+l5mNFdHK2L/JiqLFtH8QuEwVOTEaTNIHqV
O5QY4cEwGxwZCFus/qdfBcBHLPNIY0/AydOIpMZCOlV4NlDHK4SOj/mc8mgAilSbReM5hs05gcFp
Hne2wwOSvCSD4MRqKiefiX5JyIw1SI/y9J+0Omj5ddS/fCRsKpq45s5AhRZE+iDuLehmDEJBvdB5
wYt9PZOn0ghAQlGCRrSmQ3yzwYsuI9Edld9cu9T4+sN5CprsYkSK4psCgFvlG7s5wVzdidqdGMZ3
Je9T/MT1bkg5r7yPoXioaB3FXavyMKYaClsD6TpQdQu3jjYBZRyHaYHUO8zXVnY00IQHS4opGBog
mYkFhL3xt2Eyq+NrIoPVTl/UaxFOxEk+lIzebO/ulxPuJd5cYFu0djPiDvxio+tXIVyRgw/x2Tod
5qPyVgcvmrERK0z8ktiZGYmu3OxfQ/6tWJuG4Jv4u1RX/bAOgvvQPZPqQ0p/w/o7NbiF4BuGcm1x
O4UucocjaircR9u6eGbg0/Qx/NsWFZXE7n1XkFvMfMzdnhUnkg+98m3jaU3r2wiWxPI+6CkEzren
HLNia+gD6OxXpH+2aJvk5lvOtgAOXOBp8FmalDciFfE3Mng81dWc3GhWfwt7PgaYSBcW4Yjqyhfb
/4mmMqm728Y8swkcyM5xsrInLCv5MdL/Gtmc2lgJf0zkfXdrbszJ8xPkr+u/u/6M2HMUH6m1aZ1b
gbGFxgfQlRfPWVEgSbaWbsDeyMdQbQQ4ZKCToLGDJYteVfQUg3jaUQ0UzxBl+RAfqnRj5oLxboen
eBGxfgzgmBiYFdKo2EB0wFvrO+SBkJRHAdPa6m++mVE+NChqPBvVnopHYqEU4gbbqtleS5bheJS1
Ry5dNbwNEfMxcgzYpYVCOKIxT3aG8ZGln/G4t7Q9hsIy+kg4wnL7jOqG7NUlE4NOqS411MWprVd9
f8otlAvOIsrvVCCkKCFYyysyt/+3YkGQcNgn8Ubg/zXHk24sRONLRPvIvKm/7IzgSetLyCBRkjYU
8DLhUlxCpJN0xHswYHVmYnJ2oXItO4KHPquSx07oRAUXyfE1Hw3WFdaIKqxXavbuze8cbXME+DbP
5klz6jMqUra9uRJOvvBLw32M25coXdrgYfQif09js0RpcwvRSIoGyuLcO9VIoJh+fqyPaOtpW+Ho
V2ruDaG7W9vyiubLTp+k5VKTv6nHcOpTQBI2qh0CdheyaK2/Z/AqCMsnJfoXoPJQXf0y69eYlMQh
DY9ntb+ZdyV3H8gtkGFwuBuC7GpbCFJhK6pF9bCqdQjE5i1S9WIZR5wa8XdGBIkMIg4AVXj/kE3H
/l93AA4pH8m4Raf5GNSloTKksDMsmvIrQX5LLHd/gKht1Q0NBDAcawS6SBngnaY5o+mdxp+pXqw0
jUFk2ze/jHAISUF2+WGD9BKHyH47AIt7mHHRcFeZXrAAayIj4xAkP1wPfnKzSP6R/mWuRN0OthVN
VQjeS/cuOVo3T97nPMQm5LDV49L8HEAzLDKulfKMeCqRV6ks4lSlaOcsWGJqa28R0Ri2Nqv4ONW9
P4o+hTiARAjk2nxO/66no8DAwvTTontBeJpGwnkNbG/Jp9GBRGG5xvI57pP6kuY31yDg6qcuRYDV
IUekboLaVTrZO992ftKQVksbi/4g/wComURrHDZ+QLrYsdZ3zEpJxSGEMQkXb76UXzIFQcg3HJH4
QPgPtRAggDfSAOL+nbtbm0mcQoYSFEnm2qkhfXpyPWCnmexSVCr7MiCRSGAivP5oFfHR8nkuRvPY
Ey+E8jQ311m7s3yC3u4OUwEpAzlTnKNyFUD2a4eMB9tFhLIB4M/R7zVgYzrAmVhn4l6n6frSUGco
I68cqydRYm7yLR7ogkaPWAPYonN4YcenpiIlzk+B+JcibZBaW3T37N8DJpFq5xXAECfN/HCqb176
qY9ZCa6bA7JGHKopX2WDKWDZNH8eJmuGJWc21iiWUTrguhVsaupdNT4d3zn1ynpY6AvHwy6foR2q
5571+P2R+efZDOPurQutRmnPy+7twoGhkpxRqjfp5G3nbEifDmlyShBVO+/O+hM/g0mmhVt406o6
Vxkw49xlRLwVMzSP2Y/YOxtCw9pbCFYpqS9ylOV8hz+dLCJ1ICvH4ZXTloN+7qX7SJizpT2GeON5
ZzSKtrzXNOGkBhLxtoFouVjq3gbcrlfudfOInWflID69ZvLBc9d5sLcAD6clEXJrFGz0uL8jru+x
uhT6XNd+rfQv1YhnoLNnUddfYUEX5Lfq3OSJP/eaM40N02GhTaPsU4ZVEDpHE12D1adMWxmm1WfT
7DXCa4KtFbKWikpuN723YANKaf57jDQeDSIXpp510gyMGOvOJ1Rzhmh5RvALpyxWltGbN2BSYP5+
vdGZCTTKBX+gXMmsQWNIGpAwjJtzXgTrBwgINBdVDn0B5t6yb1VyibufYDhl6rujHbiuLnWpQSkT
B0QJj2694m43pocKpjbm1huhCHLlJl9N9A/J+t/VCTPmXUXyVWI+DfSG/YogaR7pAyFnWnm1s13L
+lA6VKNLW0KygJHFnqI2PzqGjeEpsl/qblm1xzo+ywSBZTsZCBQwy54ZWD9CD0yPs9JNRfiywfDF
S0lhpf8O20M77MYKvW1MwjGvFLiZTAzWgSPAZAZDWBFcfOOPQ4HMFEtfUWHjer+cBgjqfkdEGj2g
LoOKix1S/22ZmUfQww7iMVI/SRswoCGrismu20bRphnXmAumwV9cISJ6ti6U1k9frRXIOnzw3TxH
nqc/Y/7F+mkIvqVkq3JYdEQM9tcWBKWQmWaJWtCR3TrpW3JPubGoRuRIkF874XVVMe0U61bivrY4
sw//ZFTSDfRomhZkby5oW1a9tS09VIOemCVWjXWE68tAzdHwAsVnQv4oehfCTM6dMThmQMAsCSLD
A5+pcAJ0MmF9O3q00l0wECq6RB45J3EibZ8dVvcq3VrKjqi4Mt9b+Zn2RWgG8kXRmt7U6gLrn2M5
t9Cbz8JkwR2KTqruDn14HLhf5IaCHGZHiGrS7j4aJsasuFXVx8A8X12s8uJwiWrqiuzABJAuQqMj
gKpCuhjqnX4gqzkEfjlN+s9W58Aaf6D5RWh3jVoGeb7dVjjhNqS3m2vg7679pGFhikshBeoDmMAd
yEqoFWfn6g74C1YhAuG+PVvun63vR/TReYe4jxNL9vuJnx/VapFriBOYu1Z6uHWak9PvyNYcIN7J
bwfNjNpn5HHeVQebRV6lY6INjiZofZ7WyIeemraWsk2iH4QDeyyX6jyZY3sWmgXvIKF1CIWogP0i
WiTpknR04ZvR+qcFzBoRQTFFEpOBOpN13G1Hc+WYKzM9KcU+RKolnUw2uByx+cMwvpThkkjr1Nka
5HdVAKRKtZD8gjQom4ANNH9YAqlDRu+Uml8Kp4Dlfgq+jLhe1KlW+hF0R0I6JlqyH4tNhKkkRrvD
6j3vtLP9+vcBDlcstXP6/0J3LzvXrn2R9MIVI7l7pNWpgrwPKXO6FCuTHl2FnznkxZGxclbuU3Fe
AVKXilhkXglOxm5hGXj0aOx+i8S5kmSAbJPigXS0D6+Sl+i5nU1Vo4wi+9yxpvm8SY5+dckr4RYy
N5S7ohR66u5PZf8im5nVCAIt5N7iVNHrIzSIHbLWzpiRSa8ixlbrQdNxLCsEItLC5KI43vQaRPml
5oUxd4n9yJ99THqqhWOI/UImYo9v2ydLx6ePpEHA4vJY9jppGRhOUv6rtbP7jd+/O7sAncZBw86K
xQxSpSSTU1ioE1pnD2OPPHzGVBrxVLlLtD+4kvizNSYE2I1AvXrKVmfhto2TSbmV0PMhlCEdl583
84k1oNiJ3tmNYm4SAIcUeKwBN8s7+smIIzQXXrLOcLvZO3GMVs5cWUDPfNTDM2zWNutRfyMrMpaI
tDeglTRogHHgeNwzvyTgb2j945LI+jNEw5TzRbZ2OW0PM5THrfXpikWdBCjop7lDGrJMruxWu6jB
I8UfZGG7g2UMTqT2DcEhbxaV/UBDg+ye1xFLqzNclOBGurQDbqr67iFXX6KshROoYVQhS6ABLCX8
KenPUnOQowd61ZkPzkzMVLRFVhqYJzpbF1jGDQzmxnRwV149A6nzF/XK1g8+azddu/MwOjKz0/k7
bRAbyyhhxC3Rkq7p4KHjitAbwhNxuCKONmwfiTCxj5+QZlpApAPTmP1Ehs4d1cQn3XjGGa+ShRw4
OsbxDSEFmb4qEaAuoQTWzhfERQQNTyoVQzJhwv/0Qj6vdHRo6gWIFVteEmMmWHjuo9cI5T0MzYoY
qAhFU1eurL1OZ/bszn5oT8Z5RgAjXAlmGepzlm0EFrwhVENjWM82rX+zkbxLzqxzaVX6QmQYTgEk
g7PY5dGUqQCz6qE0gMofNdIHbwVpl/c7MeXjRJV423jjeTjHdiMNW2JqeRg1MvXITzOs1eOLqkBy
HeUOcfYpbpeZSNgilci5x8lCuP/yS5fBFa25Nb5/+SRG5wYyxKtDZDa5tv8C+5DrEmoLEWkhn8lk
IrXnfn8ib+E/ks5ruXEkC6JfhAgUPF5F7z1lXhCUWgIK3ruv34PZiO3dmdnoaYokqq7JPImV1Ted
WYrFPwNsrzrGwuJmNPWaKIM36ug3Wskl3DyaZ76TrUvs3LqNLqxM3nX44DTPiBjhRfjme8YTEow/
UUiw3uRzgPKJG86bZ/1hCLZxSfc8jWQhKbWnykb8sNJ7wEiwQ4iqAT2Ptx53tWhW/NgQabrkfQgP
TrxDgu6BOXDWDkIn64pzZFbVbNz2Php5iOCJvpUAiIl4t44sMpjHq9oxrJj0shPJQHqkOSRlfgAm
xDEq/47ifpjXyGGm8SQSlS5ajclHCvDOrXZy2E4GZFEsJjOz5uzy6iL1LYdM7iLuBGHD17V8VPhz
jV1Cka4SX1nQLmxdmz4N9cBAZ8Vqn6NKay9kceTDNWvC2eizi5zAFCwjFJPzAtH8/6XRgpKIT6+H
MApIPV8oT1zKbbka75AifVSmaX8rDXAl/kHW3727aifHLPtH/ztNliI/WcmWcBgskvhNkajfx3w+
DV68ZK5Q42uHKH7vWGoCKtDESpCbSbNHr2iCoprE/IO4N+bH5MUKvzJU3854mbo5Wx6VeTgT7cFH
ZuUTCvL0i80o1o736J8pQ1flpHi3stjZ7l41V2GIzRk4Zj0guLjGk5o7YAYTvj8BC7D57/Uf6Z4t
Fs2R/RmughWkw1H+KxSOtsya9cpfDNMvWxcNOEeEwVWOe8+9purO6MgOpIsDt3tUh42rzlWgEMOk
9ROHpv4+8DbU1KVVeQZ7mA2Xgiyf3jiF8UFFYmucEb/ERf3GJGC6fkN9w8NbFF/k0/BRRywMfEKo
JrxYwLe1W0y+yqx6JcQOahT9nJrg0DIEBkx7CwpDP1vVNLCTflI5VQg9lNv0AzaQBBJ1NTjvPlGm
EuulliBhgYoYrRGgNyXaxmFtRktFexqMAghBmQYvxd5GSkYjZONzDDbkyb3VNIEoz1rJXda+GwFE
eO8UZisdjmvvYoHAtieQuwEYZJ7YxtxQzsmaQ8rL3pUomjkcogwmJ3DBNEniPk+wU8phxWqMq5QJ
zqqRa3KD9fKCvbmno3fKbzh8kxLeuY1TrdKyJjWvk465d3+mFrvbFPA7qi+j6RYpds1vnhLv0ja7
NjkI/THZhpnY+tHO6reaAf55Tu7KWP8axUdjffuoHTLEtqKCwMzowyyWg7EwrY+BZSrou0BbTW2b
NK+Te8ko5op/KN0j6+1VhfKYtQ6YgqlOFs6lEx8M7220AT40PpbAHKHFMzOXXfpbdA8KovhGpRvW
cE8nXa+Uf7W4Su+Z/I7h6Zsk4m6JbjMdf7OWtmaSs+5CwhvSTcj7pRJHxdhNb7Z5MqtcXGAqy+ot
YCqIkEwiMuc8cmmzBiRqs33SHTOzs5ITrJEIgCaaHTU9kVGyjPmS9tVV9Q7Q/SZNF4w16mh+m0S8
smQCSxYHXzU+iqmU0zUescNEh2IMnWOWMVG0s1J+T5XP2r3jYDYZPGi3NPisgLZad3QGzXQDS5zl
6KO3hkPKw0ONNs00GrBQ09aXuNimSGfAFhtU1cN3ViFCdefsl/zfjrwVG5Qjep5JGg4ijqLH5v8i
ZrQPOXLYUUPRYj8OT8uXx6neUKNvFv6wP1CtdhuG/AsyHgZmWs0+0VcFE2aNovOnCrZGjlQWbVe8
Zvvjmgfgkm91sZ38imyvp4k2Lb51KUFwiBBosf7Uy03dTNxkM162CS+IjJG/cu5An9U2sf+yJvyI
f6BY5z8Q282G/MhNDpizYyv7SMWE1WQRYN9rDaju3fY1dmgs47iPfYbIYZbNNDpyC4Zw504ALlRc
y2hDq+ChWqShl2dVP2o1j1sK5XPvAIFgdBGYh8kwHVVf09c8WvDbi25B8wMbWctYYoBcZH5cnsC4
T8NNXV4JKKCLrfWzCwQ3owrQEThAspo2C6H+q9XXpKPRYYWNaCnYzPO9TI+mfcK4SFTsw2crRz0z
awtaLgXPr02zAv26lE9FP9Ye2sSOtfqXEa9Sn+WUxAhF4DWIBsVAisRETuwHi50LQ68i/dfCQdL2
jOR0+QjMaxatLW1bKLcqQ1uxNVG6QI50tk6C0EdfMFfGrciZUYW7vP0dqH+T8Bi3KMFT2lH7VUYc
0sWmJyaItLKpw9LFq0xSMDKfMVefTYhWy8IU2pYhB+wl3rO0ipcm2HUSh71BD8bapcMZGe5KC6RU
XvImzrPOv5emc6yU8K8piy+SS7ir/NSYm4o4j+PkOqJWTFL1Tzfcc5CMz0QFQFUKIA3M87UQ/Vig
7Gou4jLfEPd8FPZ6MLLvbvzqSJN0+HD1nlwuXzlasOTHzHqvEvBoQbtymOcEhb/LYNyHSXIoqSSl
2rBSFQ/04rMGFz+YmO7qoCQFu4q0EP9bGpG7gcmygH7hjfsu0LhMsYEUxtplmdK0fOHKiENzWNJa
L9H/zzSpHw5B3xxbtTnarlj5uXPttERl4dJw/i5ytIF6oKCbwRDaRtegH1eKMMCNuis1otxU+pPG
LhJJhpO5kInsZVtby54+a2Jtdpw1pVr/c4yQVYN9sd1pt0MvEZN/jvDNRTc2JNnGlvhFgfwhMw+Y
Oln5tdAgxQ6w6Kwe+GK/CDNoMvawykZ0LmTPeg7SK9CSnl+u8pENMKuoWvvmMFbabi0SMgf1Ydup
yiEO0n3eSoLDxnWMTLBB+CB87k22CEPSkb3m8lAh/dGSZZPrq4aeswDwKg164yw6j4nzaF2sHq1l
nvOxOwRhvjJ9wL7oke1YzPtiis3JaehGtIYxwkflYMmtkfCNoMJK8L3RgrnJR4z7pPf7o48pCNrm
3oQhoEbForZhisJ9nNYYWSgulQuGjYwy4omXEY+RDIp9x1eDwgSAnkamZbEKMxvjGVgi0PZwi5et
A0iL9cUoSK6fREAlWTSCm1Lg+XbavTBeivo9AlTJp7Pnn7AB2NhEEFTwtCqWnkxMPSoKgwswolJi
aQvS8dP7N5UlMbIVk71+fw4DpuWslkLUhoFJm4QyMHJYlJus/aA2srcwmBsb4dGNP3L6qsGlcyZo
oz8qNfoHgiFHCzoNaK0ao7PJQNViTTyM6MRqmM9JNA8bOpwevCtr9TwxZhrZFA64sIE7W6PccF8u
2qWCdDCBlLBDoDD9OQYdVu5+ehT7Td4sgki8mRiuOIF9ld6YTlOOS2/cDfFnMVZLXuiCmM1FbCKv
Gyl0239GzUyJMUl4cuy9J3cprg+GqVTKc6RJesVunfPDxq/QT91ocA/MtS3IAGNzSWw9FeFXO14p
upPomePxbcggkzYiO2YTyNCk0s39IFlVpDs4vCMxXo+YDIA3j0GZpzohHjsbIcKwMQC4+cmiQttp
MAhREvXBRLHhWJze3nHi2hCFoMDAt1FX2wZvG9r56cVJGto443zQ31syjLpJfsm/MLcoVUL60EnS
EpM2yGKMRJPBR/KO3WOgpmrg7Q3Yr7mu22zud8pCk+htvX6ZIsEb8QrY6ToPWD9WjNdoKhFm50gU
5EBVAhpIQ8+eCoCpmCgTIFDtVKnxVSqRa6EXgCCA5qHlPTfStQ7UK/eivVGKRVIOdBs0cAwGF4V1
K3P2YPI3A3xsMcPQ+IZPdC+zTuYj69xsioB06aMr3kAOd/CF5XCVNZ0xnYiwGbshM81IznCROuRo
120odjYE44B6Gf1V/WckLwcr8USnqDTmwSwrp4qV/b2I38sW5Ky+g+F1h1xf0QkDBKJETH8UyaSY
EbnouMSYaOcVpaGNDqwfqoUPbq9+1cnOBoDWM++q2M2p3NoZr1UHRKKr9rpr1TcnrFFWhDPMWLia
Mp6UukRF+9WK78CHJZrwNl86hxRTWslqofXYQkbCATptF5cftYUrjDVCV3933nvbH93gEbunXH9m
2qGSH6L4BFrhlA8lPvDl12kvRU+VYtKwMOZHmpBr1IMVmAH6j5qWoOfvs37ZVAZXBhKK3tu6rcd6
6p/RgQHufhtEa9MEdZqJqOEz5p7Jbb5A+CkvKR9KEp37go2+9kodZg+xeOQheFeYI1gt5iEkBS/F
bJARSoBsI4Mi3qs/E9WCZaZpHQREqcEGdjxwiz7SHFGf5LP7HruzbX0lqKHj0VtM5g/XkOhKvk2I
Kn+Bdm8aAdmCmVvAMBZiUo3LUcqXrJjaEwlFtEH61zWIJy3UDuKzwmiQAw4RvyL6c5hK5V8pMtCQ
Zu6uJt+4FLgCSIe8KNFJlDC9PiWq6smEp11lCHYd854os3mkAWZL3jYjjtDi1RoPq7/zTnR4QVgZ
g5aLFAK55Cw1t7168fN7QpAu8KNwRwSssMgR4glk603iUbYZGA+pwSphMxudRXRqIWq9NdqHKmj/
lWXAQjDmMwJ+YdPH6TjUimplomcb9FkivZnDJqCmCg0K+NEqISJKDkcMA6nKe4GjsmZbYDof/COE
flifrFfCKdNnVC3OSudL/58UO0brh8lc58ZunGCp+9Yupd817XweMIrzINlGccVeCWJk/+W1Exow
fqvZA2sMFWgKEQwTishCm1/+QBKBl637rFhH5XzKD6ERsdm4I6s4MapSIsJUjgYxbLQZyZq8N6jR
IJbf7IT+oTuQczMgoeyW2Raf45gsYTNPFbv24Hcq2aIYzla49+VVAa+Hpr3ZqbgXcfUY2SZz4fY9
4vLfCO5VaXhDGFOY4j59yZP8q8SW4vOSM7fnl0KyLgQR9uFEyEqmTjFdbpiM6xB1ELoKje4pVkHp
SxTqxkMPi7neng0vW+riqhgPhXRJXfsW3t1KvoX/yap8tNL/jp4qwAluUbYjhcrRPdX9Kzc/0/LY
2D78I5OgDdrDX50TJLvIlKi3Py04GiSSTo9lmvyq9kOzv6t+p3mnHPiMvUsRwgid6eJvXObLQXtG
0V4JNwXvb+UvdOksLR1NhPhrGX5777DOgMKW3o73Ujp7pgms7VjG1DvV3RPFg+++cnYldsvkVkzX
rHwZ9H2Dfhf5Z5Igsv3jZ3aHfWbceEKG8SPjmk2Hnw4hX1J8AfqNoxsKwxEupno0nIqAbtKStY3d
PyrqgIT0w0o3Dg6LFGb+teBE/FS5fkKc7aV7VhtmVAevuFrNT1qsi97B4EvfIjHxERqfjlz7bKaK
/KEFNk/MI83ehwEcVHcz6+tUIQgVLe4yw74pzmmUzK1gr4lra95qZigx3OJra5FutnWWmn8M26tG
8T7swoJe7khCOr+3cDYdaIvxHDAf8bSb7nyWuZiZ3KlxdMLQxj7RVdkFnkpOr/I2BD9J8hLJmp1m
Y1wT9N006+Z40uoNDjxd26mkhYhw56kDptpV0bxLFbHjPo7OTra1vWvA4A2qXeftSlaV7TEvlkYF
fGHbmFe9QWSpPkbr3qFfEOkRCnpJy+gIhjfVKcOwwxvvifc63Vb5IRafcjyq/c3gIGjkg6+M4BjA
/1y4v5pr7sWImI0bc/pxdHrRKv1uWeva0Z2hCRh26f8p7ZOxvBgOMmRx+paDRaAk8/W9xbIO8yJL
FB/DIbPLLrvn4k68EALYkxViQcJ3OJ4VsJDT0uJuOZuaYZCxj/H6hsvcZV1h7tltD81Hwka+w/FD
ZzvpXakbo5VnnviLMjqr7t1iFOuYjChTTnSkCfHZLB+2dQxKmEOXoNglASr+TT8iiVwD13OCc4B8
kcgIVz+FpjP3VKrwFZcca3Eb1W8PLb/rLlb8Ddgh5hPNGnR5ZLn0ObUWp2d7Iwg7T39j+JrFv4jr
LzkEvlw0KBacwJ4L7+kZ67ZEg7IssCy5L6X8HvzXGL5bDt5UZe8mZ7qD+YoKJIBtXHKWZvq/nLvG
wYPVo6apMrQ8XbiQbLcy/2X25ENT6pGGg7Yzi49DQE49HWjE+iEQryh4Zu27ZT3ygQXMokwXmIG8
YVe3ey3+MtjOpyc/uJr8O0jZZqCgNQejvavcK+EPh2NlzjUfT8JMspYCo1efcuPAgKViUoyBEJkp
goRXgoLS8a4uC7TKu4aC+gnuhnbTvH8qH0D24BtRJFej4QP9y5mVIWLko9cR6YK5bbYGwnKfb+3Z
6Xe+9zKqbS6Yj2Vfg/9TqyuzY/ydH7r+GBIX027C8ATPmAbe6dZk1GGu5oCPfqenqTlXzcHX9lr5
QY+tQvQMw3cF/iZllKH/tM0zVFcFqknWGu4uztgQb6T25Lsa5z9VuUGW1ztkjiZvGRIkgiVwkpBq
zPDkKTHbCLB24lLgnEw4i1vYkOBsIbXPLDjPCfQwRqFzysLc8Weh4zCr+p0esGl4kNfMCg+huUvF
iqOtMZ45GQDoF83kr2SNL8mYpAOcoUQBrcMry8WWMGRf2agW0y4UqZwmTret2k98EPXIjGvriT3D
QxdXdeh/aMy4qYDfqg6rML/G3pg3YTKjoyZTdeM0BI7qv8YUqEBN06Hti+DXqs6ksudEte2Lk15N
Bgv5NgjvU5vGi23Lb7pUH567wxh2KoxaFKN2SV6Gh/pqn8a/Oo6klvGvxFhoyns3fNDeZZQ/4TlM
LgS1pd6yKCbTQ+Kz1d470c2IfxvBel/97I2f3Pwpsr8CQX86Ex2pgtug+2dF/QyD69QfNsq/KfMw
oQ9ry5uhvcMFq6hCFIb5wRXDKmP0L11FuImXlCypeOM526TeeBUos5Ug0McGXrXqR7Lhr3V0cxyG
3R+Be4yfJbkLUBVVGHdI7Kjk07/YvTUoffMfblF++M6/ZnBwANVMjFlIxuecqYhkmbjn5VrWEqgB
IZQWTxyF3RsPTVC88wzE+knBmJU9B+Z68Voz10NKOOpd+nsbJjQ1Srkt+YuCLN3Fw8AaWx24jqk/
SnDjiHDJRodMxqdT4EhgQ8M+6o0NHvQNjZQgueIvQvseMiDinBhslCsbk3xJ1Gl1DuxD2egDLgoO
xtjPWaNUXAg8MgNSeGl/rI18WBhDiB7E/WqT8d21tGeulgyZWFZq48vx2ol1eHG4BDQUzk2SHgd+
xcf6GTF1k7ZxaHVso50DNijcVrrOI5sh5vjxSpMKYtiYEYw4t082iVPsrJ7aIM/2Hir6xGFL7ADT
UxB9IwXoQVVmcXm2bO+8z5tk35j25MZaBGpqot+xzqFtoJwj34pfgn4vhBRQS01bx9FaT6pd3+n7
Tonw0L2Njrcch3ypMKR07RCEISrKAEJI8NF7tCg2ZkC0BThaV6ZZr5KWEIoyJ77aFPO8vUIgW492
cBSef6mc5lL3EDjcgZZ7Xyc3H6h0+6rd8dhSHNUBIIFIXTSUpk3ebwv5paIYSAbqWvhOjbZKZXxI
iGQvUrQpJsJhQt2s9uRx1guadbW9YRDI7dPg9+uE0V4dABFBajWw1NFhAIX1S80uk3xX4oKJSI1L
I+2tYImoaPeoHOCADe9RmOLcGfcNGg7RY5qs9+74kLE/H1OikTISecjzioxhpuY1quRhU0XfLa4w
RjYRmRJY/dZ8lMssxqjiTda47McHhkw7mmNfif5MhiFkgkK10pDX+auIPyjJCKml0R2AqGMknhsa
wi7A9Uo7LF3yyywiv0xaQ5NiLEfoaGu4lpFVVOTNtAVQfntBNjPnER80s1iNutHrQU94xcgOlwCi
umtvqoL9r4k5dyqru2Jya5OrUo6rTJJU1vh7XQxbp2pu+BPHrN8jz9yr8cADJU5pWl9ogFcGKXU4
a3CNQoroyamHn5CFV5Vsv8JR3uOhuyn1b+/IdWebD/C6pjNcNT/etbm/NsjRqjH21rG+L4zyrhTh
rxITd2VN8t6q27sPu89fRUdMr9V9h1V6ywXfHepSbP6d05w7pT92QhxTazwGERJjTsk6IGaPTZhr
TTZhffip4Ds1JBtNGnx1gfAhJQUpLuJXVeYcIqwteiIZKGicmwsZrKdFRzLXulcBTawwWZLDWrZT
+VEXrI4OgM5eTAgWQkm+SHrF3D/vZHQfAvUv1nXAX1F7rNy/XnS31jEumWFCom3nljGuO5K/U7Ob
u2p/wmGGKkKFNqYbCPEoL1pedNKa7BRQQWdIQE0ZzT2+052lgJ+1P1E84ORJXrq3By7DdsucJDAG
ZMzKJbpJwCtR3jVZ3Ai1gQmt7xO/uDUu5rPE0D6yIWp32gnqPrdpkX343Vhio/7pleFf3xGMgkBx
U4Cd23NlukzlXcaHcdO8lcVUbiDSiTPC2YrIkXvPGx+2TMhuGOSFAESETYrxlpHqG9Q44jpO0LQg
YFdn3yqw5RBJs4JDczPKdUj1MhtzVjWGWW7z8EMnpMpFWA94gLwWuXa0YG2M3lZ3yk05QO6FtoLk
s87DnUZL28SovtCfJA7rdifZjoFJulEHrc9YW9ApXPXQkjbl6bjvYJDkrEdQV/EOrZxKbrIunI85
Tvu6vKgDxvEwAHziz3CWbGy921s+rHxVmXuB9SmBcsVeMpMdzxnZt2pXrUqrITITh3DV0oWFe0nD
NshsC1bnKghw58u/GG0syYZAhnovjGY9NFifGnUrwve+5cstSnEdm/5TDSpyPmi1w+CkCvFTINJN
d47noSwEIlz0iyJuNpMUgLF8w5vG3JHsNQDyffSyfJbrBvuOsDz7eblt5fgzkpDAM352DWvTN9yV
E4LN4oY28nnattiV8MajhhHJeKgUPm9z3BuBujN9bdfY0D0kdH0KBJvtvhF+ddCuYhhLCTKVYKDG
tiD9dPsmD49FKLcdyMleILkFjYB10MuHQ8+wMTDrtT40S8WH1mRmqxBCQFK7R7oa/FkbXymO09+2
gFLbPCRFuGPFIY9m451qdvJlPy5iR2HI12+qsEIjVG9HVoAOU88CFD6R8UugSkSRCmtWg9qPfXHW
SsA6pyDbxsHS04/EJ/PfgbGB/9A2Zy2jjWbOUh/JAi3BHkn5k/fo88CdD+6/Sn8vpzYyeWXKyvY+
cvVhmxe8NSK491IwBAZo4e1L5t9l8S0ZR/lRy5CdwZb1WZfWPGZ4MJwDzrEA1mQhlJkNqcMNBJxV
FpiQsrABqwIHhXvGP9u4246D3ZdfjX6e4PWmxwxF3Rq4vNr0OU02fffq0i/ooDX66tzW0wsymIwW
JK9WJfgz++Vz2NbMztmw02AHDTmHsEx0ealxj1EV1QP69gPpWXjyqYP2AcETPuBsowBBHC0r5Ys/
hOyF4Omk95yLJ8dvaxOzW89cLkmjchGT75PhYheLRl2PtLNUvjUJ20b5jMSaj6OKt4p3Ev6rNP40
HXn53TZehXGzdHpX6L0qyl39psl/fN8TH+L1VwLW0rffYbrhOxorNGP7pZxIcocMKGERyDmI/qZn
WsZs3loiG8cEo7IijqJjj8rLDKCPMyhIMTAoNmksTU7uHw+4q7xZDVxC/Cg1FI7ahraONbsjVXeM
P0KLCdIfPwgjIFdhHLvVHi3oSI1rzDko8T1jduy0GEIkvrgOZHM1+aM/KsJGNQokLutimrUxFTbH
bx0QZs5EjcgegxgfxfmyI8Ro7IsSH4mTV86+w6DnWI7mQWYtYoJ4StZzlhKTUe0uvHOvs5CL3LUc
Gsx4aMJ5c9GVkrjAU8Q+p6/TlenFy7CenLPl0mJ+7bT0C8MG6QeJaCyIyeaIcPDq3geoZVIfQMKm
QIr9Ldjkngm7F+pokeqZbxGgge3dvXbOb5BwKapswyDvGIySTb9n6fTg7Q+XEnFbQ3xWthbxRdEe
Xpiwo3gl4a+qfYiGhuLs9Ruydd1lyFHhWMfQ+cpN4ED+jzGcneSE74QVIoX8mEMllt8T2k3D0tYc
+uacsoMZWF/912/TyTnJpy/fOvFMgf2NdEstHIS4eKY+ru8PyqjE+eer75YGT+QRcVSLW9Oyhanx
9FsJLRJS8+5p2XubjyHwqp2l/Itr4oSfQXQZaZsJyhj1B0+H4+wC5SLHuw+bmgFKrL0ilg7++OFn
2F/hVLPV56SZhZY540JlZs7mWfkgDAox+i1IcDcpUEI+epayDsI+Hkf31WTqcowEHq57iU6mjH97
0llawaEr/8zEZPHH6ntQMHLOFIOgKmakeXxHB1+jeDGtrzDmpY0+EE3yrBjKNr+RDeEeaQfrTOwu
iOnnso7n7PCWmeVehzpeTV+lJigWE4OsFgufWmMavVVOvjZ9NIw9hC/RkgcLCTVCfYowVluMWrBg
qoRZJsDGg/1PSxdurm1chdRB9Ly9xZUqmvlgetuAaZPXGbs+yhcW+9RcAWhGDqrlMpI0umXIFdxB
xDXCniQQ/lk12fC3olAPnd9derZxscnDgvk5IcGzD6INPTPpRWQ5tQ4r65sfcl6OxlEa+Vog31A8
VPOUGLYIlo6aLHnVZI6ny6ykVu6KVRpai9GJEb6Iz1zCOil6gsMh3zmroTOPfolXKwvYgEwCCFYy
/sOHauFECPUY+3aoPygP5rkfLuriZgYRqYyk2gVobuQyGNnyYVf2TBR2CHxjGmhVVaANRkuNHyHs
ecJ1b1ekJ+mkeyzQIEcKZWmN7pPf2kH3JFQUz6k1G1VUARpcEA0iVhHBvibmClKIaUCFA4SQAGQa
NfTAPQcw8siYhVHWsWrDgpPHC7hFswoumDmNnutinlHiUJsF9b4nASZMu2Mtx0WCyiMNId/5bP9b
Me/qYdF13lZhAoQ2VwCXKvnz+s5eSxCeZtysnMEG6smKXVdPDbO00UsW7qwkv8TwjIXiDIvBJV+d
LtsCUkmDszDzbj102F5QZNSuXLagI1WkrtLWEC+NuHAOloVynd13BurNr51VwSSIkcXgPEIRbpPC
WdOXNGo2txui3xT7o6rcucpgkjqdXwRV8DUJ1/1YbQOH/M/ZqOwtGjqLsipi+TgwA3EB/6jUkj7B
6b8dkyADxUk3WZT/lOhdzZk6Rf28wxcb2eyHMCq6Ejtc+13ApMlPkGkddnC6NcumFXXUICxmv0tE
WxB92AUBxV+S5f6AU9RuTkbzbrElyrxNZV0j88dQvlp6/kilmhGXMrqFeHcx5+9MES31S+Af/Cxi
Szi2vKbqmJvKXYblhvlMtohIok4reZhawzwf5y5+nZ6QlOyqA5Rpl3F4akEqxPJT6++l+Lbjg97+
mum6l++qsgz1u0OCZ7qK1HNZ/iTOZhq7D1m3UenkdGUfdnMQ5p54ehCDi4vZRIuEZBVR/ETszGSN
4M55NWI/mY58cOkoQFXnO+1QhF9dNhomKkPPmCQn/qxusoVrE7r+GejmrGOUF7Gb68wfdfJmYmBa
GkmzlQq+OUlB+XTVR6WIGf8D8B5WhLkyXDRL2BLMS5HiQUx2liB7AXUcbaAFfZKSxBI4BNWK8CKS
wksijNmCTX9MkmCesAfWky4NxjTxXkuJ/lxvyVm/6e55CGHsU1zWwL5xILKBQIqlWsm/ht240KtN
zRGqRCarebmM2Ua2eI2UYyXQ+HX11i9JYQlhG/g+A1xnIWFFZpAxSq2el/j3jJ51mPVIuQ8rt2H/
Xq1EOq56V190vYo2tV/meXVT9C+PY9pm8AqmXLrdTHdD1F/Vyi30ZWt5c92TS1Eb8zZylm1eoMn+
0gfaErg4rnus5MPTgrfRPceZjVTfhvLZL0u8B6rjcajq+B7in7rB8Bbx8lnl9RV1IGh1oyPMh1jq
+JRFxpnRsDrEvOFTqYHdg4y9ziU4BRVxgYyUTS64SVj1ZJPQWKfoXJJgWCUeQ3v/M0XuFCKr8I13
Da0wKquC9LOxyNZD7YJHMRd9BJ8JtYUcyXccegLbEd9jds0Lss1I1CCnN9EQbaUY1tlcZazhXY7H
VmUyXaNC+eupQDtSj6bzJIRb3bP7xf82rdnLduAWftZsiFKHNYs5LqrBm/V5RewfRkpeXI3ZoiFj
MmbrLFG0aDst5lGmvFZmgcY/4KqjFV1F8pmHqN8wclDe1cqubcEJ/cvZkGUaxpvkT6spvcXn2DSE
J/lzlGbTQDVftqX9ZtCBjz3RdYpc5/a44M4iF2hfw+22SBrN/WZfds7OqbBYaM1KEpwxJKBDjVyw
3GAPE+/bKCAJqmm5BMYTyLlPpCAJU2dz0LaZSA+aXZ0kL5yOuAzp9WyzOseG8RqS4pADBRvFyRCw
YWwejTetwBcxXfRmrCzHhmumYlRS9se4a1Z5Q65SLI6+G9yKVjwn55EuETlqodw5MQ+FmmMLIaJe
O05PgAi1dTuo/8jvPniZD87MWZfqwINWw/iywKzJoyWg3mXFthut82gcPDf4HqPs5jGYSpTqnXkd
k+cMEn8NUsJr/oFsDOrqFmcGCgqAc/ypihh+psFgUzfHyIWvFE68gPLoE18dP9wGyJaLbjl+JG64
sLFFRWH/bLIKzAnVSvcRA22pFGMTD+zIUUQhq8JcGA3LzK9OWpAjUo+rHQ/QvhUWOhODMw1Jsik+
BUKMyWaglJ+qze7K7CDdjjuRRxsGqSiwEK275Vla9JomN9hQloeSRlSGZNlZ8UdrlIgzfP1f5RRL
0/ffDd98eqK7euziXPVOAMA15k0aFFBbLvO0N7nSLM4Vh+aRgNefDk1DbTAli62dOeADC6OVWvKq
s/Joiul7QNmZinvmIoYRw8NViHPpNdqmXMbv9hiuHIPK2DL+Oj/bqHGxFJ1clp137TP7yR97iwz/
qKOI8gvEgh3aTSWGVZdQ7FtWd3JdbHoNpTwbr0spK04dVL8+hsMyh7yIlDvQf4KK5LCS3CBb2eex
s3TyCwz/uUMeRMTDFrLnrIpqb0PFolOftmb51Uc9PrBF05sCL/FVH/vzGGIVw86nlKjIJ7xpQJg8
AiKG8WEM7IQVZcsNJzR5yNrxAykc9flw4JuPNvFDxe4cM95kbbkYSJFvTJq50b5FCChULQTn+j/u
zmQ3jizd769C1MpehG7Mg3G7gVKOJJMUR4nUJpAkUzHPcxgG/Bp3fVdeeOc36Dfxk/gXKWU1g1SJ
VZXp7kIDF41LkXUy8sQZvuE/BGfwqOcmgop6fB050QJmueB0dyUgBd9V52BcafTiK2/nNz1l/MrB
+lKWV11gnWkllbiKKnFyavcYhjdomKKuqCMrqrcAfxSOxUx56EnmJMhZdiN+ycVwJjXa0q+V0y5Q
bkNHnGuVdpymdD3xaEXoH+TBPPKcG6ksz8FBfHESdaq45XGJbrzRzGuWW42FOhrtYekeZyBFXLBZ
Pu5igRzOe618cEtz3hhXQPymdRae58Q2XrLqrJgGEQ0PqrJolh8bULk6zaEcGl0kNd4EmX3btbEw
JSD50OgryZKwjPcQ/pFI2qheiXpFyIyXNLhopY3OTb+4bJMlNrLoSLa2cB7FiIQqAFIeTLNdKuzf
PoJpiPiGR9fYxBo34LKPeyAuvbTKGmhxlQiQVzuFh/1Jq4wv7RcDY1PZpB6lntEZlVC/oMI3Uc0P
eaNfdQN9s9Q2Q3VNDuxTmf5C5mYXWW+sRFs8T8QOKma3KFuEuHScsZP6YgAPZGRVjdCjCR1fmDHq
ejGSVKopzBW9WEppceE0iDJAzpassJyTjLwvEAyQHBuRQgNVRmVeIk0gdfUpcsKV0U9r1fyU5FBB
bfo3SVBMqEmAfOtn5nkcA7s2iVcdyAnwVgIVXFSZXlsg1bwItAHYQuVOq/N5i+cBtxXtPl+fBGZ1
UtODRsNe6gJkayxMz2FxBBYd8cq+qjKyCL9qplnUrVpaQji+r7MSn7ji1IyjpWYVK6Wtj0MFdWZq
lrXmr3IXaGaFmbt5lrVw9FaSCz4ppn/VaBjkpMelgKovl47ggfrRqeOX8gQ/9QheX8IliOdBSrug
rMpz+2MIYNHvHqs0mqedNUFKTmnLZdQn8wDsVOepWF2ZaAsoyEzIkzrX56JYz1Pk1xONFx/R67KL
hagCfknaaYQCf9QuSCaPC1x3S2r8OjbfBRk5PMxVhjGVSFaWQVhIgnsD6cQCAhAypubnzETF/U7w
EzIpsBESiGTHnfKK516oU/2LpvZAnATxlxUlcgv3Ld4M9hTreQu+XolKbYfM+BB1pxQ2cY5qSEQ1
qgraoLgAq86jTqIMkDVA2Nm6zEFlAd/ySGoV3FljD8ZGirZjTxmMzrwHwVYiOYrwr+5dGNS1P/9k
KOjqiFzYpYXmTQZ1EPgqIEliBixTHut8FdPoNt3Pnf9Q9Hf1UCKKkDHUIfqg58fXXMdCNU0Icrm6
YOkl9BuTualA69RPRdpQXm5Sn6HgLmqgs29kz10K0qWs49SXeyVq2gSIriLhslPJ+D5Hg9kgFg1J
1cNDsMjAJBWtr1RI6+O4gNFnecCAtAoRax2t/Ta5M3LTnaoK8br7Ker1B8Uv70MkYaaS6E2NHsJv
KWd8vu98VmSf0CuWPng5Hj+GGYAoNdE/aQSeFuEjOQDMUajypZ4hchaZFGsShOYyvkISaISBBoDs
WAxQoonScykrLwqUIJ3MA7Rbxca8LFeCzRUmq605MSJQngKGqnU/dFVCFpmropfSe2Y6j7EfUUJJ
XnrInVhZyqkmAfo2A3CYvhr79IsJO1tNcpc6lw9uqASTKPzaToDdItCqVm8MStvBtDDsYpVALpQN
FedOqMyCoT5kjYFUa4uRox3eSAaeFUJQPSLaN61DfR5I8syUIStTYJqYJAixB2xAf9LrQRzE81bs
pEEFWUfQNrWXsoseF/Ev1GY86U0LMKz3uTTiD0Eq3ASqhtCOQ86frNymXPlatgyblChaB0hQ9N3K
hL/lhvUxEyvN/YiYR20vzNK49mMbhQ7ZrpGi868t1700pGgWRHD1e10hVS9F2iWAA+D8IzQJELAR
gDNIJmZx7SA9ivGAp6Mf4njGsQOnWZZgbGSleRYFyGGVSNmLGG40MmVrWXNBBQ7/E8c+LVMDgQKn
5Q4RAfVqvnmSV7RV3fRabrUvin6JIwfijIKG9Y9z0Yvojvv6pxobW1lH3Z8n969LOUKPqV23EZYJ
dJKTRayijKa4LBInu1H8FBqK1i7UkM2lFM2pYNTKwopPvdKPTqPKXpgGZeTIIMdyQrFZtpGzylKk
VzzPBjY+Nbk3J62DzqcvIoofhxiC9WE4lzoXoQ9PQfjdrmdlDk/RpFI9UTq1WuTsomxwPNLyB6cy
gpnj9gMGPVoG2qBeg/pjK/f9tOvhaOoDyglfLqnymnkZC+3MTNunJoseSxlLDl0qSNGp4suU6UX/
Nsf1+zjsTQy5QmVjI0uZ6TSrK5uerVJEJ2IGSMygfpiZ2ZkUZDTVK9RwvQCBrsAoUQuDSWHSEJgo
Hwmhn5wygcES9MAbpHXcANFu0qkfU3vLHe2xSNNmliMJKWpMU4W+VoNSidTjuRhhT1FEoYzuTQB2
1KL/rvv3sJNveqOSIapH5E8YoYk9be5Osu81gABJ7zzmEYjWQMGpzge8bUXRXVr7+lLx7FWc0EjT
Ec/KOoQXc0Nf2rRYpnVMQqeo6rWIwhy9voWEt2hqIKxPGa1fpqW4AbnRhzdZD3Coc5BfbL1eIR7u
z82Gmk5RN7BrJWIhLIUib62FaLQ29k0to5nr0t6UEkCWteTMWhdTD4F9r5b6gy/Xp36OE0Hca1gp
QpyQsy+NbX/pJOoBLXGBlwKeywLSUpADseOhlWycF6RaU0MEjm+Jn22qPW0LpMeX5anaDWhqGeKy
p1gnmYLcuSQY9xa6eTWKNIV6HZgkE4pmbzhrIi4sChXFlQbXRKq7J0nJBKRNsBdENUs2kIrgAgtt
sacjEhKTWLdNwc6I28++Ds3Y7/GFlVTjLElvAspTul9LQL55HapB+U9YJETF701DnyiJgxC/iLWw
kGOyJgmxvXKgqSkoypmDFlufRLR8wuautrKZhpiVHQkkbGCnK0cmsklKuLd1CqaiyIgWrqwgOTVU
hK4LbLj9wEPKpgY9aycGWKRm3sYqDc3OR3iiV1atibqFnLofNPXeU5ADsG0kR+0B121iG4FCgo8U
taQyGxkKGIbRXpVKulJUWZxmPWamdLcKAxUbmRawSdIfhtkn2rQfIjNBFNgWjmUkta1KPU2YcU5O
ak5FaF/XLB40P1FlFRQYHFqRTXtj2tpE8LpA/yz2zmRB7bFUucy2M5Gp/kzOlZOgom5U5JilVSUg
D024yIDVhYRd1E/hLFQR9K6W3MYwtQo86FVGjSEEPAOFrcLoRYN72GRw34dIKCi1j1YBuNOqjyUn
hXcK/D13qHpJeXkVSpB9CplgJcp7NJmQ6wF0JanJveo6dNFaB1Jd4JFG5ah+YTrU9eWx4hXKNBY4
2TNYdVpn44hN6UWIgd405me/AKTYijGtek3NwICc1T2GILJpUZYXUJwDguzUsBBF1LqHecSEfqqD
Aiv0/KoA74POEp0l1UruYjunC6ZQoHMvckPc0By4NvMcg0VrjrUv4H2ricCDwqLTdU53QwI5aBvO
0qOTkxT4kAUR1g5eXp2wLyEruhDSikFRp5VRwUAXsPNj0M21ZU5BANyGYrmSSg3ZIixBOKtPVMC/
JGt3MduU7lgwcT28PtJCzGeiiM1w6T1pNa4FnZyR8yHHS/ctm+TUizNBW7Lj6JS1LHW7RYa8pu8f
+g5tBwhNciLMksDg96oEhg/cW9ZhZ2Tlj8BqqawW6DgGKOW6SfCxlqnSCjocQ438yXBsIL3Uhmq2
DzWaKzWMw2kN+ZUAPJk0DcQiy68cuhHSNTKiieGJEy23QgyKqSvGeNOCWARJ7VOoz+QUe0vJQkCi
r2dwDDs7Eqdl9aTFNkGgWt9pnFJZgY5NRZ9Hy9XrGJB/rcQIlXe1PuvKBC0E89JpjcFgvEdtoKZb
HQLZcAvxzleIjFSpCQBCg8yrQNQSd/czOS7vIM4Fqo/qg+5cKmmhcpABXwpc41Sv6P7atMaqPsgn
LFJI2fW5L1LSljUN3rasIbMVnmDDANmQhlYtFGetrD3ZPf2HWtsIXSHSb22p/oeUyVRdW6bhcdSg
IF8Wj6kAQKW3Bo19MpVKvAP82tMH1KxwIejmJwIGVOM8VqIaYZYreLdS0FkU94Azdal17uWXoZgN
HiAIQ7kVvKGmbm9StAfUgE43LHJsh2S/n1z1ZRDC+bShEarAaDXPvdVMxVnqCjVLr7b0hV+ENLVq
OBBWph7bXKkrAdW4MPLvlVi76HIRu+vsyS24MoVAZozywUtSjZXWozri3aax1K3y+MJJbN6GSJ2m
atFWM0wUpUhZayeBXCU7WGRCkxA9GiJ97FEPRAqzTRxsfdEVkLqM4wDbTLOnwBYUp42s3hZ2hBCP
CrfXi8V4iBVZN3Tg/apI4S+2cNK75LPhDyaMEX0GGQ4FiruU00XnSpHTT/RdOp1wTvDR4alzjYKi
fRmaig1rQLqRbeqdWdCeu7WJrYytqLO6Cc6CvKRsZXof5KCFi0Xc5Xj0HcK8QDyjqjCCoT6dip/x
ovAmiS6n7MsWVlWTP0FeBB3bQzUSbWUWGG55Yof6ZVqW66QOqLSB3lsUwBrqSicra/ULwwBC3CQJ
tCjSECs0pYVdEcGJVNtSDnU1wcO39J2htiFgvlqawzWK8F1reR+1yn0ylLKbi/mqD6AIVQTK73Ua
zGQ4CE2VGjuSYkBUkUzm5ZnQpx9awYDdqgTmVPYxZLNRFynIEH07okbUQGpSCioMgQUGtzvRlRLH
Hsmi3mKKHwKRAF5x0FuNSaDzEHQk5EDbi2ntOdUSN5xpoAgouUjkvZWMrXLjT1Jg2hOpVR5apaJN
CtHA6kkzBV+ZpUV9glz7WnYtiNY5LaggtqgPc6FAHVIV0s9ygMLleA+oTioiHqjf2Cr4bs8135uF
CSUw7aOpLMxio7ur3Qchi+5jIbsvfYoFtgWTJfGKO9N1ILeVvH6nUG8l7caPUfdG7RW7QIPzqCln
UiB/6Qld2cbcCL6QT1zcTssWDcOgVCygNNEi9JJlVBQoHcIygPqZCHDgREuad3hJQ3l8X7iob9hn
aZOj24o25/D7JiFMBGaIaceqGYzxSpVKeQAwb4q0tG2h5lukwrE/IC3cAZvs2rB1tCG+7qkqpwPB
vSqKz1iuPxpgmMTePJXqcNpUWg5ejWCE8sq0qrGwNBMi5K6RrluHBjku7tQOHlXNlBDX4uki60GP
WmwJO0wpXQ8IEAVJdDGwtvWGkJc6Ik0mfAcM6UNhKp9BUj6kfXati9Xcp740CZtLQakHdGSBNGDy
KW6RMHDpaxVOD2wgHPLAFoK0IuHXXaKZ4pWLCuEG0CVFg9xk5MMk0Zu55aDl0XkCtuEVDVgDqaVK
XuHk1iBRmfmkfm5NCi27tIsLv0RtTQJqoh7LfmrARImjWSwwvYYPrzkw1aUkcIs0jdziPusszcoE
cC0q8KRMc96nMOMAfd21UfzgJtSb+pwmCZDJT2ZSQDlTF0LrY/ZpWrQ8qDl6sb3c/l3pOTNsnq+S
SLxRHPmGDsYjBPXTSiOylhXSwijeZklL142ZZnqR9eDvLqNRKfpfnEr/UGTXPoUCBGpYZF1f32VC
v4kVUDEiFEU7uG0bch81L28TBUZ3TFhW9PSCgks5U3EHDD8nODuaWTK1ejQBYioEVaSBKbG0RYmi
bMTo7/XhkxUBdSiR26SjG4I5Rk+xaFBaCYJpKgnkt3KzMAVsBhQFCp5vgTkQRU4r/ivqVQ+Fqz5G
oFk9z71zIwvl2mutgcep6qE+tTRgd4kHezIFZsjFRfOXZidHQV6ZzjRzi8869LLYhT+cKcAyXb1+
bFLhtrB8d5F8qmy/xXttBRdgrbs9KWaBSEtG28BNKEE5boOmohVscPGQB9SM7JH7UEP/SM66DABA
AnEKVMK/SVVB7URA41Sta2eGwCuyQIaKQbyY4Ny7gk64qUv30lPFkzKoIHcTwCQaagVyVagwkQEN
Ba3lzCKdq8WdlTqulwZkhNS2lplF4pI2ZjTTNC5uY1hSpXYDb/eDbDfFNKp5Z5ZZ3io1ALLeeBQF
Taa7heI4Z5XWfS4duKQadL2JU/KR3D4hUlDRuRKQXHaVFJ1mTXkXWbeRo54EcTwJwal1us9t14aU
ASGFJ/RAwzjpZn1GJh626ZcqN+4kZ5nbygVPdBo4EBRbHWAbCsXUr7150rWEHhUlmiaQNgpupHZJ
f6+3khPP6oYqJHJoQm0sFQNwVNCgmt4TDFaK004NmyBZqQm2XcemH9VOM3RNVUO/yxsVNVVFTabc
SC3tfZk+JlcXfT3O3KLuJgqPRH3YcWZY0d9oIkVMep23Dmo+WKF09DkGJJ8W3pUmxZG8TRr607k1
iWqPFV92wjQjZ+9TyQa+0DzJAmdd7pAMtX231FMkH3OD1ValZP6qTouzck+1kNij9czsvSOGKd9+
iMCkeeoKH0WLODB2U1IZSVmWWjOodIDqsLGnoTXjT6gsw1yWki99DpgjiiSSea240QPgRAAGlkmr
nFkc6jAmmZnMZuZ0JYTqF8167FuQEG1Q6ExNCuchMj4RFdEs88xFigZmm8KcCrV5i5qD4ooXsQpQ
PLUF9JJazCqrEp2UFC3ZVKT3UmrdrM1xiyUWlLx4ZripDbDwc1jc9hphfxAoMOZkRA8UKKuwQdlr
Gj3UOEJUv0BFI84TAAvs6VRNTqQWk+fSAXskFMYxqfXUiViOoUotpPHRK3IdKkZNSbeIUhyciEHy
zTEBMMZd89GUDeMkJdk3fOrTlMj9HqSrDpW+qGL/rKiFq5JzbBG02VrJaLdJBuNqepWctrTzC1/h
fYkJEavUXTtGkhxbrXGaVckAsP4QJ6Jx4tHAnGiJdNq5nFWp6+RL4sOlkOMJ7cQUeUVbIFXABSp0
UKfVOtWY9wXHlxK295YItlU3Mve9lZgmBXxoaAB/Z5rP9vBk1I6TCu2OhpVJy0v8gN6BP21jCGe5
hYVF0jz1KaFeaWcXlQCpKaCtmZh4PSbYzcQBeDyvKosTtdIuza5OrmPAaDTxK1pY5+Q6KOuLyCHb
LiyPcsGJ383EGFOxPr2ntkWYpZjUbAjRux6apxjCZ+TCx7owfw/ihjeaXlOGMslnzXvNls61jv/K
1SQS5dyYJIAUJtBnlpQkYbTOaxfTjFbMKmAlFIv6tAXHpeFqGZCgt667lDUdgT5JvC9cRQBZUJ30
dr6JB+yCf2z4ZJpxiNSv4Q1CnQ1RkvLeTmSimc5GlSCtZza7UgmOA52fTRktcTQ58hl4fs4vvESz
QP0kgdSsBLaZ6Gkd/drqC/WcHgwXso8ctTGgaCtalXjrmo00j9JkWUbKU5/02AJGnPCWMHMC40qM
cHFR20Gq0RUfmxKhpKRRzhoJuK8Ub2wnbSZtiz6yAulQRuhRkzwaPx1gWJeMOJOSEK/bdJFqJtDY
oKDpGXunITIgyCjDqEkN40bTkmwRqO0UnRJnWRAhAxixvgTstFnv3Ct+Hi+dOhgemTSZVOsydRRa
o43qL5JSwR8cgwegXYI8LdwIn1pFiJaKDtgtK9twkiLAZlI2xtmXULkzHyFWxbWEao4ZPrKqkAjr
a87+uJ90jor4vAYJziHbk5oGxH0RsekLDpe8AMHPzsYKqIbv0ZIwC1oL0pZkBQ1rMG52hHRHQDXl
vZkTwyhxhyGAGxTQvtO5HZSfxYrcyKvdj71b50sPWy6N2klhUKT17PQsgkfnZsBknR5YQdd1zaTJ
cMwJhJuwpXpjFpmy5O6hHyjFMwfr8Dzy+zNPlWDNO/0Jei8z2BT4osbWo29+bDMUqHUR7EbqBBeO
V99EnYmKVSLTfgHNGxucS308wDPDaJ1K+Vnt0ZGRIpZNJvvIocSXbgimXbYGKr2r3Ja6v2iV7mMV
64+RRL5kByAy1ZaePVpMFWY1jc/CpAcS9cjWaTRzXSADoJ++iDZK6ZGCA4sBpMOy2oFqV3lTn0bd
wrHuOTLLiUTqBZWG4lQVBxPLzO+1lvtb0TjqC0m/c0tROs0M8HhyAWLek9fcVfNWRcBTU9EQCNwU
LBWQuVBw7zOHyCuo54pZJNPEmjYa8EmdNDbJCbQxxzW5yawG+xsX9S0HcUUhp1/gmoi3D3cLjJi5
ShsfJ9RTL6y6ZU8WNuGvj7UYEGbEeYK2h/YFGGJYI8TSxCDB2xL8cneb6Xa18Nmr780qOw40m1qg
RfYLW/IiNvRbKdTLmdYH9BxddeY66MZUAuarBsD10un9mYU+R+vayD/qKt09p7oKQlCoUDDapEMV
03hqFUqwhZXMcw3SRufYN62r4bQUctGolbtJ5UKjXimcNI6NDb0PQQZbQze3ua07ih9Bi/WmTGSN
Wj2pXF5RdrSu5Ii01C5DZt8F6VPrXbbI2pVtGQ03uogEvmpixBaZsyobunh5aC+6nsJZF8OpMIMo
W9rirE66s86C05fE6rEuV80xQicfavFj2ce4oNcxQPyECwQyFiUAI5kjFaSl7Kgco84CcyokDx5b
BGyzMPtCg9GfKY6w1BoZDWCL2ir5kLokd4CZTbHY87RLo0B5IYUEAL8ePGX3wVUz/QQUZX3cd/nG
B/WBlmkoTLuG3M6VbqnA5iAsS04EYuG61PAyFKd25+F4obuztCnBr+NDrAiGzd+EF31S1nMPZLeB
cFNpMZ+Ax7C0aOKZ4kqfIjeNZ3QdBUO3MPIrrlos1goUZnDFwBnbAIXah+XGI+o5kYz6UsClY5qH
1l1g2w9OkfsrpcQrwjFc+9gTUhRQAMqFKoZo8OlA8SWc8K5M7VOXnHkfJpSGahL0InwEu4A8qSwj
36C22VI3raeg0Y99tiPnUvGhwaumEkPkPAVw9LQ4jGllnUYqnyGb2qlromqidZ5Ch9FA9EgQkX/r
c2HmRsGN2cmI1XdIUifuY14D64uDGtkxdnsoahYi4u2xnp+6auNctD3s7J5oFiBeyD2FT5AT0G92
YMJESfxBbcRo2roULm34ACd5W8If5AaTqWRB5esQTQC91qCRsDBqRL3LVF0aZh1NNRBcoYr+gyzb
iA7FFKmpTegGKq16mkMqpSEKIyq41yWCCLWSm6luFO1ciZK7/NHrrYWjwGEpYOnWdTqLuqve8ryZ
CbB8KjObZoCmguPhF+fE3rRPgS9xIa/Z92uMwwKi6nbTqSr+TQL8oJ7+siUJ6coVCFIFFCECGkCB
3J/HuTEtH/NQU+aaXtyofrzq4Xf2Fa116Ez0B3EWUx8kaKIzswhQ5Rbaq64/MwvyxSTrEb8LATO1
4K0lBBgTR1KuLbJ61cXUQfO1VVCRYHpqc1YKKOIqAyS704BRk1aWeDwTK1ZA2ihhGvJk0A0R5Kdo
qGxD1ENmJ3zwYYMDdkCOjot/QB6DFHXBZlolVZjYB35V6Iq+JNNwLdhdVpH1J5zyS9+gpUp9lIqY
Fl8WsnKW9QrhZwMSY8hhQhCYUORI5ZNM7qcuWqqq1F7AvbpXNSPhDHThlmspync5mMEGbXeLiUmK
+jiypY49fRFWQN57AQJNaavoptrA1EvETAeYmOjnNmKB7TwL9BIAqXsCxhU5ZzuhoC6ZsAaaHLl3
ENyWg1mPCuS9spm3SApimPI5mqG+hPQiSoKBxvEAYg4zGi8p5n7O8dH0BZUJM+K4sOl/wrObKzn4
qSyj4lm6BKJo0wL8JI1O2wb/QFBihpQ7iy4tb4MMhSbonvU0yvn/mkK+zembuEURz2ojPhcQjJvm
/iwDojYFVu0BtuA68qyoWInuHP9hZ1WjLs3JlYNorFBJyyntCN4idTh9LD1qlr5bflBrg2Mq1kFO
6uaN7USA2EtKI1WGbEuXt6tANvqlLtLchYksvP/p6N/++u//9tj+N2eTXCQhjca4+Ou/8/MjZMLc
c4Adjn/8600S8X/b/+aXv3nxJ2feY54UyZfyh3+12CTn62hTvPyj4Wl+GZlP//Z003W5Hv0w4yYp
u8tqg3zVpqjC8se//fo9+JrDQBeJhw9S8mqI3/RH22/7qwMdbbbPddOlm7/89DjkK8PzOV4S//Tt
V8dPf/lJlrYz/3Xif3mi7Zf50QDhmu9cPTGyJr7TVdHSdNMwdV2WROunozChX/v11+o7HcC3qZmG
IZP0oXP0/E3/8oHfmYIff7vdTL948NE4P/oCXydnmAFJMvecAlV5R4VHw82Bb2qJuqyNpkCS30m6
CKFTtiSNTrKo/9mmQDb2XQWq+k5WRFVDP1Ma1oDCnD5bBbL4zrBUVVI1WZQ5so0/3yqwlD1XgWK9
001ZskCpiqYoGiZz+mwKBOOdxe8tfkdhHHaNqP7ZloG170ZQzHdACURFkcAPmJap8hWfTYGsvLM0
mX/Vh1kSLcP4s82A+fWdvDhUfsdpqOrvdOQAJEQCLVOh0fliBt7RFVEszdLYDrphGF8X3bOb5dcu
hH/UaXio+0DlOCSWEhWJrf5sDWzvA0WSJJVZMCT965L7E00AcOs9DwKN815Wdd3kJFQUwxwGfDYD
kvVOFUVV1k2d+rIqyn++NSCKe06Bqr1jmRs67qC6qKn0w0ZTIKvv2BmabuiqDAHQkn7HUfgblsov
wROIlfBpG1t5m+JZgPbmH+x22+sBnoVOkm5ZP43+coi1vo7999jrr6PQaxtEPvvlEOE++3H0t18D
0me/3UWg26f69lnfpuP1g44ebDaEgszB7h+X3iZfg7bB32eIXb99qSEK/stPP8clvyq9x/XzOFEb
opa/P8uriPLv0fvoUX4JhUf/+uxV7J7o9//+2ZsgpjLE3/Qq+Lox3+KN15A8btbxG3/zp3hVX/IX
r8lQOW7Hr+nbV362o3//298u9f3GLbzReiJUJlHY50lnVZ6km90Y20ieo4azdp9Bz5O8dI9+jjYv
J1ZWiNr2G/vnqijzdfhiHggW95yI66T6/jMrkmK92rW/bzkwyesXb043FVMlz5FV7jfJ1BWRdGc8
59Xfc83ieYg32uT/mKNBZn7l33Q0PHvoV1v/+Sn7/+3gxUXG60cLWuZe/NWZ/Y0bepIU5fro6sU5
oR1g5Fl4dL1Gne0pyXePOezCIbfb96EXsPk20TocHRnctnsPvExQjmZJ70b6emy82iTP1sJvnOZz
JjhfO9Xoian17T7ou2UYLs2vqcaPTuSLdbyOxsNabw77fMHOhjt+e/l/718PfRcPN9Dua233+79G
UBQ6XAmjt3CAHfRz7CQv1vj+6+V9UhYNa2Y30naJH2DrvN/E3rh0SFC/70anwF7FT95uoOFZh9LR
vsNO3PXTbpRhzNdhwe/f4VebtHoIvcej5MtR6W6OYK86yehDSOT2fvBh0KP/Mr2a/NfdYNvnP8Bi
mxDd58m4+qseYF1AZk6osj9/XI38ce+ZYACipaOftzFufLSb/t3Iw7RoP4o8fuPBPVmnm6OPm/xp
dPNqlKb2/QZIoD8Qmo0Wt/7myf32hTBocZS7xxumQT/Aw84yrtyEIy48wsEt3oyOD/0Ay2Sgw+bj
YYeq876TjCYsjIDxyTxU1fYd94YdvlhHD+ORzQNECov1w3gTmgd4fQv3xYn/Oqmo/h6U/8at8Xoh
SENlaN+pnfzt/5Sbo6f/+z//47gGZjHadxSD9v+A003cjdbvd3LN3z8bK+/hZQhAmXv/p11tiqR0
RzeJpB5gnfG8L2ZBPcDNerZ+WjvrgmB3982HE4hq7u7HPx7onq27pCzHy0E7wFY+I49oRqewpB1g
fhn2xaAH2MdnXKWPj+PFoB1kbivO33U8Ps6kQ1xHZ0k/nJNZNX5zQ2V/35Pi3CPq3g2zXWeHONq3
o76YCEPbfcwfX79fj0uUaotiXe2G2z716yrM7z9+rojpn0anmjx0EPed4m/Fo1eFRNSvDzD4Jt44
63A30DAXNId3P/7xmb6mfJ2vj1abJB4tOvotBxgcXtjLIp10gPPiunpaj/OnQ9x1N8k4CZEHgMXe
i+Jv/5kcAa752/86YtEdXeR/+9/xozcutkJE2v+DbqrYe1FelJUDrOobnBxeHnaycoAVfeu82oXq
ARY0aXDgxeuj+boYnf2yeoBzibaO9yKOlQ9S/6PMQDtldAnK+gFm4/OruBvMyP6LDYXPh/VDMz4x
9AOstq9n6Ov9bRzg1MCH4uiG8GV0iGrKmyN/r9T3D6q4bzsl/3olwAkZ1vgCPsSBssg3mzjkUNmt
7+GSHLBI+57hZ5vWexFI6m+umreLD9drAItHF8MFvNleDmdD5Ae8YffE20v+7Wbx2590G3vl5uno
uqQVUIxGH2BF+07PhAG25aXvtPq2LaNf/wQe5jcV7ifr3Ht4oJO8e9ptLCiCADTNH52SX8f/521g
eJiStHcN//nzf2sBPP+n2bemxLb9MDosdr/Z/eOPeiPv127OghxN8AGyMIQu8mq05g6Rgy3W/Zrl
nHvp6HnFAwRsx/mLVXaIgPW4yNeb0b0jSQeYXJ41G03AADnbdzufJPmL6FqSD3DanVbN2it3j7fd
v29fvW8fbavNwzoeH5m06ncf88fzog/Ri2VwiOjmEpj6OAm3DrAKrtfVk3f0c75+GZn+EE3wG0/e
axgD41RZPsAm+3YhDc98hEV3/upeOkS7/tOmKI/er+Ngtxq29+khGh33m2gzOill/QAbb0EDMz5a
brYMjefPDAL4EIcmGeLD0XExREijA1kSuaSMAVq579Hx80N1dFYVo/XybfQDLJr/fjW7nl19nE3/
x9Hwajd5fPRqdRqybomKoWuGJCHDByz4zQ32vav0HxPeS1uQ1e5y/lfq8HMmj0+NA1wgP8egY/LR
2jpAXXSLJBs/6wCh3XcnAEByvCraDbQ9eQ6wweCkM7HbZGGJY+zGSWpqHaNPOUCVg4dfvwjaXiMM
q9/dA0M/FD+r8VwrB3jc6SaO1vnolD/EcXycMw3jZPIQhfhZgerPeBIA3O694Cb95tF9MewB5nbu
vcqo3z5R347a5mtkfr53F70Ghv7+dTYngn8claYG6si+O3rhPZDkvojfrAO8uQVsx7jYdLtHHM6K
t1Fpb8/xYpMTw46HPcQ8UGUZz+7Addp3did5QgF0dJJJ4gHGXVYxZ85oEra0yn2f9/jx1eFAwLH/
PByX63D8tAOlct+nPdnkLxaYNFBl9h6WcJVO8zgUlgbK5r4jr9Zl/WI1HKI3sMK/tnoZmkiHQLTh
41Kvg5ePfIA5Xnmc6+UmJt59UZw5RD9jVbWbCGRV7uze2TYxV98Mmt8+fs6S8Ik5GY2rHSALOEvi
9YtirHaALQIEoRw/7CH6JOcb4I3564zrEO0M+BXNenxWHOJqRjHgRdSzpfHtu6MvYINULxrY0iGK
82g7vtzR8iGgVcOOBqY7WhMwbXbr+Y9Xlq63p2buxeP25CGyjuv0RQVXPkSV8bpehw/r/Gn31bfJ
jHyAy+662TyNLw8ojLtP2WOCG6/sv+663WBfH/kAxzF+qUzxKLiEvLP7mD/+zN8KYqde7Dwl47Tx
EMC4jwRXj6y7CQzF3cNu5+QgoDD8dwZ0Sj5e0IfIaq43+cui5iGQrhTBNgP2/OxFjVc7SKX7K/Ht
bP24eXqZ6UmWfoh47hQllno02xbEX9Sfdu/21xbiP6/WNZDH/iUpvt9jIr59TfzzXgS4469d033r
js+/wrDeYEQ//6fZQbqSP+fVw+gKPsBZCyvbg122raK9X+cPgMl2+2Z7Ju5++LVN9HbsCxmp8sIx
HUk6QFo0PC0cwXH1/gDB74DQp/8LN+7/MXdtO20DQfRX8gMR2BGkT5VogBaSoLQOvG9i114S6sgX
pPD1PWtnRWZjcBWflr5UqqruOruzcz1zRizNqPTcqWcFEOcu12OP1pzzgHCVIwz/hFlrKGowQpiR
I3sMqPNl+gSclyQEYEQadt3m7p5zgvABXuOidhg1o2ssu0z6aFMNgX0pJTKSgfb9hrKz3hc8FIbs
X49/4rd4LM41gqmk+7q745iqzOABXSQ4oxsMAXSRG9BvYb/WvEaPURedIZVZpKZDWjgnIKqyWx1/
4EHRwzi0Iq/U9l0ECnK7ZqW0TwkpixqQNSmXbtTHULEI+HSowurz5+lCOVhjRtZsDuhrfT4jyGaa
N+lFn1HJwV08aOTYAV9DrqBq4ay1A0IjeS2MPhkMjCp0nmDLLNaNyt5nvIv74N0dCCKMQaXKadLy
GS3+I7ThL5V8cozujkBJ3wtzI+2b6/COK9TjFdxmxKQSGeYzWkfqRwxPCZm3dfQkwt0zRoo+MKjN
qcIGMneB+baM7lG8rVr526OufaVhOw60yft+xyeXtI+CT6RCErb9+y7JX2lf0xXYNZ6AW/2aZJRU
Tx9F3/QzRi8oBsfLNAHBe7hAfmqh9KNcmOCkXWRAJknzRTCMAFHFa/hnebIvlIwS0nSrTPFeLMv4
4KR0L42gugxFeSRcyQHhW0EmsEhDeWeMYleQ6d4E6DcR3DKSiVAVEnPCqESBTSbujc0fwcWPfXHw
GK15N8AOwTWRhwzmRLvR8eYMK7urEvTDrdpI1eAxYvHxNou3L646A8Fm92Ooc57j1KElwBix7mvX
PUENaxOe9BhA8lVyeCSEdz1RTqKGwcaCrLJKD57IGeGUERaCQceRZUZvGyqroX6WcQEmsneXCyys
tu6bZrhgd9FGdtp6Q0IEOFPw0qN1U1DmGVLPV+eniRGyPek4A/7gQJAZAKUZqD/1ZnMQ250SpA7O
dKw2UBv299fuJEE65onSbiUbtOl2n+M1/lw96sOT9n3CFc4VBvtIYDnDwzB5AeMWutLhMzTS/csi
ajgORv71QUcFCNvslVWiwVB1NwWosjYNKWkPnOoECRmXv1SeoNu0zkvvf7+HkeYE/yDYIH233jbp
koFnWs46a5OpDkMUSa9ULtKEdUPb26sj+/NHDX1BolcpXPSGIwIVMMi8W0uZ7Qqxsg+qNwZdxxoM
OflKbQ17YxgLZYO65PmAQRIz1yDv6oOCRvKuDDFQbcDIOAcRfPlVae/85FKrdIswR/e+g/dNpn8M
cz7mxHUXg8t0Faa9E/RNrxD9aUmeCFZqjEwl3NRYlTrTAsHtnaJxBMzu3X/CTGEuVn8JcHQ/z0u7
nlEmuz0IvQnA9MQNKxN0yURtisTxRuqjabU3H5cPauK17Zoe2v81xnj/lXIz5tcgx6z2r5Lhmv3A
8Ge5qs/QCMauS9w4qJXtt7/l4Oyfo63R/5ssYc2h3FUO/sM0YRYb313mRBg2GOOctAODZnTifsnU
iyTBYBDdjBAlCMPKsKmjdJ26xIEMD/BqiXKz5FpmMDrUxVvD+uhQCDLwvtdqvTIBjXUA7EM3lmxI
MMJfS+RiheqDfbSbvKVN2r2wAO4XnHghGh6jzcfE04DxbO0nVhb9U6v+a//iWZSVclGCHcdoOPdj
MdjEbnP88T4AefkC1hBxcX47h+CRZqDpv+1Vi3ZGebmOVPb5NwAAAP//</cx:binary>
              </cx:geoCache>
            </cx:geography>
          </cx:layoutPr>
          <cx:valueColors>
            <cx:minColor>
              <a:srgbClr val="FF0000"/>
            </cx:minColor>
            <cx:maxColor>
              <a:srgbClr val="FF0000"/>
            </cx:maxColor>
          </cx:valueColors>
          <cx:valueColorPositions>
            <cx:minPosition>
              <cx:number val="1"/>
            </cx:minPosition>
            <cx:maxPosition>
              <cx:number val="1"/>
            </cx:maxPosition>
          </cx:valueColorPositions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  <cx:legend pos="r" align="min" overlay="0"/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'analiza skupień'!$F$45:$F$57</cx:f>
        <cx:nf>'analiza skupień'!$F$44</cx:nf>
        <cx:lvl ptCount="13" name="Serbia">
          <cx:pt idx="0">Bulgaria</cx:pt>
          <cx:pt idx="1">Denmark</cx:pt>
          <cx:pt idx="2">Germany (until 1990 former territory of the FRG)</cx:pt>
          <cx:pt idx="3">Estonia</cx:pt>
          <cx:pt idx="4">Latvia</cx:pt>
          <cx:pt idx="5">Lithuania</cx:pt>
          <cx:pt idx="6">Luxembourg</cx:pt>
          <cx:pt idx="7">Netherlands</cx:pt>
          <cx:pt idx="8">Austria</cx:pt>
          <cx:pt idx="9">Finland</cx:pt>
          <cx:pt idx="10">Sweden</cx:pt>
          <cx:pt idx="11">Norway</cx:pt>
          <cx:pt idx="12">Switzerland</cx:pt>
        </cx:lvl>
      </cx:strDim>
      <cx:numDim type="colorVal">
        <cx:f>'analiza skupień'!$G$45:$G$57</cx:f>
        <cx:lvl ptCount="13" formatCode="Standardowy">
          <cx:pt idx="0">2</cx:pt>
          <cx:pt idx="1">2</cx:pt>
          <cx:pt idx="2">2</cx:pt>
          <cx:pt idx="3">2</cx:pt>
          <cx:pt idx="4">2</cx:pt>
          <cx:pt idx="5">2</cx:pt>
          <cx:pt idx="6">2</cx:pt>
          <cx:pt idx="7">2</cx:pt>
          <cx:pt idx="8">2</cx:pt>
          <cx:pt idx="9">2</cx:pt>
          <cx:pt idx="10">2</cx:pt>
          <cx:pt idx="11">2</cx:pt>
          <cx:pt idx="12">2</cx:pt>
        </cx:lvl>
      </cx:numDim>
    </cx:data>
  </cx:chartData>
  <cx:chart>
    <cx:plotArea>
      <cx:plotAreaRegion>
        <cx:series layoutId="regionMap" uniqueId="{E91A0FE8-A22F-4D56-B004-01B915A736B4}">
          <cx:dataLabels>
            <cx:visibility seriesName="0" categoryName="1" value="0"/>
            <cx:separator>, </cx:separator>
          </cx:dataLabels>
          <cx:dataId val="0"/>
          <cx:layoutPr>
            <cx:geography viewedRegionType="dataOnly" cultureLanguage="pl-PL" cultureRegion="PL" attribution="Obsługiwane przez usługę Bing">
              <cx:geoCache provider="{E9337A44-BEBE-4D9F-B70C-5C5E7DAFC167}">
                <cx:binary>7HvZkt02tuWvKPTUHdGUQZCYKso34oLTGXOepBdGKgdOIMABHN+6/+3+V++ULZeUVtmqKN/wffCL
HCYPzgH3sNbaC8y/P8x/e1BP992buVa6/9vD/OPb3Nrmbz/80D/kT/V9/64uHjrTm2f77sHUP5jn
5+Lh6YfH7n4qdPYDRq7/w0N+39mn+e1//B2+LXsyB/Nwbwujz4enbrl46gdl+9+4981bbx7MoO3L
8gy+6ce3//V/jZ3u37550rawy9XSPP349quPvH3zw3/8/Yd/uoFv/shPe/vmrde/L4f/+n/ZfVf8
7ha+3sGvnvuNgtDY4RG27+N3jHCXej7Brs99j799o4zOfr6NyTvsEUQE87hLhAt3f3r4k/saVn/X
hj492v3jY/fU929+/u9XS78K4Vd3it4EP6UgMC+7lcm3IvyrkMMD//cl4XKdnh7KPzAFFL/jHmeu
T4SgSHiMfJUCl75jvoewzzFFvuAIbn+Zg+/Yz7cz8MvCV/H/5frr6F9Gf370T0w3QTf+seF3fdcj
zMcufxV78Y4i6A0PMZcL4cPnvo799+zm28H/x8pX0f/HjdfhPzn988N/GKr+qf44dNnnQPwzFPwX
IEi8Y4xy7AviuhDoVzmg75DAnnAB5JEQLnZf5eD7tvTtLHy59lUevrz1OhOH6z8/E9Cl9+XDH0wG
9B1HLgQbuR79dSY4cAESlFDX91zOfcY+F8FPbPB9W/p2Jr5c+yoTX956nYlg8+dn4qVj75fPofj3
+wH44C9AArn2qVBeK7nXkug/h97+sYKIvSOcIYZ8ShBnXADcfCGIXB+SgwTnng9g5BPyCo2+Yz/f
boBfFr6q/l+uvy79/7z680t/Y9S9fvwj2Zjgd9gn1PeoSxjGADZfhZ+8o5gKKjhAEELEY6/C/z0b
+nb8/7HyVQL+ceN1Bk4Of34Gwidd33fVH4c+BPjW8zkSrouJzzn+eiAQ7zxXIIo8TCjGhHDIz5dq
NLzXv10O347+z8tehf7nq6/jHu7//Lgfhhl0kPlLCH1j4v3V9PXfOo/9bsW97PD71ehf9f86Wp8c
lNe8ezkVdn3qXuD/MwD8+8rH/0t/fu1YfVcqot6a3wHdf7EF+DvKPUoxDLyEIMa/lkDgCXGPMcFc
6guXCoE/V8BPY8B37OfbJPDLwlc08Mv110QQ/Q8wJA73dvxtxvsXgw89QHzkusQDGeQT71Xw/XcC
M0QpR1gwTtxX/Pv7FuW3Y/953avQf778OvKHmz+fgi+np8cn/bn2/n30+cuH+xes6ENh8+H3tN6/
WPnknQe2AyWYCw8q/MVs+2Lywt47Af4nII8PuIQofuWDwo5+25v/duH/vOxV3f989Vdl/z9g5ooL
/ceyLvXfEVe8QAn3CUOeC3j+ZdzpOwxTgIAbAkw67IrPLfcT3P+8n9/GwG/H/oulr+L/xZ3XOYi3
fz70/G6t/VX53zh/+1QErw2dfwFzviiK3z6B+361/1ftf3lA+s0EvVb+J082/0n495+B4N/n3r9s
n19Oqb8rCclTV9/r5c3/GuAoWr1xhUBvnk1XP3Vv7FPXFdZ0yxvz/AZS9Sa+SP7372Xqv++4VA7q
ryPrXzkiv7rwOxbJP8/PL4f74b29jz69mPCtVx6+efdzqb26+bOh982u/gl4t48/vgUN9omIfwLb
l6/4ygj8PDm8WvB039sf32I4SvIxI3C4yrgPw8zbN9PTpxvonaAMRhvCYADyMPLevtGms/mPbwl/
h/jLARTYwgIhOBF8+6Y3w6dbYAtTzgmDQ1yfglZxf3kN5MyoJTP6lyj9/P9v9FCfmULb/se3nvfy
JM1PH3x5MvD+fQyvPBB450FQOBl+GbKah/sLeNkEPu/+H1SVdoHJl4ajvya5Hpp956hS9ljNkePZ
bI9Ile0dlMulbnarOF88FeZ8DRRP3G4JUrvthm26NBc2TWXakYjoqo11z52AjqPkpsey7DWXvS5k
JcZcZutAI3dwcDCodghc4dAdyq/qpj5TSrk3NcWnfrYEq1vdrb3GoT96WVwNUymL4bA4UU4UDdIB
9ftl8G5VsaJAZfmmbzIbOoNsFyISpfVZnnO5KM/u29I7ssq5dGd6q/DayrHji8QVcY8Lmg5j1evQ
F+meOm04oPyoMyM5bUN3Nn4sOu+OUaePyYL9gKIhsh0Pek+HtREfdWHu1/p+Lb3HzLexD695eF0j
fa+IrTNe067Z+tNSBDj3SDA5VYwydV743gmlOmxS9VS772fllUEj1lGqnASLGSH+Kr3P8mZPm4+5
HuXgpCcTVufGcaSXr1vbq7BvbhnLY4x66WQ4rBiPW99LdDeH3F0SaufAW52j8U2UFVzLqfYOvTvX
sstIpI0T+ibbuHWaCHrttGyO2oVT2VVlWPc0KQnNZDp+7LNYVXUw0S5GRWtkO9pEoPqm1famPPAS
PRXMnL0Eucv9kIrloxUktPmyG9Im1u68HzWOqmWVLsul49GPI8o3LVObctqz0T/6hRNOLLMyn9mt
csSWeCixxbwZPS+wPt52zDsfSyadfPVC7qeBqVniQNX5ck35Ji2yWnp0xTsFH+KDrSKubWDd8dAu
1JdsJRfVrdDXrVuF6wC/U54plgUZr/dZQcIRwxcp6myLSm9FXctcz4nx77LSn6U7rUs0LjQoWSWd
Qt8rtsYsJ3NYLuKKqg7vG8+Ja8x4WNixkaZz96PvX49jsVtTWTUndYXl0NsHOGkLGVvk0t1XCG2r
eXzsrjOT7W0/XzWoDE3Ly92Sm9BptCNHD/UxXctTgobn1DGRX+WONKmRmJo5sj22slNF4uX8PLVE
ST9DRZBnaxXqXNhAoeoun+cq6Fz/Q09cEjmjqKD30GGc2zwBPwYFBSmaoOasicF32/cNlnpKxkYH
s9ahqXdoaIKpG8OR9HIY7z3yQafhmH4s+ikxtSq3Y86KE0TqQw3n7NtJmFHWw7ic61Z0W6RtE/VD
q8JUpWLr6jpGMz6ivkIQ8FyEvTt0J0wV18iv/as6s/7lYE4sG+xe5OO5dVKJui4YCyUnFDTuhYjU
XIV5C+urD6t76KnZ5061n4dZkry6GgZP5mP+MJqLHB1t2QZ6qQMiqn3l043PAsTTYNWrrNz5Ouvt
yyK5sEIu9rllSCKkJC1nmQ9LRMdrIrQk5SonVx16pwm6CZ9YyD11PbnqIMN3kyuiBe9cFtlsSWqG
LsdxDlXaSkLuU9TFg8IBrh60NlverrIZsETYRKmfhpzX0kEAjrWSK03Pxv5ImynqTJHwdpAVHeXc
OcFQX7rtmsy6T0bWhYqVUY/PZ31HpwYq4INnNtgiKPM2TMcru+6bKg0UFEyJTtIMna36vD/v0zZB
Kt8Ry6XvXjtkDDGVWXfiETceizpIXSdhOUpq19kXUxcY71R4eeB4nfT69/nsQq8t55CmoLBV2ML+
isyzifY2q2tk0ZzniJ8Z1MjVDfKilmStF5lndQ9QoG91O18ZigLC5niuqrizXuhkXdy4TkBwIT1n
KUMr/JulVDHSfDeXSuoyLFQapdlyU7ubsZ3DlT73/rhzxCLXvg/astnONo/KeQZyuTNdFS3dbUGP
vM5lCTfmWDtl3DW1XAp1wnkRzbxIpiW7yabirJrFVvXR4O2K6qHlkWVZtJYkqQkJ6sWRenWlmvKg
L0Qwdn0AvBgUvJWs96NixjLTKrBmq+yuSquoMVnQ1rcTLy7tUkqKVbji7H093NetknmNt5TWmeTu
KtHYhJ5/yMRdm5lkLMa4rlmE3A9Z/twuLFiX596WD21VymWmyVScFy676jTA4ZzLUeDzbnTlXBs5
YjeAxEtSGQl40k+1rJgvB0ATv35evRUYgCSOXtrA7YYT3PfHvBxCjspt25vzcnLCOQ+zhUJZJcQu
Rq5YPJdEvf90TawBatMlHsr2jI5u7J90a1HIEjlWoiVtgjbFRtY+L4PWa3FcGRXgaYZI5Tfj6u06
0W2WTgEGVXxjFxugrLokKk2cujqZJiVn+iF136fu6VxPEuuP1rZhARy8rp20ngn48LEvbrTlwTpl
kmBAUjK9YIfEQ6OlcrBsrZUTC0x5OeohFBU5dPiiplNYqxta3kEHRbTvZWXXI2riYt66ab7NpkUO
rvlY5U1CtI1rMYQg3+RY3KS2PphijqYCy3nSycLTw0jes3oOagShLTqJhjHkkR4FNJA+Laoeij6X
6VxIp6bAc6raLKzedbO3a3AmswyItNqsXp8Mtolrak/R4odsmSNO973zKABd8xYoizxpgDxTkJj3
Xjx3FqTEcldbLTvcSV+bQEBPu1PMm1Jm9Rz5WRca1G6A3pOhNMkyNxvV09iYCiQbCbhptjUej24K
aUNd9TH1krEd3xMrQr2yNjBzv8lGcWFm99BS4KAaiHEdgxbYszRE2lo8Z/6ySdPLUuehISikNb44
OlNdBI1PL/tU3OfLdEV1+XEaoMBzt43ZvAS5h8WxrkQyMacNfH2pOBRqbbIZoLOugrpGH0DHgJBM
yywP5t4CDIzDmZcXY2QMQPTkDwFzSB2YLNuxdqykflzL+VEJP4vJSK7bzD9LRRvOUAEcLZt6LTzp
pGSnxvkwaFpK7Y4XWbEGbp/kiwCKzA6KdUWkGn7nNGUhOaebjq9hNmdhMTlQFMXlwHUrs3x5VGOf
BWJ4UXOcSCGucdmegnrcZHq5YCg/+Epczq4bjPMUdGKKq6LcD4CO63jSor318HPm8Uerx4j1UzB0
y66bnMcuA5RsqqBpe8CPFuBg2Jtm5rLgd/40gcSRK9/Z9YQ0NKK50XJMTdKXD6T0QqFVzBYsXd7e
0upxGL2N19LApnOAe0cunIBahi8Y5mggWWDU3l9qqNg+GHMDjzcBFJ3Oy0enaOSSn6ulSVLd7Adf
HZpxjgenORU+CLW+BipPPel2cnQRCnlN3qfi2QhzaFS3maoisuiEILutlz4sc6gN5gIkdntnvSly
vJ/g0koBsppmAyANXdDLmjdSVKtkqXecvCmo4QF4Fcy4SdqSh625xMLbGGe+YaAPU5aCTRYuiEtm
3GCeymPu0WC4aXMejOKxUCYpp0n2y7RZW7TL0Ie2pJEvGiibK8yrzdyqbeousbHLRkEaa14HyzgC
E6srCrixQM0V5N5o/zI329UHdHVTGoL2llqpsFrnfc0uldkwfrVWGqLbSYF1kI9+QBY/Gicn6Apz
VfjlDhbGytBzCu0vU7+LJ7YEzeAHDbJh6zd3E3HCNHuANt052gn6tQyGCW0ckPG5Z8/FAPoh9bfa
bci2rZtTjIYyKHH1VE1eWPL5ovaIzCYgk6JueolAxZBlDr3SyQLHGSmITFadD8UyxgWtCmlWgMuS
+P6OKudubPz3nOV1BAR/1i7eZUmbME3JIB13hlJU17wvZdqDFHmwvpL1eppVSjYjSC+KY98WgRCO
zC0Li/TGG0CKgrY2+SOdV2lgigORI+YWEBsFL7ED6AwW75z4JsgmHOTOo66uLbPSbfJgbct4rfIt
4lsfircC9oIXdHKJsntrGSgNHzjJlaLe4Paimnd29CLE/SBtWFT5y5H4h3JwgTD2wvAT2p61qNo6
ywKiqwmK1VxMqZIOS4PKgnSptvMkZIWGI1R7ZDR0CiNBT4k0JQ7FMgXpusd2gZltjIY5vW7nMV7F
FFYlCziMuNjNgnzVp6wfgmJE8VrYY33k9hTIEogFeCgtNohm+xndWvoifjfTau+rRck+HbbFMl9k
xD2Q5jkrG5mmuxHUhgFSswAWo35W9yv0ZgEPuJZXc5ptPJIneVnLxtRhp/lJ36THTISVAyMnHjfK
tRuXQzuVZN9nJnCpE2gQKfW6Y5O3V/imoMWmYrcuDEsq/ViLNLDVuHENuUYISnVaQ2yeS1XFhVEn
uc4ipi9cft93ueStCRrvodNMYnGv3f2S8qSWhQLdH69x5V3Ba/tnZe3KodyiooJ582wYbxrQYIQc
qraSRWejlNyNWR6tFBi7rORqIappHQw+l4KXsqYBd2Y526sRZDMqe5kBVPTOJVlUME0wBzc4dpcq
GB2Ibi8kUrdrWwEp89BVQKnze8dRMJ6eLpCfkmXxiljipyK2DQ1MP8G0lMVdPiYNqpOOH2skPo4r
SBfFwkWvUaU3JcgrvBybKguoe0WWPvC946A/0qoDPn+EI+vY0VXg9Zti7RJWFNtFT/HKVEREduzw
FHDrycpcFNOwVzQiZtitREiObbisNoHGCOh6z0DCY+UG/VwnFAQW0/UmL2ZQkk1gLUw9fX+gAoQh
wM5y4PqCFM6m8rSkTSZ9cdZ1LGyxd+ISENWOOhG5eD+gWs5pBZTMpQLZsTiNpDM+wUsXV5DDwQzb
dRhiT91g/7lT63GpfelVXdLkXlj4BsRWcRiHKQ2mwdjImnKLRXdamlzHXZuG3uh8JGVxrpwmmVNA
yckhYUp8C0aEk0ZFzS8XXIY4d5K5HW8ZHO+D69IHigFklGsbTM103rFsCnEpcDhZ53QZxhih9qFm
14VmzsZyERm3Pq+ydM+dFvQhuk7VElJCEheml3mod6n33E1GgjCNezacl8KedSA4RcnjtawSp1s2
06zWoDenMz1YTYE4bdwA+Pm8T+APfySZBFCLs2np8GIbnC/APt3kJ7YC/b3oc/DL5PLQ2+0KvosH
01Vvw7o00vEBnY37wMkALKV23gLiUDfbDCIkxfx+AmzFGQ8NzAiC7N21lOv64CkeraTe+WkN3Hk/
Q20giFuj9xbG+iydw0bPsvO8E+TUt4AJslu2OOdPxvTJ5LchEeBelWPsNnW4jkPQ9PU+zzpolCFw
miqyuBwkXneLyk/S5Y6OppTjSkKt75BVMPM0suknOfplnDESZd5ytdZ8m3td5Kcq5ORK8SFhAstp
ei/8p0U9LqhM0qXa9ISc90MlZ1TGZOhDjYMxG4GATMCm9oyBG5TpKnQNPxbOcM8EjTCYXHJcbDRd
KMROByXxFBnBg2K6n2B67dwL7rJ251iyqZqylBbV8TQJFTRmXINMR6kzPWvDslDZloYa0TEg7rBb
fBftjwUA3PNoo8xB2yvaXpfsES1tZCaQnR2GqDg0jZSBwTXHa73NhbuhmbNI41WHnLdPnv/kla70
/OrAYNSe7Rwbb4mKLIXpAeZ+uq6gRtgZXbqgBY1el9OHwjg3pOTADBkguydnYIcOeTDxJ8O0Narf
zS24WW0T02nbjCegMCI0NyCKl8QZ0G51wKOk43OeKdDb/nbAO9OhMPNAg4EZOtVnRetftl4Fwbtc
tdm49LGsSNKRDRE0cXgagjET8fE99VvpVCWw7rnqiwsKfTD7QPLNHGaZP8qFmpNBa9iHkoSiqxQ3
scpA0irBPyxtFop0h0Yc+MzsbLk+wrgu51WHaBJXXRq0PQoYDulwcNrbBmg/dZ6p7g91eoedPIYR
+xNTora8dfoyKXwYOJHaEO0BA4OCIB9xMZRSLTGbnoq5BMXIQCUiExT9Gg/+8zweqcMacNDcsPDc
BLT9ydy9GLIworH1LoXpeQSZ7+I61L3ZwjgkTX+B1eJLHI3wRVANZ7apwFPL53tRtdeZM84AXPBb
3GHXXdXdeGUPbwxPT21npdfBZLaqABxsT/OA1B/wGk1OAvZgiNMsqP0mhj+8kUCNLfRK2oOV4dRR
tda7iSx7PYwSg/AAGzZoSHerG3H0l2YPy/eorG4mGBkR3uBZbKg4LKU9sAUsanuca5IsLgZBW4Rt
Z4J5Lc799LImxZ6ABs7tbRUJqUFOt4zItFbHbrrxp8DvH9uuPxm7qzoF7oSZtvZBLrM1qGb/sp6O
GIYtL0/3uGhHWem2CSgegyUlXSCafIOzMd9wt7ru0QDDIDnLu3qPK8i4qgupyUexiL2jRChaczXO
6rEBx8fB5lILK/0ii/pjWz4MU5a44J6JnMWuARsJHAC9zXsUjSNLRN0HEIhwwMveJxxEXgdye4Ck
gYClHsyyTVCW53510yMj1ZiHuL0xOdukur2azQS98VCTDz02J416D+HYW5os+ob41xWBTi19MB7u
a9NGSwW0VVKJ81b2CEU4H48ZAdNazFuYktNpuJwqwAnj83DigapaKhUWcbmKE54yQM4PJT2vVyR5
91CC6VGuCiDcJsxtn0jthr7aLem8mTCRtBdx3/EDcYvAhRRhcdF3Q1Q407U3Jo6oQqSy0II4qYhs
MhopBpNV0YRL+SGrblaYOXLyQRAAP+6ep84Y9OWThgOFUq2xIjoeMjgR4fmlaNBjMRVbaoduO4hu
jrRLurCiPFjqSnY9S3pXg2dd3eRq3i0NPoJGP+txV0mVsSlgKbS919Bdr4F7J7w6sVJOB+QCoXJ7
5ca64ni3YDjRcL1jyZ2TNuNX+QqnEDCIQ/fV/mmnQKs5+mjGfgAzj7PD4GTNtqTi1i2tOSlKQIZC
39WsuLHDOgG+6DO/iuelyMHIWO6nvJBrp3dAmst5PwPA87K4Zdb1o5WVIEeFt60V84DN5sTDoJrr
3LqRhR/g7Sc52YItpECWuGeOAUQe8rhYtlPe71RnpO6KRBfDy+oIdSbSFLhmzsYEzq2SjC873zBZ
o2xXg+PkaDfsmQcDKLsFt7XvViprO8XzkMoMPD1W3i3Y2foWN9LRCuyKbr1taieYcyfff/oH3NRU
qhIdylScFx4CtYAPpOuqTeaNoaBF4oAYzZiK3XQ94nTYVGMet97DBIwPxzR5JrsmGfKSxPC3rKeC
NlcUUKXbNaztpdH8I+18qZu5lzCHBN6SPZcjdH61b2p91xXOQ2WXqMlA+4CDi8ESzRw4wqjzGti7
nK/nmd/yfDABHkECLljLrGlCLcB0sv1m4CRGUd/mctZb0g6gSIFYvTzs5103AM115T6nAEHNHPTp
dIDAH5aqjYriTsOJmyhJkJs28HIcFYOOWjCfMVRLi4akAhwaxyrshnhWOQqJQ2D4UQbE6gINARbP
sWNFuXX4QCRuQ7+BYdmrqmyzzPmeUJ0lmIznbus8pk5pwewG/nLyND2w1EQtsuKQ+kjtBzadWqdb
N6lrjXSrY7247tXy0sUz1Ruw+0nYkKPyeXdVTT1YSRW4wu4IB2+VABGcrdtpdMCjngVYXDSFzlAT
3Ti1d1FmvYlxTTdmAcNwZbCBIkd5nB1mks4RqYY5IR1Q/UIv1myI24o9wB8AanBPS3ZSbW2b+jue
6sMyx8TNl8Oswrpt01Ozpu/nvuvjtgM2bxnM7p2///QPMtDuTgtDH1L2AhVI7OlaX/vVddYwdYnY
tjVrE5KMnHu5XyauCDl1j940jpucj88WUy4tGba1q7ywHxg58taXzTRMG+tAfloBjhElCohSjN1u
7QWObQFHFQscbIxttZvGJY16riMXremuMs0YMFbbILPesqvsEI58ArTHeZboFFiAQSwC34cQVlDt
M2uuSc7arRjbQ+Vl6QF7GLqX+YkztySBrd0MdsARKknUeNyTJXMPwklLCQUNba1gqh2oJBwE+ERX
HmVV14bdsoJ3UCxwwNKOtVzHqtybetgqNqtYeM/czDgaTF/ItKHgOs7mnsHpZlnrJhzXicXcm05J
bfkuVU6xtWn5IAQU5NBDIMw4w/dC2e9549/VwtcH8WJCKRB8dvJBXk3gMrjAIRS0UgVq04zDerYa
x2xzMM9TPrOITehGGU+EnYtRODM4mtY+1PWY441hOWQOi0Q0cKrHJtVs6UuXdtFE/WHXlJpI5TED
jrMQiR2Ko5MLWep13Z95a5qflPWalC/HXUVWfKSz8OK09R5HfA+pEDcVn/8/ZWfW5DaObetfxBsk
AJLgy30QSc1SKmfbLwiPHECQGDj/+rOUPl3t6j6n496ICkXJTtspkgD2XutbO++mNEl50bZnVvxo
Ci95DovN1CuU38puW9F8Gim5xCFOAKnf+OixXVLWn6sxGFI3RC4jDN+QrMcelxPfqKnorbLYZ1nN
5F5yOJfD3FY7eSnReiqIGEkdv1Vq9DZefxpj+FwRDcZd4pq3ocOfE743pY6XVe6kPc11t+6ZCDLZ
lj86p55R6Scp9uV5U8TiViTlVy+AJZnMekVBBmHO4Ck0TCxopMuHpoVxlpTklqh1SsMZcMDcla8j
HcY0GsILnBZx6xOCfb8emj0dUACUKwy3olArisn2Jgqnt0livlYxH7442250qOFSx4Xe98T7ROPe
gyKNkjIi8jzXw3sbyy0ZRpTursSqW6NnycNbU+o6ndp1OxdkONTt5DZxAfPdqlJsdBmpPBxi6GDI
A8P3WX6JYN0yPPmHRq+Zv2BnKQf6i8EiRyU63QrqdVvtNPbOrkc7Azni44WWsY8LbqDhstsUzOzU
37XOoWq/e4X7NW+mkj4vDtZUVYqjtQZl6QG9Q7mn5YzWXRwHnNtQJ3oCcKJfsXvNKnMdfZw8aFWi
gXw7m/4yRtkw1DxHalmnTrW3mnOXVnXcnRXc10DEKbZDtLHDkiqvL9K6K7yDJ63LexbnImq93J9s
3uDzyLmuTlR5x242Yu9F3U+3zjFEudY88cGD/mi84+oXeNZK4W39SMtNKfs3aoWBZiSP1m+wzgZz
8uC1Sh6jKQu7KYt6yLV6yNbFH7KWhThvK1XseF2gUBmaNGmrDJ+q3nXe+tqF4wPtRILzxJCN8vzT
aE+NJ9st9rYin+Ylh+KljuNg9rXtPgs/nDLBi29wllBzrHgYlMqLhcVbcCJflTZiK7i5iTJQuT+U
MNRWq9Mi7FAuoZEmFBp6I/mADpAeKSCdbF5lssUZ0u+EczZVmqe1GnChNe9y66ZwI5tQZbSoPnm9
zpT07MFa/j5DatpIwrv9gJNMiUE8BKBUCGSITPbxczG5p4IpSHN6OhRKpWtMW/QPEkjGFEXbpKM+
nBBit42t0S3OskwtrPR9TLa4ztWVy/7gl4s5VZUL88jy+9qlwUtERW7FRA6sGM3WY/Gz57U/vVEO
T10cLjCXJC5JVxBclzjZKu61z6QSwVOIBiY1PeyBiQzR3nRkl7RheNImOeAKertFKLAzyXgtuXv1
at7vW6uWCQ0F3TcJUfsZuy1wHRUe4zXycteWTaraOHmsxyI3ITR0SA7BiwUVhT5QPhjis9xza/ip
Dbd1J+bPJHHhXlGQOqPuvotRFJ/XWn3xuh/x2JWXZTXLS2OaPpUD7qCswrd+tPELXbBni7EEWHN/
q5dkRv859LnHqudKUewwqkZpVDm9H4PQgyQGe0678hNWk93ZRfNt7UftS2XEDkUxLLTA6WMkJT66
nOQm8I256Vl3qQyTcFvQwNxQIWdVjHO2I6y6lHNVX0Illkx45ZRGS2ugvUDQSLwyOH68xPf/qyLl
HXh5DcMuPvq2hUYcjJAFRUm3gfK/KdKVdDO18FwcLICFD1e2znUqmTjiUKlucU32M3TnY6GwE1g4
W3llgvBUl8V4AqEjUX/E7WXlhbkE9xflljGltV/tRY3TdqgX7xq5qn+ZSrEtWbK8TAx4TRh9pV5d
vgjGYGwLL84rTbtctTbMukBCno+64Agiod6wJZx3U2jXU9uZ2xh48TWEbTL3W9EQctQWssBi0TpW
ayMfg5LsTN/+8BJjL1LWR12g1YyJzPrIqwGZ1yWQmWZvh3G8MnR3O2rk5xXymliIuqnAAdfyy/a2
6vmX0qXOiobgnK7a9m0tui6TxRRjWYTsUJR8yBXZ0nGF0hcXLCd6ti+tYZ8n2qFxa8P20OMYeQuj
ukyjug8OUQnH2lfdk/Xq+pT0UId41D5xObZPMGXTZkrq1DLf7utwjl84zqUtHcIxb+MW4qOYmkNX
RZm2hBebujQZiK1h21SW7iOosNtOa5cjZxYcDW1+rawuT/Wwr3zWPjhi1kyN66Wal2UbJcwcUa49
qmki29nh9NG+htXWjeWV31+ikX5ZZ7LkJWwpZz3xsGrjPQT3Fzl3YSoD9lqjNUhnlFA3V/rzjdQR
tCc4SYwm0+3j13m8oHkdw3XbLoOXayfjjQ1jaF6+ZEFayYSjxQ/VBdTaCfdifoyicX4MeTGdiMfe
VlcnOfVxiEid9BfWzsNFBwRMlFLVro5cWiTesidRDDVEd8nZl4ODBTConPDQ0bQeaLMZUWhv7RrS
axItFBqxINuo9eHb9wt5s1Qk0MfUvtV1fKOL9zOGYYpTqyEP4ZxEwPRqyHlj92WBBG0Gi96wXs7l
nPTnwLToB6B6wmRT3d6Xa5NHvhuuQYXfGJviHQ6D205k8T736Gbr1V01Qyk7TQ4Um3Vw7sEHGFEM
uY49dZxdXbwMNgREtISw99bm4ss22YA8gKi2hHXmUVA53JFDoFFmR4MWgO/op34e3EPHoXMVSkao
kNrp3IbwNDQtVJkBgIxTPDLr1dBhPzAWbypXTw9OVyQF91Y90EFkUscuK1e1fi3XLsfGLd7XwgeP
I8EcYv1+K8oeZdrUPUgRTW/ximMEJ9C+pomFpRvGtyXp41siIFQXtQeBrw7hW4PUeynoHD6TJu1k
4DYiYOsJ05n4S1uzvSQZqDf/EroeVRkAsTRyI3rfoUEx0bEFgt5coOnmhoNFG+W2rCMCTbg3t2Wc
zMETI5imMoA5BAHoSCerP9l7U5bA7p4BUq6qWm6xhIqBv3LazXyhF1XNO+dccax8G+wstV9KQenF
g0OXy9hC4E5q9Sqq2D6iJH8pKk+fenBrWy2MTIPWNrsZDNlGDJCtFyEeqgklaQPNZDZtlUe0Vvup
nZ8lEY8Ft/UuHDh8XibZp6oiu7qFBr+ENtgw3UDqIcLCEB1/xKaJPxXJdHEieuDRHG7KER5HMVdy
389LkBYyrLaNqdE45hFZlwsfWSZnf9yWPUeMgD2psK+3Zm0i8IhjpnCkb7o5vE3J+q40WteoiHU+
jYJn1FM2szN8mx4ExabHubgtp+WTP0/VK/7gxnb+g64q9sCC+J2I7msr/M/VsLzhAlVpXQgfcjw9
LxxgSNHBGuua6dr6OnmNVJ+VycS+LGNwP3JwaM4t1PJCDclj5Mf5Sr04GzrtbZjT+PyBPhC+nlGP
lNuRV7C2x/Ez6Yb1aAUjQMzClzIeXeqpKYBVFl1qfI9eveqNLNtw13gFjNfgzKVEIWV8sGRuitAX
QbxQ2A38QYzoydB+6JataW99cG3EV6cwbJpdeye/ZFmiVxjYtHW0U2c2Jv1Oo55lsNBE4cFfCcsM
vbtNtaQqm6WedsSPDouaro6PE36Zy4MU70nSh49l8RUo7ZuLF7HXAz8vfjc+J4MB74CT0xY+6Baf
okA92bp2x1qC0RnmubzN5LkrOrVnE8CDuI8vQJCmzbJ2/UFzBUJ3qGg+01QmEBEp6nGweBtrIZUX
CVRC2Z+5wl7BxXuM9jT1Y0m3CyHFycGPzxsfCrcaR3qWGs3jyNsJFZqlKRHQfENjTrSr10x7IHVa
ceBAzC6Ahp9K4wKomWjWh7aZ8rqM27zAdDugINRiY4FlwMsXa0V3mYELwD9SYU78CURZOfhgXsBw
6pjKTdjgcV6C6kEtRf0w8GtvcAMYpOHNPIQCBblONl2ytocKfmXYQK4J2XLVK+f5vMYn+BTbEN/w
uQq+Lh1tr1J7Xwc/ctt+iYuNN8U2p+vCt01ZfZub3j+qfjk0ybzTDQTgvj3HUzKiv4ugXPiF3nV+
qw5JMR7p+DjOaoHBzaIsMIdu1l/XCBQon79gLgU0DBP8JDUJwR1Bw6xrMJB91RN84YMvG33yBFwE
ThuVEnhi59gkd4Wvr3Ovme0xme3ZH5MH1fk/e9/TuVhg5PcQLOcluTYMLF9Y4mAEHhdmtoLFVEL7
iCDkbHo2QC0q+WvNsQ+KCLjVCElE9n0L+3emOa8CXLRg8Z4hPW3qZIk3YcsaMALdnTmQ7gT9rAcH
DDV38oIVzx7KbygjLK7grK2Bt1HtUO9di3oUPfvVudXA7Ykygbkl2xVt9N6babQ1kXu18/LLDMN8
Tko2n737S0K8rdaR2JtiRSuC8n6r66XIS0ZlimGI+6qpTKYi+jLS7oxy2e7Ygn5mUhrH52DIdQ3I
enHyE0tUXjFRb2dfPsEzmIHKLMuDnXroBLVju84lfV7TmKYdRLq6JZci0CdRCLef2VDgwXM202z5
xRovflxDwx+9bgq3wTSD1/Hm6+Cq4jDFVbmBx8XyoPH5DkLGQckpOMTaT2eIm0f6Uvirfw6bIe/Y
8JmMEJ5aHmxq/RMbebs13IHkCeevNYe1Xmv6I4xey2SGGcWH9WHlh7r/VE5DBLeCq6xyKEhsFeTN
0gPLHCsJPDKpUd21wBLRHs8+sIq4TaCI4wg32l2xnW+A/s6HBR66jFCfrOI7b7ruoINgEwWBTFcV
+KlPjIOsj35bi/KNsnc/BDRBRjhpQ7QlPeIGDBJeFQEfH8xVRSAgVjmjZ0UKBKwgCvuQobOavPpQ
02BJoUFC37DCAeUIt3MH3rCqsQV6Rp0m5gw4okDmrK0F9E00OEFjIOy6psoN6RhQgfqKvWvKKgW7
W3jnhJvgGKjombQz3/W6x71t+DaZSmQzqFZno9wz7E+RL6z2NmGB9o9W3bnn4kVHvgEKjw/CwWBF
qCO9svTToArrW/99YFvo6eTSAHeBaJvyOJ53nrfOBxN1bxyS0m4iIDSpofCjwGWQ/n5Io3BvV5CU
naiwtppwPrdEvY49eyJ11T+waTzRubhg7/9C3Pqt8tfqIFDXzU19dvd0QuAg5sq7xy07L8CCSXFV
t3XBqy1rf2Cb9XJTIG3RjJHeo6k/dxAVjiMKFmDPMN0IXSEnZcgMWODbI4BEENFgceoTYG21X6Av
ORuAPvDlmC1VtPF5+8MC71sTm1EFlIVVON6DcYo3/bAbdDQewqZ4aiaLwytQ0P+dq/IElaJAq7MJ
lg4OftXtivU8r+X8Kx4/t0OAzrhW/SUpfhadgLxoF1R6pb9JViK3U4MQQgUBJE1Qf96bzAW3DFx/
DAthSUKTOf5YqqZCJV2+2kGgt9VYrvc/hi3Sd507J6OEP0bFz4qoMIumLU73AGROvdVTlOT+Sues
F+7HVJQgNkigNjHz/BR4r7dz6lDVw473FUilYLVZUHl11vZdkE8xvMYSvlO6sHVB0WcuFjXVqQ7B
P/QsF8gypKx+MZVp0yQukg1F75y5CDd/XuIVpEodbyc3vgQG32ARL+UuXPUX2yPxABIlzPxkfuLw
zLJJW4lMy9Bl9Vr8HJF0aCCIHJkf5CRigBESbS/OPk8cDzxE7XKrhvABWfsmn3ywQRH6wbSMwF/w
/lUIUKkovsaNP3Y7aVroTBOODf5jpLHDdlRW2O2+a+m5vDYAL+B0oPeukuDsr8W0mYPqDpW+GzXw
j02At7WPDuDez0IsLutc87Lb+sduAlNTrctL1a0JtFRIyoAvpo0igJ4kuHin+9RgK97MFGKfMktO
g/VdjBHuMVQC9G+fvZLqXV/8dFFhz54XAHxu+JQxfzyQavzWB5G+uzz+fnkiHVmzIeqmtOwh9/IG
7mKIBryA9xRPY3ccphFmqetQEpb+F5+oPucddakQj6Y3IQqxYoAQgdudjMKDrzeoq+D9eSql2/PQ
fPWJQ6xIe0lKhhUrf+lemIe9ArIBLtDogmsMWI+F38EhvFVJYz93tLowFYc/Y+EdEvqc1J27zU7E
LxDuvk3YqM4FUgPz1DzGXsH2TaGORIoBHuQkn0sz3QakALJ4KKPd7OZ4D1WsQEqn/dZI8jLM1fLY
h6iB2ldu5fISCbgOCbzb1NbhU1zZ7twOQwY5pfvG2jaN69tcB+s+LHD33d1B5/0E9BGtYLqyEMYw
1iVuCWS7RCEMQSPPh3IUBXtimzcpND8FkRfuWBKXKbEryMsAl+TP4P7fgnnfO73YCt3a75zeX2//
70un8N/HNN9//uJ9mtM/313+MRr6P37V7md3H1fg/vWL7sHKv/6uf4Yw73HGvzKa/xKP/Hti/f/n
N//fgpWEINn418yqfwtWYhzmn/OH74HFjz/x38lKzCfEEGH/PkAmiaAzYEbn72hlECA/GSO16XOK
GQ8YYfhXtDJK/s/veRr/zFNSGrIAcxD/MZH1H1HRv902ZPn/hzwlw/yIv6UpfYzxAwxOoxBjEzEv
6F/SlMFsOob5ryXiQH57HpQ335K5Gc6t4ZfWvw1l2X5XOiRgnmmPfu0WJBXwCkPL56Ip2qd1OYEh
BIbMIcyuDfeRsLNiswRjmYLgcg+jW8TB65qnVqzFpXQ4l4vRqzKQT8G+QIRmX+lKpF7XTkC4Tt40
0QOJR71jERrQpZ5QPfeowIo43tEFDLLDb74BTkFvhCwcOJJ9WZrx+Y/b9j9cl+j+uf9MmaLy4SFm
6QUcE1cRhcVAkz9TplFLknnuEeFBnYt/ves8vTeJgXVSDMuVldx7W8Hvqrlh98xfuwuo556giUDc
XqCrWLGVtYseF6tsOt9L8GJmJXIOkOMKvc5faukBGnA+ycuAw1YzqryIKapThuRGFrDOoocS/S4U
yof21C5nFkOyb11AzzTs6SsO5/9+W4O0bEX87g/RCRxBfCH3Fwl1OC8HqdMg8DjiCXX31CXGvGCk
ODnNXWw2oifrC/BJ+1jGBGch3olx9F88pHuIbMxjIir/ZXQdWooeOcH4/rZcBIXwM7s0mdtyI1dC
3ydicUMQ37l8vHXvDTP97/GwvyPK/8MtYf9+S3BHaMx9FmG4ZEzvj/Ifwd9yrnncNSGCL3ZL9Apr
MhDv8xjZnaK+3Kqu9t7DvoelhHHRl9JG9TuIX4+Y8q0pX71gARJEC21wpOrl5CRYM1zHPhPnOfHJ
dbj3Fh//N97f0g5mnSlQz5jC4/sOBtqm6Xi3gdIlLqXu+/divUJk1m8SC/gBitAXfyHRWwGEKino
BSXLw0K78nkgDaBu921VeL51FINdKvr+VcZhcRnM76nq/+tVoghh//3BjUIYFQyTgrFJ+AnDTvLn
VYJliORnAjLU8kCg7ovIa0+W8dBHJUmh7NPXKEFAwHxIfSVT2RA3kLzLyuXciqwHUuUmTV/RJkA6
habVpmE9sQeJaVi7SRGkkMehijcxF0PWBxwZ4DKxy8bGzUnPkDHCoSn2wmfTzmc/JjYGKPDUsF+X
hh1W1c8XCAVe9p+X68e9/9tyRTUYxTSOQnzmGEXS3z+1c0inssBzmW+jBQE0v8ayau0ZqTt66S0y
NzZp4y0tvS6Dsh8fwgm2Y1Pz8A1VltlW3rwghcDVbeVCHLqyGaATjiBFQg3MQlbHcO3JK7G2eSyk
h/g4XDf4y+IaEoGqBCTi88S6dhvIxGzaisxHVrfecbBuzUYFC+s/f2Dyb4shignIhSgJwxAzP6N7
Sv6PxVBrP9a0BfwbzpPMEICj55g2w3bhwPDDWpjDVOjXqlz4FxfPBzly/moC6u8TWaH4RzYEK7U/
t/hZD2c3Ag60lSX95uP9x0vlgzuc2oi/myT42ZZL8ARLjxw9ZjT8CwSi/vMn+viO/34LY4aDkZGI
xoQHHw/2H5+otXye0WXbzK/grsd9ckXahRzqTsdo8gjNBAgmGHeNAAmilj12sIdxRPh4ZQIZnn+8
6JF/qbXnnQzv2E4zBD9BoafcVegEihLSXL2U8MXc+MRNlZGpKG52hdgXJOO9VUBao+ur9RLa6mrj
1e6bdXhi5bLuGrHiHxJtu4tG/UniWLi0MSsuCUCzj3WAH1BBr1ovGwTT+Jck9iB0VUCJpw5K81KI
iwrRpCVL0B5az3ZvrgFmibAVtE2DXD+yzWc+DS6Xs/HeIbZfVo+6HzSZ3wOAgP/5cpMIo6H+ZaPg
MfMJxZzeBPMC7yXHn0+Qp+cmbuE4Z8aDZ9I1MZTPeYK1tI4TAMGKT8hDd/NTNfOTiUf6Dj3BQ9AH
DhlSy8nLwIIGID4yTZL0zbkTlg7pPPszfOPhfVlH/xywonrWiWMHCEjo5phfPnOPvLBwetVcxqeo
QpbWzjZ8nhDxZ7bI6zGhtzgpp81ko2kfVLJAn19WR3gBoECthoNz38QSSdqs1AG8b87vMCEsg6Cs
p4ODAYBwCSRJQqKdgZyewqRGh3uX5zvMiIjAER6qsIkPfuKqvVrgvKOfwJyEpj9J9PjPAC7QVXc/
4MDIQ5EwcuReTQ9z2Hwfl2Y9NAx5iiCMVMrpuCcINEFl7pKHj5dxXZMHPMRWbxfWDl+6ABx7NyQI
3U3FN6QDk2czJSYd/KXIuNTYP31QCKPvcb5RDftEnboYII6vk+jAO9c62Xm+GWATR+u2X0ez64NY
AjzEVVCUmF2RQGPp+0CkGl5dSuEt/vKcey7VdFeuhdGfq1CUu9qGr0Md90i9z+yKve+H60uQh55V
18Qg0xuVn4R2Iid1MQGDa5cj7RX+Ct024wUYjj1r4bZcPbtB63fCku5KCuBewzAuSIgqsBJrGH2W
giORA0Nwg0AmlK9ycjvKQPQXvY5uKDQiLrHwhkaJzZAkYCrl+tgMcBW6EcnGpUrsUxfpT93M1Reo
9m2GTsidChmxF6unk7n/ehvBmUATCpAScM+wK62UaeUHcYoDYDgCxdJvjBUocvzQhhtTiGAz8RkR
hPB9jvSdZo6GvUeNe5IlyShg6QqjDK7KRAlGMdyPtS6AcRFqdxJGIPqJqRFpRWnxZLuT3yPDYEez
vgMRfkSATqaRjpDCm3WV1a0Gul5PlBxRc92DdXK8ETOy13WEbWCFql+q0sU5S9ZtKKk+VAkvriYJ
m4yEYvqKGmiT+HWfq3pAG8+bcbdKVuTkfph/vCUrYCOJMvH+ELR/fcHQ0gHjF5ChiGMvL1xzdyWw
cocWQymaNefL0n5hYYSxJvC5AO0wLNnGlpg2ACgC1D1/rq00h4gAK8Zh8cBDOV3hw+NOxUXVfGpY
02W6ovVDz7xdJyeRd5XAtuW7fgtSKAORAWo0hqg8dRRx1kmynWn5dAno8mwHvQYZbVt3TO4eeuWB
YnMjg4GAEMf3LuqLi7fS4oJgYnzoyzjefyy1OSmQ0/OR1/7YQeZSp7D65hsHSWXwU1kehvuaWwNM
AbDYMbedsgi63L+ihJA/pxxGzE9vGcSCgrsBwK3EFYWIuH7831DxLosgzmfEBr/n2/2v1RimUvzr
uBpM7qMhhcESBSSIw49xNn8ca4PoBxAWBLH3j6tdyogCcbXJzjfYGEy9ji/NGpkLxoUs4+tqzXLj
PvwUuGUADQGBWqztT4g13DsP+SuBndQhVELWcbwg4tnedKOfi2ruMKhlwpQCeT+l5sWIU4+fZ3NC
NGitQnb1KskQyRIj1jDaJpHYx2Dy1YVqdkTAASFWVq3IpsO70qx9tT3izdsCJmwfWuQGp/ff34o0
Be7z4KXrzBE0hc6SToDOUxskZgsgZDoI+DBb0o7Rp3WCsrWS8RsC0jeT9D9a0bPzEkr9RHrvC9dY
u3Etr0E9tS/Q8YG3yEEiu8623toXoNwL+kpoRzMTkCvofZYXFpajg5EHDzLajYnCdRJ9k7UTvj4C
pv2sauiWc2G2Nay1AwybZv97H+xrn+OxA07ZV0huroB2cPIlSa5BxT0po2D71wZjCBoIM5WqniRf
yKHiasj9ZniIqnE4f1xv4ccxRi1ggsPokEbCWXX5vU3GS5tqhdEUNbz9L+GoINBYjUyhxkwe3xq4
5MNYPhZjBe4nQOzPAQrddGEBHTkm8ZHW9RspZvXAPfGdAhp8x49f8vZzyx81UCB24Lx7NM7MGEaD
RQ3u9F1CrYXwiHtYY+POxp6Qq6WYHNJG1h4iBHrrBISNIax+Xvj8vURndXPR+oOagB/UgDkDE3aP
HoMJEpr9foqCgn76WGdjg5YH5NN1RLMPW3ZKPx6b/v7s9ISKze+P3Upskz6ZQG8svnwvIV3v1b0u
KlyQpF7d+QFy1XI8/V7LE+RLIP9JHvQj/mFrly8fKFk7wVnAeAkE8ds6gZUcJg91pMdTGwTXth2h
J0TNWucwbWGc0PJrFzawvFltkdCB/rqXxWW+VwF2LdZ9ZUdQw0aza3h/sSbQ+fyxjy3awBQnKCju
C+XjJULzvP39u50Zu0N7ZwYsSpNtvTiXCwJGF7x/uS/88R2E2YxwTN9+agFlb7zRB3o3WrM3K3Zs
lJkoCFXv74hcHoKF07wgffk5ohYowqq+K1SAduLn8Y5e/34hmPgCd3s7VMN9X6ImXfVcXglhcGw0
MpmsY78KECl9jUMNwXFo1MgQbaJuF8fDNY4mDhoOD/GMkvfcHwA0Vt2mG8hTGZL4VZZhkEN1QrCn
BJvn4v7m+tmmIfvpB3371Zgfbo0jsDLxuC36b03IHQZ7VOVWqL7JYzAKSJxMFgKtR+DkR6P7Rssp
8yZW7asFJKNEPP6adIBpCdzotJ4go5eSBFuoBBsqFnbRuK9IvSDb0/UOD8pcUXiTynzmib3v/h93
ZircgYRYb8D35r10QOBaGJVbVHpvST2N+3DRL01Lp4uKow6zvoYDvG+JzMqwSQKkTtuQY0qLqiq4
+n28N/c21i7Va73YH6Oq0A4zsSaZbpBFcXcGBqmPaY8fYxfmyUyzGLblE8qyOV9c2KYtT7p9aIiX
S4R3PjcjLEKkjgcFCD7ulrdRJscxrKpvnjd8x3EGYWeQeRnx6Zs3jvBdY/fN+thldPtlVoBwpEkQ
qisr+/BfVJ3XctxItGW/CBHw5rW8L3qjFwQlUUh4j0zg62cB7Jl756UCRXVLrEIi85i910G/qB1z
zLT9ujB8vgC71UyuZTU+lkYzbMeqezSQy37+PGJoc8YHZ45ycKp/FTUun6T9WM6OqfWCQ9PaCv3M
fJRIvnbsxRHVex/zh9R7EAXso3lKnpF7ltjJkGBl3iqN4W3SlTqqJPQf25i8sUTxe6t7VqBKW/ck
ecq3k9j+bKC97kUXrTQFbhMkSI1mr3UV15+jI65apenPU2DFh6SyX5JhMLbsaPZbFBZE6t4+Q4h1
k/PG0Q8v5Vh+2Wbu/R0V3X6D3nM+BhPG8JBOJ0vm3lq1fLJ858Gzy+AjoMuyEySF+zp0/Y8xMq+u
RPuWu7Pf3I+PlqqxgjlefR9Ki9+CTxtGjn4eaYpfRTC1d8DuOeEvfR7l6RPPcmZeaqfX3jRdPxSD
aPaTC2AowgwXTW7zGQQlbIwAJVgaWtvGNgP8hDxB5lx3y+sh2I9TbG6aBlBXwbnQmd99Sx45QjNz
Q4VdJpJbrbOt91JQ0cvYLtai0jx05IX79PN1Si9FF6pM+ZR31R2R0wtB13Oriupdg+6GZoN0xBPw
0HqjJ7Lqcq3e+xNBaJlbNHZbJ9zmbAD+3OltkZ7mpsWCzqZDocXoLTgtG3vQfunlxfUjE6vsHHx5
ifsWTqgWg7FxTnUUvwQtXg4foybG9gqpSANno7Sp7sXoLjfKimEWNG7+Zmnpduod/VNNpbnC4eeG
ZyT6D0uqYkXUusr+w5FFKehgT+02mJvSiSnbO5y64BAlMxvT+9Uadbz2UXE/RBPP3f9cycJxt0ib
vwn91RWngLFrjGw4CxH/k7UoXjSXx3O2IOu0fl/MzuqvqPnZ5edFYtL826TW4J5MIzY+0lcvap3n
sk0fJqpZ28hpw1ORxZRrxtnSPoj67PQdue9SBkMLDqBEc+27sMo5TG6xTWkOdDb2t2I7RfkfIi36
KhEcgFwnvaFjQ+Y5x5Dl/wskjRxJeSvwiv2chtFbaWP8JxYufZG+L1fThFWpKZ2DD7QsRIk6i2DB
FaaKf+fnRJs3zboa0/ixyjQQZTUajGiyi2A3JoAFVOa7Wz8VzavviL+qpHG77BRV6D12XVKJTROq
cFuhVt/YTrvVAgd/QWU327ZuUyTvg31DnGOjF6/rtRvSWgriNwv50IteTuVedEFwQKls3/RQ+/Zt
rcPT419s3xo/bHdYObX7XpqRvQqFm530eDz3kwP0KzY2eeH7ZxH2Jz0CBtMJp33WeVA1OrKV7lwy
y7BqWne+cV5eyvixgYpzTiMBa8IT1vZnt2sLhEaiDtKL603pJcVluLIUXdY037keHyb3tIJtSi9v
lLddXHbaU05P4ZpaVDPiKui/APCsZZeGTxi15KqpkdMNZqy9+QmMLjcc7Ac3MdJ9kxLs5RZGKoT7
cqNohJ3summeDOhmAYbTUc9ey9bFu045205xKHXoTY+itvKXDqvCoRry36EOEqZGQXuSU+19pHgH
28S4jBM/7hq7Obs6fgeUzMVb1d6XbCjVUvJYd5ZMOPkjxk9AD3PQOJh6QRZLkaOzh08/TpNrRzEP
0oJHKpeRqHBSeIfKaTD25LZ2Sof03hJaXusAKcMgx7PqI3RV80vl3ywEA1WHtyIacpeHp4YsRILU
OA4Iprka44Vmd3Nt7cy3nLP79Tl3ApMz7Zjq2AQxauglPxvpRm7dahxvYBZ/oy/gN7T88UbTOL9N
eksVgoLZtSyLCZgc0pahH/ydPo5/JmlThm2ScpslpMU/UV/upeRcsh62HfAMXpyACJlctq7CS2PI
K0HvqxsSB9ZV6bzV1atkGb/6RZU99YFz7MW4w/8Y3SI3ah9Daa/sKbrUGkdNPVeTSLSjc4/ljg+i
2c/It+vrz6NepUb/FGaI6htoBV5vvNitZ7zIuHrQO+3kl432EKdVCYKnNc+25uqrMhLExn4jDyRm
8QX/fr8BG+rd0Vt1GyIrsqvMj9ZYHKk4+Z7rUhHv7OuIqXI583zXee3SaTgv72wVqEsalae4qoA7
YsPV902DPTLhb79WrvGxFMSiil/cmT9VqcQ9ij00mvj1Vj/FpzKIJfKXEmX2XJAK6jfby5LntJ1z
i8Btn1A0CqSaYEddUWvYCFhdYjZjVpfRbMObDpTzGUsn4CA1yaMWdNOz7DLC4ik3VyLkbVaCU+qn
TuwMagHFLsnyQ6RdXPczqlpthyYHzTiRXYlRiMtsuVQIlniPwLl3FSbDwHqPRYZBGwKbUvX404Kw
ia329N63Rmm6cwVHjKsqE6hLtbxw93ROxVo4CTH/mCL1CCrvq8MgeAxFfpTliM7MS317fhgIm5re
AcyQJNHJdCN0jmFLJjBXvYbWfnOdbkjWVue843DSz4HEyifRFkJpBq5Yk6Gk5aQuhla3hzZRWO8U
91CEwZNfwmAItbQEYIY2Ole05USTjU8Cmc5qYoUe7MFRT7qnoscUlZYie8nXaZX3a1t0iDZEfSvb
JN6OQdGDErIq6B5W/LcXzbpoJcAG1EqXurbzh7oefvlBmp27OGOLtAT659xbtxJ3wM/3UGX83RnG
gKIgHHLJ5t9LyD96i9C/ksGzrlkV8hPITXGLE5WNE5sk5vd6UTI66beNsv3hJwiwals9pHlwDVr3
q82G8ZcJvwzmGFUKw7bTjYUK9TnQq2ssC+OzC/Ng26emOnBE4vPOc+vqz6ylxmHBlmlNfiW03/jr
7m2kVS/Ut3NUduoO8YHqRZb3Hhwvl5sZxKR3lKOfCTQrhNxe/uIOlM/rQCeilU208/002VIJS57s
0uRfwI7Nn/K2DryN4U7NutN0YgAn9j02/kLM1rHxw8NBsGkmqzxNs5CnNcN0g9HI3DoW66sjpPEs
af8badHyN+r3NLFmiXtObBVSjonsaVspTDL+FMqbRXnFq+1erENOm00/KpuUbfaczEno8p/Mb9Os
A/xQxAAf5+aD62fh2SJCPYoIN0erDcfYC6OdbLTyC4LQ4HfTlzbmLzQXvyIqfH6VhXNb218RpBdv
XlqkoMn4+JMHKhKBq3U1VWJf+2awrhBojL1RVF+1IZ2zE2KAWq76Mci2SM3rdSXH5nH5grtMQ2E2
IBNzpIFypgj0y/JSejN8tp5OQS1Ohsyycg2lQ5EJ7gtXFNS/2IFxbCErs6th4xQ6zULTKP9LKApb
0TzzkPKk4xU3Cj4fA86AZVnxdmhNajUjiwzxjmLH6B502lMPKkRfhYOLMnNCD7oKe3ULZuAVFKFX
5dXJ5xK8jFgHP+o23sSOJd5SqrwX/EHlug107YMcbOvCNhamB5+28JtDUWSE1WERXyazzq9KKz1E
f424ep347yXFe4QDMYJ2OPzSsG5+c+Su2jacHn46A6GKYshNEnl7pP9RWVbQ0rSaNxpD9E6d+SEL
xm6VR1N5psLFElouTUmejYkB2heoi+S353WHnmCTXr4aIIKmIHv1MDtjzuh3xTR2h2pyx/8qyoAV
U3QAj6U/zjxE9ZgA6EsI6QBbluKkO4G15t7AK/Co4J2D+WX8CQPTGuN9AThtirIH00yyc+s0ctsl
vX+auHErDr/kFLYO4qh5+3Aa5GcpACrynGllaZZ3jd6K93By1EM/Ya/x2+kqnHR80KX4+5OSRIb1
Fiyrxc+JyDCmrlxJfb4bKcENkgzF5IAoDePNK+S0W3YOz/wKsGt+uCkGj+XHadi4qzEc0KRbcK3P
FtVWeCv9t22gLDQ8+YlvEUwYUOCjnSlvXWvOWueku1l2b5+B4w0Hn2LkMY8MY5/KuH7KGk4/R6+j
v4b2FPv+zuhF/b8KOEr4+javkbkK6XnXeOpZLS1M0eUtkkboa0UH90gj5h4yMW1cDQigCQSTqnZz
lvg907mpU1bu809VUSIshHybZIeyBkAw5zEjC0ZJatmFiSEiH/xm51GovWLM8OZAlR4pzoC8Gdbx
HLz6kQfF3Zg2qM/01VKgoeWTXZO+e6b7DEbcQ4HXzaXrpXGUD0mKznTuollCWCs3qzV4lI6NlZP6
Q+tTDmpIdmX7GDWD2PpONPxcdZiG1xatu0ueHoj77dc8Ay3gx2JvqkK9dU2h37rQ/QOCy75RAzQO
S+NyeXEn7C+ugVlUiwNrX5gloKG5PGDVxYDSxPgIcCQ9RdgBmvw6mCSX4yAqEBUAjubbmnA/Ypyo
h+XMrToDJcl8ao71peqa9Nkd/E8iKEJU1fSYA/CloN98gfL9/10p5cNRQUIZtrp1NfQiQrKSW9EZ
DORu+ZkWnGI1J5VFLx8slVDgbJp72ZbZ3RxuWuP3jz0ezeNPGdMZvTMte2ghprUqx6RGgBcWLapq
9A6TFVYHL5pwo8/JB+o341Jo+h8vaA3ofpxLmLUKGCLSPAsdBajtYUmzbRt2fERPqyns5jHXXZAX
/dzG8qUGbB3WsEWwdgTz2RI8F9qjBEW6joRb7a1Jho801pPrT3WmwgEez0mfQWi9abF33ZcXfTaB
ZKNL5Ar/1nOD4mHRcNg4R1xhhPdcTu1rEpuPqR/q96W2M78b+3S6/Cxd33523R7TpaDWIKqDpEwO
457NHEVTvqH987j8yLOM4OSkab9a6toBfqAQ+O3J6644MnIgXsga2NmRYKkxjI+5o8HWt/adElhP
5lJrGoSQSG2syFEYOM/BSHMCpfgZVX55Qxb+fztpS+wxNqKhntAYF7MFAWf1nY5jlYQybSHPNu63
nb6oVrCTcifufmY52wFM7X7pXLSzXjZR4O3yPvk2tGgARy+1Y6FgmlVDZHyWVflZ+YUFSyT5aKMi
vBQBknppBM1XZxsg8wsI2pmFS5528q4EwYuTfj/F8O7rLEjfCfo2pgk5vsaUe/DyKtP3YaB2kGwP
S6FWT0V5nUD4meST20F2xdF3J2cL26a9OCDodz/ff9w242byqR2v/CnI/js9f3bEAgvifszC9NKg
WbpEna/W5J6UVuZWjifsYtuPRguRVfcBX2uXn8Mq0WwWbsWPpsa/57D9n31JfZRnPj8MIUWF0Uca
h+FFwALWMN970nlzMEgdnN4QWzO30mdjAjO9iTGQRFT4/Vg7573qnkodULLXqQEzTOm0xEZl+Igr
Qj24KvqKO4T4zrwfUKYWdwo6K1eD0z8W2QYr4GZwcEUHCWE4swbUPdSgYS29i9avdmZeTs9T5NBa
XLLIn6Vv+mNxWBYukTvYS9mdChu3kk6Y/Zgz/mDniEjtwKAc6X9iMYtapL1+gcFUcbKiuKoQ27bx
kdobirogUA8YqrtdUfbZlXxP32uJ61ymHPOjU+PDmJUaTmgMRy8e5zEQCLldrSPE1sD/mOD/UL13
35pTuH81BbHdVi+toPrm0tNHV2zTD83pDNuCrTgt6/2ikqxl8o0nyAPr37i7qRHBUSLYWQ/Uhi8O
mATAXBySbDmfdFE9wCWdiRWDv3JRCOQKYkblB5ekMr9CJiXczYIl2Ri1PKdQ1R6R1O3sKb9ohR19
zxeq7Yz3KCqfYZ6W1+UFffh/V+rTqE9xksSnBj3/4+inT8Jti3RHZ5Z1UYbm0e2HY964DtSW4bCs
vrxOvvFATbvlXQA26ydHpv2vdqZmGQT3p2XpixBfGew740g1DVNV2+NAkU14DofqD7KnD2eMEKp0
8jlEyEHzuqTrB7YBScDl56aPQpg/wonQarO1FrmwrXXy30hT3i6vwTMs96kfYiwsY4XBtDDCqy2L
ZP8/V3aCTzdNLXmqq7cle19e4hwlEw33e27Y2Np8UW1Fm2CSstzs2ZI8mV0IHL+cIGPVjf2UTN2/
glDwJXcGLB8ekXKHKXnZ03DyjQEGebuPtVM9l2MzWV8pJhl3TbOvUSfcta2MKV/bmv/uwFugvqpH
R03yo5+Wg+6br3HexvvINaKN0+hvZSE8SsgUXEY8bXcZ24eCKix1xKQlOZ1FFtOQswMa+q6szfEX
m5nXuOIzMitmPTj2v8T0QU2rnD5y7jfPfRLtyllQO9B7hvfqIKgttZM0y+aUWHltbYxxyDFxUAAa
INXAQXesXRLCT+8NXE96TSeyEogT4qxrr97YekQOECyxYbnnPo76TdOb+yU6WdarSMd609UITwJU
oBv43Pq1wp5ZogurdTkzTL3nwtf6gz8vSm1eo3422XvbkMZOmUYGt6C2tq0Mo+dqqF+d+Qmkvl3f
QXmfpB5s3WmU1/8x15thBSAyNMMD3tcSJ66cIIrn6lppRrPFVOVw7E7G2VEpZcU6aL+Dwpibqlj2
mnxQT0UrzF2IjOUcJxH54FIsKGX3XcZmdsYmW2GR52qCO8ZVFx+UsD7sHNKiNsReux4xKkNQpG0b
GhDY9WYDG1Q/dY28RBCNzx3WunzXIytDZvZZjvZ3N/BsmO5fN6NQo2n+aYDd8V+n86cs1kpKPmGu
LlPdmFuV1NZjZhLcBjUAZcgWHj3NoRrFOcxHfZPqEXaCURUU0f1+U/l1sg9UQOnZSJprbjXdXvbO
dzV1WEvqsqVyPAkSxbl1lIU2rKpZgVX4VQ0TswClPrdgqDMpCsJs8BIE5Xp5wO2p0naaHDUQFs7H
UvKEktRebBdjxhwxLLVoPYU/qyU6TVYZ3LBYEaUuspelotC5WISZYFKunQIavB/S04Z8Wh9HQ2U3
DbjqSmTp+DGoURBDDjh8e//c6HZ8s1OKhfP2bwgnPEU0UVdLH6eUf6Xf5y/G3NThTcDkhxdz7sLw
xqY5f5BQ+mHxUgVUbBM7uFWsxDI4FZIuxXLISGtS5+VtVVAM7kE1rZZMN+2ebFiiuN+dv34XXlLy
24vj5+W5jvLtJLvpdZpQW8cKSGM2WtEnmCmEQ9bELAk/tnaNUObZa7ViF09Eo11mw+gRQ3TVoXTt
fx7remh9PEBxBdHYNCFyDuU2XgRCtFba048oZImPsmb6SMJ/1VztcCFUPDWTrY5dIWAt9BUk7bgD
CRFW2rXL8b0zqmJnR0H66kiWlIdLH6ctmEh9iJxDZ9DZV55lPdhxYj/YjSzuUddGF7MyM7LkNrsu
V/r89ucqaPSNyMSwS9tI0ciBA2An+lff69Mm9PBkt06E+TZluAq8Dnc9UBnKPYAf4Zws5m4MeWKs
Tz/544gf0kOpxF1U1ad0YSaBqrSg3CYRw4ioai3Sm3KorrKGFw8S/J9ISdJL9ZiD1UN6V6uVNo3G
MzIOtQMweRqtcfOzRhB7oJefmq0YveS+VEtNOFtGOZffmAt0EggCVpFtjb+KVh1CV/TvmTvZ62EI
DyJOx5NRB+M6kPDf0yQjQLcwUvf3aHSSy7I0HL3491+cPvjikWL4bxJn+McG7cGVpTePVZBbe/6/
bZpP+WNbTPYzyozVslCHhDigzGkpp9bbGGbFR2/pxj6slLtJ4zq/VCNqyBFb0pPqif0MlD0YGnlb
+ViNsZA0VzLzfjMWYX+0baX2qYH7taRJAt/ea6l4AC1bnvLgvCSbblcTUjJC6smpMMgB/3ZPBCLq
WmgkbH0K1CzWAKhrffBUOxBF4lTrHmJ6q4hfi3ZnJkxA+HlL1RpxcfLaOzGNjK55zUy8SsUcZmFl
0vbGvKLkvLZEPBrAgsd8O3ZUmzzcZxu0UM6zEupYmaM8aXl67TKT48jTjLUsWTbS8z8QVhPqFGp8
iOMelf2YNns3G4uHIm6jvVbx7fxX5uZOLycc0XG+1sm1GF4Ta6t01MH5h6BeHMPzthFf2SrXKvqb
QrS4TJlyMs7biS+Yz1ECg1gzdCJG/jvUvyIpYxLCsfq5Wn7286eSOLOsbKYD9JAYeoh/rA/DwNke
a4+tU4ePru9vVLLFjVersn+XTk+ft0zKW9GPlPoAuN1p0kU7HJPGHXW2t3E9rfr86eCasKi6+SzO
qwIwCA8VI2V67VGZ1prPPbzEtMNetAn8YfhfUJCZf3snyDbWopWRSdIwZMZ1wfR0zwK28Aubd7/K
UDx20LeAhsK4Dw6p/bqo336qvU0V8syVFtWvrsmAcBgTBrHkX6rih1j1AaNM2uLUDuRkUR4I/MKQ
vq9R+rzEDW4L2GViuJhyMDQ6tKOhY2UbLcOobYDzDFD/YHtOmhc7Hqx9pAFhKRB6PVU9Qc2oDXhX
e4ogtfxtWK7axH3AHlVax4oPuqpNWHAG2M1Ojua6dd1pHZvcUBtVKaQUdvBmQAkC0w0zJ3pSU9Ff
QduiVxBw3OqxonW10ToXcXZ5GJMcBUpo08/Oy2d7wseZxkVNTbl+DhjNxkAMxmO4RRGtLENsCqud
oNvO423c+LdIrU0nGUzmddGqRdJ7dehiUdIPt1qM2x0w3DasjScNluGJzyMKhiMxwAdPaIWvJ2q4
10bEQAskFiMGkNxfq7g7OlVd0A6uKPEo9+Bb9bAGZlu1AQ3+tsQQbTh/zCz3d4MAIYmNeW1WTbIJ
9GZCNDVRXtdW1SxMjyKAfGVTD3z/VyuBw5+2/T8jg8BH5uu8+c4ivxlxOZN9ZvNKUkAudxGZSzdE
EkU97FjXM7ZhH18czW7PBiKtHa16isDTcHf7+JMzc9NUhTxbou747scYgL3z5U/Vly0oREUe6Oo0
+wtE5TYVsb5ViCbZuOCzuLADkmhvO3wjje4dRwvseuJ2/VXHGOqUOzEoslTsXWC038lx852Xw9vt
azRwvT3MQmzqIDGaeRTmeFBMCwdjpXa5jdrQtvRva2reBtCZ2ei7J+WY33SZmL+H7myzvGgd7SNL
adnBnILjpCxxwRR9t5Q+MZJp+k2/ML75o3Nv4CMNJG4TjKONZ8KgA6V8oSgtT72tETxGst1BBKyw
H38ZnbrVJTGGM7bfQ0jtB8vQP1nAYohnkIeyqeTpRqC2Qyqf1GQzOS4gY5Zmsu4SIrXJYT+IB+eX
YnKKl6YuVEraSVr7riI4JAhqvqyGQyXSgwOiRth+bYlhWnvvFTOkCrzZwq5IBQ39QXTMjNGx4rKB
ty9Y3CF9l4jgQ3/ndMo4q1RnFl+cUyqQw60Sn7JAnKZCI3sqwYLiivDoyA0EM7r/1tTMAoGr5m/g
HQKZxloMx9C7KQNXbgvdvY3sM8517UUobmnGOAdDH/4wNCYEBbzVvWIfeFTLwswwtqNMXwIUDfuj
R0n92HTtMwIG7zEhE5MJVLoCdJSDRpP9qlqPFZ2/Pomdddl1O/5ffUehrNuaTFiom/Sh66Y3Vsh4
iBE34YBHxF1EfnjvA43/sod+gnNv2qeD0R3DUrOAuCU9uFbwdST+5MixBQBH+wqpo7JRJ1B6i6nd
NDkzbRBBgDPofGdfeQJNRDKDmkyzPEqXfUf2m3gYKtaiJxkV5pLvmrtJ9OYmSb1yO4Tpfsz1LwqB
f6Rd7qkxZtQNGwAQNHFVjQPMSB+l6pINRE3M+7UeQdyvgz3QuaexYCxNmTbWpsKdHDuwGBgu9Mv0
wLzVTfYvl1oLd0adhrxM1zKXJWeN1615Hv4ZQDm3ndfvVWBCE+/4TPC11IpGRL4tZua4M1r6xqP6
zCMf//V71kLG9MxNhpEc3EDOQBDD25gDoxotQeimATNtoxrToG5vSlFvLQ3vdx/iDo+jLD0Fwrtm
ISedtOkqzrThTaNzv+Pcqq7e8Ac7o3mmNc5HdQzs9UzWOprFBbXliepHeDO9EV1Rk94i4HUZJnbP
d/1TkRcnrUFpnGTkalaDrR0y0a0U9DL6oO/XkA+Yq4EwditkdW3tFvlZQPOjcZkEZaAaMJANHtpS
v6EPZHKbzSPmWib1b5dZXug7TGZLgpNLsZJalvvAgMVstkWaL5wF4QY31bA1wtRaV7G+nuhVcXoe
jMFDOBSGv4yuNw6EquYOkhKAGbv/HrWY51ZE8cY32QaS8T1LeuzzMdyRpk/wmhU7X6MPCd8L6vdn
SXOd0ova9PCsb6N3ifPfethqR6tv883gtswwGU2QPlP0QKeIyWzlALOoNC+K35R/pPyTgp32WwQY
3Ty2zu+D+FClACFQgDHwKFTViZErfRI+9ebgb/AaQ2IXH2XfqFsLrnfyDOZbVsW7BlC8sCvx2iXW
d1mHfyPSmY3y/ZtfB8GJJ2lTVk1+L4XuQToLugMEsk8d8/7GJR5Ydd0pYHzEFoEaU5NkustsPKtt
NToHHaqNbU793nQYDOUkGYKpdjw6SRRfvfnFjtvXSY9/dc44fGaUQns9YmhAqz+lenZBJ5Yf+ywL
zmVDD9dpE0anoUSGaGO5T7OexpozE6dNSfxj80N40ZfPlL4rhxM8uaJ7z8DBXWMCaUDqL14I7LZC
gFkYunysX6tuklunDj7Hsv1TNOGjGZNMY8Vas2Vg4c3RFEST72wVVZ9E1ohk2gb+d+HJS+cG18zo
m3NpMMZIwSvdGIl4iJDrH4zJ5DkiKRmAGEE978r95NNvTptCe2goOW0ZBjbC6o2OvszCQ+rBP++w
yjG5cbx5Hd8ShcJqH6U4Qe2Qo7uPHLiBgdxHtTNdJg3sBKyA+gTn78eLmqa1s/FcN9rGVkBriy48
JqH8nAG8hiO5L23mIgwtQX6byXLdjenvAl7dg1d416l7wC9k7ZVJ7qOzo266pn4tnRS9qyCYNYvi
GrcwHnRP+Mj6ATLpx6zP6lPT4VoZdG0XhMBPbZldXMuvD4M3YFzqyUSI8NapF7NsbAgwBq2f+US4
abI4ETtjRYgRc7qRf7TGHr1Z5gCrpO7AaEOTw8pCRqCjQX4YYJxtMXrgxHVL5+YnROqG4Yvt4BnJ
lq5NvNH01ru7lA9XkxZjqu6QUoWTQU5tPuCkJxjySeIZ4LMxigxGTz2Wm5zDCzUnsPLQS8cDnfLX
JrP0nZfA0Snk8NH3WXNx42k49FZ4nmaiQ6rthxgC1krOmCtHjftCWldrZgUL5blMfA12hjXXqxMs
Ut3EBB9+PRSdusbMQqjAocYoszRigEZqPXmyq3cldf5Vz6TXtTMPm7K1aa2Nqb2itRBssNszDjGq
f5NwHCOzd15F6XtrhTRrL/OnsgHHJCQ6kgn3Drpyx9+jnzn5hg/HME1p3Jj6bXCYNeY0BqNx5ZCd
i2hGP1vGsGVmn38mbFkzmMc+Ffi21j0B2KaneLNO/IAviggTVdu7RY9lk0EexGDW/PNI9ULmarnJ
NpOG88Yc3aFA+DTYQImSHHUtGJGq8sGdtMCO49afZ+syGCNpd6pncGKOOe3omXRFLYtRp9UzlOLm
1HjJsRqRjfvjoYwgTrEIzxTdzQsjEbJd6grmlMEXJncaXuiH/JVCCaRV8F/9WZ2NJmkzmVZEVXNi
BzLHL28IskNM0UxIVz/IAXB/W4F0LBzop0W8bsgTNhUlhW2WQr1z4jsHOMD8uvuGcX9He2SvS4uA
daYXho78BGoen4IQyQy97QhnuNnsWwpeDG2oGSdtS1BdOQimrCFTrlzVbXvNcOgYNRTwAlD2iUa0
ZGSHWi8eyd6xoUeZf6KfdXDbLL0Gip1nqEmZFGiqkDEI3Etxn7qx2nlOwlJ1Eb4U7rkSJgABXbNW
+CfyHa3tX0J1v4GmZOsC6NQe6qRMHtq49q5WluDRloDcImD0pY+4Aeu6LMa3Cg7XGj1jsUcGwxM+
9QRuC8YNOda6aV34NnpOcoz5Zts04uixPFfxYGaHiFu+BVDHhG2GiW28DE+eYXbkdh0W0cC55D0Y
Uz+BOoMOCUJ/XSZX23FeuzLv7lTze5ifUe3px1YomP4cfEhAmuq0vBhWt5umqj6mWU7zkHkpJIik
ap6B7MbWLKCDoSp3+dA/M8ebpzof3mn2ZOvQ5Pz0Hb86wVfkmVourUyvTuC4eTDmP1neLlc5Crts
tVz+r/fl8lMy72oLhef75y3ljfTUxb7+QpFde0kRftYph4aY3+X1PKe1TG7LnyUZ6Y2ml/bJr6vo
Ne0pFrhtFOyXP4XOSP13JHbJrHF4Yqguciq4rG5La61i1AKrJuQR9JmlF5W7vhvGTQJ010Dqcu2M
es8goOnol2nHJGbsso5/K6wXDAL6uxItsImytN96l7gyal9c/JC30kC4PIi8Xjtx92hj4r0OiYfy
G4eDiOPsbuU0TPQhbralXzqnPCc5rrqN9Jv46FNh34b5lGzQwuCNorj60bhn1Or5ziqU3Dv/h7wz
2ZFUSbf1q1zVnJLRw+BOvO+jbzImKCIb+h4DjKc/H2RV7V37nKPSHV+lhNzxJj3cATP7/7W+5XUO
Z6meMXiUdz54xvskE0RwR9FHJbvvTdZebTdBEBFXchZpvNZMFy61J+SjxmrORjnR1rK+mF5xm7Qg
elg2UgnjLgt+ItFRWxqVVO5sCK29KIiPDXT+clMf4xNliFstge8OVQLeMLMJFbdiHxiGr70ZmvPl
w3S3QuOFvpn+TFkFGvirDBUrzkT0T8UEcNaRxC9UUblnCSwegkgBAMfmuirECNKPwulxKiqEvwNt
I2vMk0NhUL6eUChzWua3t64yhhNhHLeIGst+qELrqsuMMBYLXugIXxLHEli5slRXRRXiqJsTKTGu
7+nX5QHS9MTZHGaGBE/7Y+POrMTladpIvwv15bBa9v3xlOXWsi/o8VoBwtMhhf3zXZYHhNIscAyI
PjrqnKe/vMFyV290rteWvv/9dvMH+9NLOwJ8tuMcV/fHa//48Mu+QjPx8ADV2i3vwNRpPBiqfpCh
gJbWeKFziqqYm6FVOaflPmyAzuICzEPBHAVjRZJiRqAQYs/7licuD4wijrZVB8iY3nUZWZRv6QpQ
y3EDJO8C0wbNCe+Xng75eZFa4oGIKLUBeB7xKfp+/tSpsOHzORsuN94F9hNrosru6+vvm7llGUg1
U3frgFDO9ommtr09fARM62ih/nPTV0NxzQc/ONhWewXKZ20G3y3WelQpRAF12GzHzibOEWk0WXO2
7R3LAHtBI/Wb0Z2qAmE9CrL6S1XER/dIGBg+QI7Y8mfl6dmtTJrvmUl0exCXyUOjfAPZR1vfDQaR
RGLs9StgUm/fyCK52H2aHuvSFafBc5DSG7I6whHzz0SVRgcLG+s10U1vJ4fEWgPUdI7dXJmsOi6B
I9JPfy5WOoVu4p4DHU9F4aQa7VeXe/1dM2+mvsfVVbIsX/Y5dP7vyJUa7mhwA9FOyzeu7M0mQhLA
KcUmYLV5W+5Go/boeKO+SSjBrwwUDrfRKtqb9a9bQ/R96IbiaFH47bM6usVZm1HNgYJ3cxr5nmXM
ACITmzraOELhByKAYz94nktgiUE9Z8RErVWhu4sGpBXgEFyw+OqWTRXCnkrH2jViQ2q94ClOyxNr
Ap8iLxvbZ9GtjDlq+F/72tb6NcDEPcH/9VHIJB+elRfn2r/T7NR/TO3Bf9Si6ggLiIhAbHb4LmKF
5JzNpJGwQAdW3ztlw8wvh/KRj3p5t2wgAVV3trQo73ZPMab5b5aB9NEO0XdpXZ0/M/89LfvRNk87
an9kpXpZ981aoM9p8JLFvXPGbGiuAoVNVpX+dyC3XmxTJu+TfFcm3U6qOH/hDN6HLtI54goh3eBM
iTwUe7HfksOk/OAlNTKqdlTPVnpeY4kL3HynBSmt1Oq5csvwMrjkLtjU8HTTT548dPRTJKqDCZKb
uPDe30aBWxEkopJilzlGh2dYs6pVpMXfMkwrOxWQvrFsNMLUWlbGL36VZYDKpvIhJwr24AzSPJDS
5dyLmCzFeLa11yz/VRF+J/LkoCESfweLWuw0pDsnGWTeQ9w4mE/BuX13USKPNHVf0fyE+9HRomME
MuMJcV30+z28fHoRSZy9jFT76YUM6aHuXeO5c6v35T8xfe+HsGoP3LxA4jK4hMq3nsYEdb6Zmka0
y/2cfIyRJBI3N6FCxqSDZ33x0GpZ+RC3Xb7ymvLOskjEgjLTPtaRbB/1QOwEXsi7ZRelwuos5PBj
uadJcuOMpBcs6iFBaXS2T8To9M8p1s+tnhDH1MyWPJ3fnYlIRtq67EsWP679URnfwCnEKJcK+84r
xWMQhfpT0Iyfk0bHvkhD+97xTe3ShyVLNwIwP3MpbyHhGy+NIOeBCgmKU6MQVAf19NMf8pVTZ/m3
Ckf/3PWf9prh+++xPq7gon+jk9dDDmgQhxp+/Gi0Tn0gYHw4xFpXHhrdZa4Iy4KoVzv+XrbiHCv3
h1SpdqExCm9CE5ss0u1DbHdnabvyiWU9ZnqWfLu69x4pydRPsSjlqfRGUirmu0Rj1E+Bk+3AFTHf
z8wbsZTBkxUQweSbiHyo3ftPQSBYCY9M1Rxd/7JgsIJ0nLNOPfVJ69S8abb5o8N3stEqUg0Dvtpb
U0201zoMHqbvv8y/simtVZe69bskUz6LQ6qSYf+CJYY2cm4PxwxvkSrJU9YQMd7DBFlnFNXhNPZP
Qz2V9/W8PhkTgLZyvrvsc8uyvI+c8qXmDDyhFinvl11O7oYHfnaG+fkZf7xgBKLjjHlwXl6+7EeL
zwEdzsHJHd0xiPC8e1hFO7ehxbK8niYpeWBln277bhCnZSNyW5zUvPnj7nKrQhTJXP5/e9ivAsyF
AHWXJzfLk5e3WV6x7Fw2wA4/p74rzjkKU5HF0SUGpxLwE4zJpk8Ce6s1rX6/bHyVtceWWfrKcWbY
pFNvtb7L7iedti31KYsU61GdLJeBt0Cm9uByig3GaN6BNaNTkwb6t6Zx3LUtNLCbaOPXVkocqjIt
fx1qjnwx/ZpJ2ggXv7Zrl0VujsYsNER6osE/N5yz67IZQ/0ft5a7ejv2Z7g5FMPb+Ixu/h+bpudn
IbOR+2PmRGe3gs8MHuGDzNhiJca8fM5nvjwN4+WOGyj2WLgxZGzLy/Bej9N4II/OfMSHZd4FQKJV
7xmPy8aTDV8As2OSgn08t66ldmbCtbcLCAF2vLa5d02VEdyMw1mVVfc5VRnGtFC+yFqrj2PnYg+c
9+sQpdriM52ARpELAw18kNaLW9og8Cb/NbHg5fukGTpNKu4CqKvoMk2ESo1uvIWtulAIcb77Kf+1
RzIJWB3T3QvQWiDyR//RtxCsL0+Z30jGg/9OanyzbbhI0/ykEqzSvrlqQHhm30T7rrLixmwkJNBA
3WnNEL8T56dhPjGTa+yAU3KFpW97E8BX45lvy1Mb3rob/PDDp/G8QRc03qTLcMvwoXa1YFiSSeex
PmUeUHQBkgVO1m1OYuA6iV2CmGHQ3TvIqwiAMKJzSd1kpsX62Hp5gJCZX26HBGJ5xvLcUA4H8FMu
c8iPOo3MC+57h9TFqsGxNt8Eb1Nt1UgLiNoBlBYf3EVBYk0cIs0ukyyU1J3YGZVOT7LofJPvv7v0
++W2jVdqU3gpXFFt3DisjzaJ6ptb62c/GhaZXwQHPLKYN37YeXX0oKHg4cGhX0WxhYOvIGdVUF8v
hk8ZtVO06okBB0SQvfZdTtb2qF1Kt/jHZprvLvtYtu0HnZJOmCQ+uHHp/vl5v19m2C8hTqzDoPKe
db5HGS7tQ6Q5HaLcZRM6cXjh8h1eJmXah9K06S7Q6ivT6T2c4mQ/dmZ80QSVy4flgWHwYInO4VrL
3cKuXgqu9Hv8OjML2IGoNzauuhW47lVIYhAQoSraE0hu9Oad474MXMvv05Z49iqutfu8HveJrY3X
P/bn5czA4EsSinzpRiUn3Bjtg0EYz4P3hEaF3CqbsJ3UaMzrVKN/JEtG/0JXw4Kk6T5c26G/7g32
CeFV/eANwP2WZ7hZxXkWey8E/Vj7JBrvC2XZmwFn7Uvv6Iik2+4r6QEuq6EkASsqzTNFR3euDHZf
kN40es4EBSIyLbGf97q3F6b010UdNwfdQ3M3INV8ZYSiY5TrsxmqlhsfV/mD1WCbrTWikKpYf8Yt
kZOTFoltOXsJR6tKTxq/LJY1HjVjXKNG+8Ha/qnoqvK96JW9HzIEh+h1infca7i9Il/eOqcxSEyR
xqqsx/ghYh2zo6RH96ASw7EYONxYfjOnbtNm19Ea3LM0iegw6nJDSK3/JNH4rKNkbF5zB5slBkSb
RWenLrmyb6ZRaL+8zqa7ndQ/wiivVqLu2kvaeIjoyzglWTEZ7l0mKTvWOCiEtVyjIAzxOR4thjuN
hhUdapN5DGMnR94p9bBptPxuN8DxKeUNr3vWYPCRKRWmRIKoaxyZfrhCG47cJyYWEonAUMUTurQ2
x3lJqSQSDREiA+iepMqfNaLdz0Egh1m6KD6MVL+2ba8/60Ps8J3SNlv2y2Q8Y3ws1l0gBnBB2d5r
HfMeIkb3jDzQWwV1VpyEM3TP7tRVO7wd3dZi5UCRsB83DFT+VmOivJe9Nb15VOxWAEj7meOXAV1b
a34m3oyWOMcSWjAKhmDaYyqR+8K394ERuh9YjSeqqaK99w06jVkNREA3U+3a5tRTUPSsC5GUX3D7
z/kQTK9p31n7qeuYuVq5fGX+cFmeMCYobCTC5jubwOQrja2IjyeKr5TGFhq5/EKhkyQ64TY7fcq6
YxYn5QHdAbMfQ34LSorVepiWZ5c/wQynhy7X1UOauM6tFj4Zxv/chfuH48Ap75YnLPuT0B5OiGhY
F/KaZeO2o77yUMysCQ9pKR9RHeM6mKYXJH13AwneD3LewN6w7wr94489SemED4UINi5Sm9uy3wGa
f26NPNlksSl34VT1bzqK1pVynf6CAL1/a9q5OkSgPI1o9z5rOUXm3R0u7KPpNeQpzS9K/HxAFlAV
x+VFNE1fczm190PjVC9mC2/eKb0NGhyF86DEYjnOqxVAMfhCzcBah0mFFWJe1SBX/Gm7TEYbjKw7
htXxQ8n7enTsT2T3HMIp5VqMM+oxt8Nfy/4hInrTm0T0EKd5fKmROW3a+QU1IH/U0OY71q94HyR6
c9AIo3zlIDrZXmN/aq6Dr641zVMaMalhKWi/gEjKcWLF4bWLfOul9yEeGX1ZX22HyzuVhV96k+u/
H6z6GS9JlJvCGOdKkslousd7civGd3Rcz44et1emdfEOlgiAND8at37bHcIS+okjJP5xddA05WPE
bj4GF9pXpXcIW8uIhbuefc9gfMz+czfJtyOUnShPvvLB/IhKSYuro2RsYCGdL7ubTldfVtC1q8ac
SAavkm1iCxMdcHud8qg4U/ElxpuU1JCFP3YSanoNYq2UHDtpdVfVdsbBoB8GD9ginxAXccAxephc
uz/2PdV9q/YxUWnn0Z6i03KvN8kDF2YCKB39+i3U2QgGgrXpq2Q7E9RO/VR4jzOGx0iZUxix3GSW
rq37SgcvkxffGGlZT6MpvwX+c1VEPqdmUhJ4Mr7nCuRihUK/Cyw6Sun4BI9160r1xVTYNhQdJiO4
YfusVnWQGERnDVvfNiHjaGRdlvWH5yTTrqfYs44199JwiXzT0/AhjLRkFymq5DPb4sN2eswjmMZ0
8llPRUogoBM6G9dItBfIFed4yIxPQ2KJdQbLPNpBeLVlmNEMyh9Jrc3WrRXtzSwu9llrPLvF+Aix
cW110YuTjFdLy8/IDi6xap814hGyLPiaHPELVyc+fjGdg0l8Ycy4um1aXX3kX5nDV0/+dnuYu9k2
Qp5zYwjYLHF51AQsGhVYh0FWSPN6BBq54CfvSuRaXpLQziZLZ+DPBb+Rk8JHm3NIaC0J+Kir1jPL
NTrMjUJ8ip2UEOFSQ0FZajcgIv5WzVk0BqG1uZsTd8YKoSFpdyNbbN+Gr6BmYKNd52SQeXbgrYRG
KQb0pLfxND9am2NK7ZuZIOwhcy8avCZIQiYG67AjUVY0p9KxN1gCHdqvVbOSBAhEehmvW9klaw/M
wCZVw8/GH9SVxfL3PIAz1Nn9fpjTshn+SNy1xDa2h+cE2uBLOiXPxWNAH+BEVPa4cQXwhbEjQ4R2
V7+nvPdGF8+4hi5Fg4Q/BhZhtkfzMO0bg2pntlEhxhs3MUGipeZzieZxlXBCroNoIofYE7T5zCk5
1iA4VtGnLJ3gpCsmPYYI9K1dfx8Kqa1CMx7WpSK1085fusBzULxxVoB23jYW9jqnqNBQGt7a7IcL
iyZvLcpI8c7j0c+AUVA/BcrwGBUmIqrQTmjQsjbXh6k8GUPyaPo4D0SgjmQtdZsqpI8ElmvDWCP7
iH6CEBcRDf0FxSuMDMR/qGFO5Jg9e0YWQeQ0pj0F8KcUWNc+NCUj1gxUdn3nF5OtYlU4/c98/pNR
qm/MKAXz36yjkVahE/nvbZ38smztIKLkFdcp0VgNnbYq1nZ0Ox1kd7W3zbInVyeJKRfFsyfq6BDV
2M4MK9tWboXeosp3Xp28kQT3RV0HqXGfUB4jfTG80f9jtfod1vO5RQZW6KmxtQRBj9k0XPphQzja
1jLB3eKOKTBagiyI/fyVsa4jyNUp1po2HEUVHKEJr6JI23dd/FNMA4qRfngRw6StqDKShOCPYue7
RnPqg/Gcs/onLsVd03OOd17VBusi7W50bjajFj35eoj5tDavvhbSZe7ENwZ2rmDGvVIExDsWcozK
QSmYV7QaE/Jp4H/fLMrmVr8uSuOEfgGfQyBw9olNF1tfHUsVQjS6lzhOiCNOR5QHGSmJFNm40J8n
WZHWHerG2lDhdy2tHuY/UmXxpxNcgV2yClIrfRoaJttGcSil+iAuT+3xIV4qmVRctJMU42CBQdAA
nGrZsQED7JK0OWq3hpw5hzI/kSPgivIVfZGOCBeCX1HOBKtIcrU6CW94a4bpRyAn5rQVsGksec7g
//J0EQDYhJoBTluuWouT1OXoTif9kwsrSkDDio5aOBb7vtbPRpY1m6yDORBj8L+61m2wc7U6mCWf
Q0X+c1cOF4IVgMmK4qm7ZRYgwZIuu+FlzVy5+F6bFINSBypczzWYRd88XTgCgjqYqG0xSG0zmFth
m396LmLisbPgTRXErVlR/lkhoHqOze5me8ZbUKqH1q2uUybpAdXanGvu8hWjLUXRz0llpYdKL2n/
99GrNXBlobafrLTYfXRE/WPUfMIqBAKo7M3xjUPftWJV1Dg60FJHAd6EqiCABA8/ZmDifs1vJlBB
gIPAw3LVIoOwELqYTk+MrfNTm+porcW0j3AKr9MhONddNhI95n7TEEkYXXqMyJwolbw42KDHnreq
Bm+DceVI0fCSTfndRLu4o79rdfJeURUkeLZZU13ZxA4Rx1WoYWKDCRph3M6IJXfLazSHL1pd/8g5
R1SaLwBm5z8gXSZ7DqAQdcmaGL2nBKEG4lry6rXeYVdUhBvLMU9zpiOVax/PejDupgLOWxVnu7YG
wqoDJWj9AMtiK1CwNT9QYVAP9dFdqrbax4O8Dbn96krW2SiCOUkJCDBn2UMXfDLdPnvOHjEkP8wj
BK11RBZXYEw6rApcv2MPZRm9p4zHjJKcWhtF8iylhdyoZK1iafXXYBBby6d9jpr+HCTQX/z0OAqW
W8B2wvS+nttC1fDTzbVro9Wf+vQY1tadjRHCjodDHht7zQ7vm+ZzMtoryLGfdpXfiT76zFDxZr0f
7doU6HH4ExG8j1uj5vy2gleNEhli5iMfbUDa20DWLc+NzrUXOES4R5oflxtBIqWumciRW8Vam98B
jUiP0UVpkQv0DiWHHyJ0NoOM/HIT/ToxP/FuyonsQZehU/5BgmSPBUZxKh2xIK6ubOV2alLGGymM
VcsoSEKxtReCBPd0+gm2AjSLI9Qq80kHHMGTCK351qdM7X2t+lVZJJ/007gWnmjWvtiXdY3wgrrS
tiI5uqemdgTPuqmYkx1al25SxlXe8rSvdupRs/nFJc1DtNKUfbKk3xTUgs8Q35jI9znB3JCW7hxR
NITHSf8tsPLXiFD7X+lQr2xZyo/fxlLpqntaNRGe4mytxiZY8xMe+C60HZ8tP04eYhsth2pmzg4y
K8+rjYPFF8cry8wemlHoefSPZrdKMbAojy0UaZrluS/hfKswNOJK50dzzfyIdWPvOJb5ayq6g4EA
6pM51ipqS5qNIkBfqzTipUfn22CgF6ICq/g1s5/G7Fsya6ycRc6xpw3eVxGbDTw/SuYe7QhbG66q
MsSxbeFWGGlxv2yGsF8b+uNvKHFY2fKucwJ1qtSkbZrRbQ86ipXX0APYBD/5s+xJ0KFF04bZJlK2
+zX+SsIk/x5oc8YcWL6Pygrele6Zm8R0sJLNNK0+zB9/mz+NmIQEQjzrfZr3JX8VvLTFTfDbPgy7
geR6rXhNpkF9JLZ9/Q3wbXrVXGy96PfWSLHYcqbxCl6y3LVN6XHYaPm9Bir4OmdMHnMxblG4qHeP
a/Qqw5EAhnRI/E0B4m/vNC7Y6pbqsa5L50dlscjz+1evdpnMgIT6Y9P0D5MJOsbJ3PJcOHDjevUt
ots09/Yx0lUjkWCxSgf6WgqLhIeUk9jps9QMeocLDaLqwPqQrjd0gb2LZau+FUw+vUyfPtGmIESj
M7mp5BQ+dLSxMdFI7Qro7dOfF7MjYW5v2J4YPACUYQslqrBq0gsLKWPXVv73xVhr5T9GvItay3oP
8Ki60BJ2nkc5OVzCIfKXQ2s/I0hqd27R24yKCOsTN7b4uG7zYBsor2yRb5RXxFCRmObemzZIGuDi
7Y55HUyatnSvTTc+k1qSvzT29D6Ehbof6wmXSCuPsanaV5wQUDI9CrNDPJ1E0FRn0x60VYZnpQsd
oJYzBCET/tUuqA10HvjVLqPzgSrtKJPiMeWPuSxPatCTrvBFbcqZOWPlnnGqCBUVbnVrZpoQ0wmi
8Syn3SuVIEHlOK1t171vo0Q8SAtI9bo3kR0uWSFjjY6ot3y6EYAGJpQxuxH6w0E0qcItgmfQLBuG
boFgD5D9R1tg7P1tmwM9tCKwCjfP/Dn6eLT3lB2g6g3NcAVb/ErEqzgVdku+iYfxeuHMBoPxgcVW
3uvkcUGHBTvhXEFxigv4TbpPieS/tVllxsp6hNNsY2BoxHoIuuhrItjSpbFpB48LV6yNYvMJYx+T
eU58Ckt0AqjHmUa7CZM+xvHLJ2QxU3BRieZD71c5Ud9p+MgWQfI/QvGoEuu1kN3wRTv/Veutd7x5
zSO4BWcNtSCj3WrBBy3SaoR05IlDV1fDg0H5Kml70mfLHKnVcgykoYW8UkNyU2RjdxfQ/F/MaH7w
szCr7Pm3n7L/Sf0CHQBr93oGpcmaq1tYRMesc7Rr6MzqxFx6kFuJjRFe8rhsaANHR6m7PzOY8GLQ
hidFMBVg5aqjLBaXtxLJHLOT7tQrt/o2Rb6D1jKrMaJqQFcX422e+trVCu1PxHLBCmiIvnG6X0ap
PCQUdoWIQqRbOWhkYbr2RbpBgTsqr/lVDgMxAc+/v4hwyC2cToX9lGfMJuh5xntyCdeqwze68NFR
4n9zs268twjg2P6GZzXIq+EV5jRHlDunjg98p9hQw1MFz4jGhnqadJqjJqvjc+LB93B7843cgvzQ
TYTPDaMCqAP5IqhpfRjOZ15Z9OHmxJ+6mSi3lRME0R6WWpBUD6obCEu05HvhOOMjcohoxdRFvZoE
sLSkpWJXIyAPQ0H+DCTIPGHdu0Gf8p7HKh4g8JIM66CC2pL551NYFfCOZirGQr7tSywxUsJy7WJM
PdLptUOkSv3ye3RQGBKDsrBWbWp227ob4W0T29yvXKOwLmK5OTruQBW9JhJlPlkhWFLl+tBrrd8b
REMW4RgeilAmZ007AHjx7ytiMNZ4bfJdkX2f0tpjkZk44z6UHAMTkEw40c5n1cpg7duNQcAtep0B
4ua2HgbnVZP2Y1/Cao04wiQpqI8el03csje/92dzHTqA5auEnCfx3jPICj3OaBKXzdMwS9s8dOZk
h3onWbb6QTErXUtM5re6Jv/HmuH0YZ6nj3hsExSpMCxVllob/nCxdudYpW6KnYOhF5C2hqkCojpA
ShJlt8vNg8CJVK57TxFIDFP3t2nXgwdmjnX0oLWKLErNo+QuXQymOeQIAdGRchi9NLhmhrDc90lH
uddGXwP1yLXn9VisMnWkqR6+9mJE8k3k9xRobyDXLNyomKypKkGNhcLyXOlMBqO8R2EdpQz6DC8h
hRdYwBb19eXkd+h97Wf//g11BRL/d5wUL4mn7z34mCd7dEhQpa9xAGRIB19J+Qx3Ud+SG1/tQjqf
RIkH4KXDGAFSo5ccF1nckqFillsZjvi7vZaIKS2wX3uDwQT6A3aAZZD1QuvZPHocR4eF6P3HBpyN
vReJ8xklKNsL04zWLFviHfgAaJ0ECeWr/5BXov818UZ3aQm7hml58z/9r/kwPkdeqgxXW9uBX52U
RslF4bVY7OsC2+eZhvcPhgg0+aPS8GTUE1YEnUJdZLSghZLm4AsqMblPcAwCFh1qPPoaWDtwBYag
+fTSZi+sZzlnmy0b06Y+1RiOdkyaJH5ScHkJ9VTf/niGKINx1etELw7EdDD89pe0942L63KStIFV
fYyBCFeOUT0q9AU33wq2U56Km1YQMNFlE7R9++fCdwpSwzo0QTVtAfXV33Q3f210hQ3VNIs7oyVV
aJz3e4FbbCZwxadaa09mMkuQH/M4yyh6iPrG5WLn9Xq/c8Ro0MbBuuUGVJ8qA/76vEmtUcMLKHdx
2pFd6qSb0I7PVdmD4OfU3qHIqU5DOktH6X6t6zYnnFrrtyVagR/eOP2A8Nu82H4F3cWW8dlJRHHT
MfpsBKSUb0RTH0HuBT/yQb7ZYzS8hjHUh3RyyZUds12Q2cZ9RetLYkc4Yd6Jb6Eg/Ncf65v0YrDv
aptbYfkT8/qHBErYWY5/WLKtF4ZZRFiLDJmI9W3B1Fo5+U/8H7Zll1hSxHRwXTTo5oyP6Ymca+dh
vbTc4SzGN/RWnejzz4AL9dYLgY37Drw7WFb8EUH+Kb0ghvrxVMR5BnRKpGcL59HvzbLP8SOM9pgy
b/SUH39L1c0mQYWk8z8Tr2E4WfyaD4htQ8uJr70f5GeXIjynHukXfZQxc5Bh92M0nzubCica2R/D
yOrBt71XOQpnU7VGRr26jVhMJkTNJ7V8mGB6rFn9U7cvMKFKwNN9r1hP9yMYFH+y30Y3R2UdqK/U
T4ggyGT+oFkhzJzJcw6+HpfnuBzPqdQ0ugWZfRgt0T9PhvuapI78Gl1Wz7WWOw8qrsVplBq6POL/
5glsQxBzzOGc2kCyAmrIU9Td0gny0Via+sEe+xiLE2MVxAj70SzNbu1MpQXHudaocIREOUiX+lmb
SSCsVKJAVmxYnvd3+IaMQ9X+HODmnrHiRudq3miQM/hm5pvCMrm5PA5LPjqb/vBruabMsZF/pB/+
JbXyL3f/vwyx1F2urf97iOWhhCH/I/782z8iMecUy+Ulv1Ms3b8bhuubPiFrrm54hI/9M8XS/LtJ
p4rKsCEM3fWIJvtXiqVt/t2eH+GFlu0KMi7/9n/aUnbR//2bLf7u2gSk+KhWWXTavvW3/4dAS5sM
zX+PtfIty/FQKRuO4O3EHHv1p7wVknvaEZ6Av5I9hW9WEh41JfGo0XDY1n52LXTpH1ALgNICWbhy
EFpuS2eKjoNImEvnP/tcMiUG24HKNMXgxPWLbKgeTkhLpTsD712GFQHUruat64Z5XNvfZVWw15O+
OQ7NbPa0yAVum+wedf5Rh2KU9pL1aTTWK2mDRU5KyoE6UgvIgD9hecX3ltDHa4gegaZuvU6DWJ2S
kVTbxqQs4jQCi1KAgzKExzxhTHl2bAKaHL9ZEfzmnnC4IliI7QhvjYXyQPTrxAZRm0399k8Hwv+Q
waj/D98uIQq27TPHME3D+EvsnLCUV9OcJXIjrO6zXNe2RWlT30aIheOfRZ+PL5qM786jR251yTuD
BByLtgtWIiubQ5uYnz46LqMcXkdaWv/h8zlzzt+/hcj5lu15wnBs2zANIax///WVVRP+Myhmev6b
XTfRKbLDu6DRrbMcw1MXhohm/Vg72PRjkK8RsJ6mFd15J3ySoJF9b2g3eJAQWyVtebbftRjUByaD
Czo94sCluJDv965wyG46d/694Rnsqyr9cKqWeV/q3C1HAM5yAD9TgcdjJLzJYEoLzWx0gXgo5MGn
Sd7jUt6FFbj+cYiIKmdZee4bHao2za42N/qbkZiAC3P8vCiInpAm4XatqN7aqnuYrElQ+4x/WX2n
3Up70X6Y18B1jbt8ENT9kAaFfn/QUUwS1glkVrkpslzKHKflACnyqf8PCX7uf8uS9RmMDc9AwWqZ
ZFDOP86fTr0idEXvpjUL8CTdVHbwhIkoOzqhfl+qfDz3LN9XZst4zni5c4NI24W1es4T99W0cwtB
DQW5NslR/TtJvLctoif1fHSPZlK8+e40q15R7arpGIFsvg2ej8vF9MJ+V7gu8Pg5Y73RmJf3ab8V
GlZXZ+p+oJ2e9qWc9HXpDTpl+NhdT4jP8lmQJqLiXqDmd2LVHP24gJVg+eqICgXBCkTFlcrKlmV8
nm7UIHtOalDrTUhxzG/kz2iMk2tpWDGpp+E3S9bOXiu776FftPtqhnMtkbewiZDVo+rZLyu4JtSd
VTWFR18aBskd+hyolOu0u9yXyJl8VH+jsQ9sKrhSp8EZFCL+Dz8UP8h/O00cz/EBa9Cw4Cpuz3Pt
P/1Sg2n1GdkvWMzKiCVnZK3dtkygCCQk/prNqvEhB/X9mx+WN1ZI7sqEbrZyE+/qsUakn0uOmaQO
S+SUUjur+zL8ev9f7J3HktxKmqXfZdaNMmg4FrOBCB2RWpAbWGaShNYO+fT9IWus595adFnve0O7
wkhGRgTcf3HOdxqSG27R1lBQaGI4WjvbVzJmaLFiSKY75PYsPWAsXNflseF08jtX6Y6jQWRJzsJk
32+030JtiQeYjbPLcNJz0JzRImbTPs3d4RzlyrMwe4zWQCPticaqbTvpodnpwJHIMBuYRBsr3LtZ
nWDz5OykRf2cqvrBpL84JlHYN/EWWTyFVZl3WFk4mbFz0zdUe2z3N0Q177mLU1KoQ3dYLdIPTPFH
aRhENfBoj1o6s2ajKtrVlfa1qCSNmc74WVtMFLoItBTpEMRDRTfEQFnQNOaXYQ3k+HTTiE26Zzey
xA9RrYtLpi7nEqLxVFhs113B6rK3KB03VIM74vbRLNY6ybS4YYr1DqN8MTP4l4wjlV7xe3qCcByy
0v+edqz5lS/5vLO6GBf3aD6u0nisa+MTUcJznvB/Ylt5c0wbsQaMUkrnsoCsgn3fRDgfUjhmx1Ft
kf3P+Y+UrenZatC49WYe5jjg/a7Gr5/G/J2V3vUnK9Kp9aPIb9P5N/BSF8BPwYMbhbaVrcH3y3Rb
ciPy8seqR9N+keK32uQYbjtnPzRRe9JbsBPOiDpw1N41J2ZHo7PMQgQ1GVaLDXpSr0vSkYs1WP6q
DGExT092r5DRkR6GUVRPYL92Bcy0avjRpdDcjIpxZsHOxqCCn5qBLWLtNvsys31VNijGXAk3y0Q5
3qrKM0sGY19PKNSL0d7Cr0b1tnB++XGkHidHO7WbP81sGeFlRZIGjmAwzAj7Fw7pyygTdS/aGhW9
cbGlhL+d5O+uqt3MEapMiu5GrXuCoZAyafrTYLUYDzaqvSWqj2wx7gUbTYysm2NbYTFu68O5ilgm
YHZu8AwMCXl6SfTOVOnLjEiikgZrxtFGHg0uthmZ12l2CBNgZCHFklAM3jAZFQDz/Bxh2j8skbxn
uQKeBtnuoCzqsQFFc07/lLXWHEfXfTUdCweEyAkYK74G033LmWOTdpmBTTxVywcS3dqPXPGssI3C
0Jj8m47++zr4612tqRxM9tbP085zdfxLLdHY23ACcKSfMJA4W53wR9dYT3A5yMPqXfdYSfd5WNvy
LPNa9bpl4hFx3KtSOflxaGzu1Ta+tlFKI2mqD0UFko/JKgyj8UJ0rM/py5KMCJl8GFgWRg0MkjEX
Z1wmPy23n28ZtVdADakB1IG2r8eu7tuxaZ1kMVqnpo2PaVfqjwSjuhI3R22qU0iAi2T5TZUn5/bg
cmp7ibjMg/w9WNOw+zfl1r9mtPIW2fTZlmbbjm0Sfv33c7oSo+E47JFRjnDiYmHzDJjK7EU46xIZ
S9/quJUGuEgH1sNTwsxIh7mKHqvKdn16QZ3yKXXrA43mjTFW5KcsmQKn1K//5oVq/3KhbC/UtMhk
4g4niflf667ZQFi2Onri47LsnBZFb6U8azo3TFHjpsbYNl1MOBXA8vpgQ5uEJLj/969h6y7+Vvtp
JD8LB9KdqnGY6/r2Gv9yqRHiHusKE2Qv6dqjRI5ybiIACe7SE1RkJTenfojy/KUaMUWf/1k9tBww
gdXE+V0l4oWnW7FCe4PrK7ppezLDTT525uB9F3UoblaEnvFdFaG8jlk2gyKt3X1dsVhrkImcqu2X
73/iG98T3Z5vGr2/ejmaeaWlGNU0UNG4Ab6b78Z0VU460cagFPo7g4oSiVArQwy030xyu3HuCt7A
kwULSHGF7alz6u7ZCt7Z5NN/s3kRuvrDooj9f/+WauI7OPtvDylMg63cty1ddV116xz/+qZ2k8Pa
SWHXJVf7s5RQQdau3K3TjGG1rh4J8yw9HJXsQCBdDKMMim8KpJa/tSh1+d46oE7KqzOdGFpBqS8p
H5Q5v2h5I/ZiTh5A+h7mbHx1TJdxbZN8wFxF5CCeI8t3tNR9gTwlPIcgH7aIAsmz87iKDZ8F48gj
/QLQB9zCfEKqCtOJXLy7fDWBmA3WB5pqiq4xxvOc6l+Now0YNmiM6jE7LZMLg7qIO3JnNuQBmRLS
drEupEVo77N5NGC/5Zi7EZq5k634aY/NVt383kjYeuQHOyVD3xHb8NNSkD3Gu9FsKrcCjFG9Iw7o
o8kr8+wM4GGitMfePzvAbruvZBxAW+UtJIlOg2wlEKjgjPcyF+A4n0CIdpbX6HJuG73O2MTYL7F1
ivOpYtHFNSlMlfe8McZTqew7R1XOwu3/9Da4fnjJA6+5v5Rua3m9lbhMfMHKRwWAcmlBiYWog+wB
+ut+UJP3GSmOCQK3atiWWmJQGWiT+sWDVgR2Tm/X1VxSxhiubr/Sl7Jy6qrKZ6vCmgiDdM3sPbEj
7ZBbmEuG/F2u4leh9V/gABCYYo851XI6z9GrnQF3asxRD+Lofks2JEne3neFO+4H1r9Y23/wIrEJ
mbpy534RwHewKwuOCeVWgh2OV8DHF6VzigWJ+99x8pN9BbKb+W5vWaFjYYTvnQcESKy9U6iqLpo0
rcjck0HIsU6e3X36qixMFePCPCjmfE2M+SdrCo27VN64RR75GD65lRCqEgu6RmZ2Dxx5QVlZoZGt
bExlKUg49EjEZrHqd8u6eTBF8UnKaLRrZt5HlBbI1yP3gyntnpsEArDrUR31x2rlA6nNEinmIq+F
wlRYLxuFWw2zHRC6w1jGd+tgHZ0e4qxkMX6ZV/tJFc1zXZjd29Ctb3lEOLdl2fg+RfzcZvCjimoI
UbS0PqKMwst1rGYsrK9gHheOQaQsFGXCRfJXD49lVhBot8m03BmAp3Fp4Wlfy+LWKiHxSr9H12F4
K1I3NMlQl8wfvLWBA8faejXK5UhWA10RuGA0wK8WjSAD7OxNytkIcUQnfsXjwbIDGytfXsZ1q4cZ
vr/GSrLjhu+gmJr8YZNmQGMlY0O375tVFY9mZDe+Tiz0VCniMRb6DT/SFOjpL4OE3HPVVy0ZmgR6
USB2GVi6hd43WWy0IgBJjVj0gRixS6jpdLGIn7I1hf2Wpt3rmd1NHqk6TIDGVsUxze6vSZ27aao3
wCQqz4aRZgWVn5DoZDNOwZIydXQDWtBnmh7kGRC7MsKfWzZ/VIVpgbuuOl9F2TygOQAtYgGPJ/dp
5+rjM4YMryid93mZwBGo7rkXOrounb601U8r9q+dxUozMEV6Wqf+KcmohIvmjN8LC6M7fcIDr4PB
5Jjs1s9xFYqnUr/CsioekvJnssz7oetiDJIYWLOY5RMGt6BBr+BzFHtZ3H+0KLT2Db12GU/vmrK0
F4T0+SkZQIlhlVNzw/LyiQbP5ArySeptw25SKxR8sFWGuq29sm3ms16mEpyOXvmqY807klPMLRzx
RnJU6hWzAlafBjHRh1dD1REKT7BwiojlngW/OZbU3lgpmfTFpBIiIYvstA8q03A8x2E00WXVwbzN
uDbRmZqZn+sGQHC9zQ5LB2nSHnjkezi0ZU84U8e+1JXiTnFYr1J081YTnhIoIxmjfKoIwu0HjiQU
c/P6YbrWmYtiy3RKaCO6SvX4zMFXaHnkkWiQhph5eWji9TS6NqIj2qpKcftAxSXlKx2dA7I22iL3
LEg/stzhJ9hpftrefULQUnpJ7L6i1JX+GHeXZ7qy5cZN5fTJHdP93NMH3YLnRZpIOscPq5x4j2ca
GseKD+6sXO0VeDrcnguD833M+0f+VcdYAz9kMQrlhH//uUyzr7jYrBgQ3XZdrITCQbaSScEmbq5D
KL7Cx1MF5ahRk1O65n9sTM5XJvi5F7No3U8n8uXjR6FhATBa8PwDoj9aan2/Yjr2Stwee1hkizd2
9VFACTfkcI579Z3LPgDFZfqKNj9pLVEoGkZBdSWqWFXivWUNMxOQqQ0joCVE8Eq6+OYp10eCmV3u
1cyOyWOFwqG2dIIN9bn2Zq1RhcaETrsbP+R4Qjvsdgx+KgqetK2xFHbaTY1zArwQ1+s0iMjiYaPA
AAgjiTmNjdaXUunurhzsZ81QmYnpQtyUYWdEVR3UhQWqPGdoBvUGkETK6qzc2IST/mDM7ssU2mBF
Ss7DY5IsFwe0gFd3xUSadjtS15F1B4sjC/q9kznnqFpAB5krcMiRIIxEubMVp6cVWPvT2Nni0Fpg
wYWznCU7xY3t+uAk8y8t5a9pp+iYzOPsu5W5Ei61hOjbUaknzU+SQkwodbhWQLLtB6H/6BilEKF1
ixo00vbCfC6Pl43bC+HA6MR1FDi0ZZ04ZCpH7+7XPIrfHACDZ43Lb0f80VddHAaXQa8EgKcLbFYs
uVGQ5xVjrdU961H55RRcwkW6m5NMD6Zl6vaEPBDIZUCRl539GcF89fkCiEDagkDH1cB43cEeJIn1
o0yHrxFA1FUQgTeu3b0LgChU24prvKyOjHSNi0PJ4HfWnuHA7zoa1RBeRHlQEjkG+CX4zqUxX4LF
DDlxzy7BvJysYkIsPeBcIrslwe0KFc1bKJdosjXlAeDQpZ3NcFQQk9OLrb4RZa9CfQUuZVxVhO9A
AwsZAgnwYURrZ6Rpgv0d+u9kvixpvusqKQ9GP2Mpr3uTt0WdnmbGe1wZcAmaOmUqzwFdSexyIiYs
/jsRlim6qlkE6JgV1gh2i0gCMBMtjjq9KH01Htpl6Q/2uESeszwRbQKvSrbHleJ8N9hMWwWjAz/R
56vWl9eMIcBDYrRvA+4HOMC+GPr7dS0/NSL49JVM6bRHNzxCdWDmeD8YYM/QktU8iUChJtN3bWSw
Xau+knNIZerGKtKR1nH8CVpeXyYmYVia6xGZuku1bg6IDUcK5UgKVsLkfUiFQV2CmmLW8WoghvGc
ii23stTkCGTdiZhaznWV37G+rRth1l6J2GzEXesk9Ni1AMs418yCVuZchbgjMW89Dy1PDr6VgIAJ
YqC7+D6ZpuY0oq3IENQHequNviLcVwtOiZauEQkcY36e256nkn9Tiaq9IIRH9zUX1FdzPZ57JHNB
pTS6v0ORJsJ602ray6ZpmqdHrpJPzSZeqY5XlyK/SQ91YyyM8Lqf8+Rk5xqY+xEQ2XIyWI1QvDeI
00l7SJVYPVmIGpZW20JdXO3ZNXrlMJQdglexYfVd8qfh1Q6NY+JxDBsHtK2w3HcQ6tY1b6GVlu4x
W4qdVOafo56MAJfiB3TPsWPgXFWODJzIB8dA7SVtb92bTr4zKDfA5zv+iNR0rwMZ9VhW/bDzBbqW
AYwiJflC08xnMGW/1DVh1d8VH4ad4NvaViqMQtJNToFf0h8cY34cqjndjXltPVSLC+KJimyaomrP
soHGBu05uVmWPMKrA9X9pIHfTxNmIzPpqA0CBI0dydFFOhbCTwzHCtDOYDHsS/sxO0aqrAEqTz35
C0w5uUd/m9mtE4qNAIUKChl5fy3jZbdK603FSHRKVfHQoF26Fw5SH71oTt8vwVqsVyj19tFkTMVO
RgRFE5ralNzlFV8ZMPc1NCXzIF3m4ANZ5r42vMbDwiakTs/TYu5mTfujuPWLW8F40ioAt7bM4gvB
QDmqMr34LJ2EHNi+7Lw0Mu0dyElv1rr+yr0cY0YzsiCTyNqUhCHykm6bnf7RbGz9Vk3Ro22O5UFP
YP398w8kKBV0Ru8MrISYEVTgUoahdQ+M2YhqHVV93xrtgxR6d6zt7jlfRxWUW+sA4NnSN3jX9997
A0A8UFCKG97VoE+S8RiT0LNvt8zeJavfogLSXqMOX6mafFjF77aHRh/1w8F18wN4McxFW9SaVDh4
SWuGVx7fwVZJLouak6ZRC9WvSsU+f/8C46XlJkjb3cIa8WpJ5aVobAcKdfHcJgtQbqciLIzuesMs
5rtWVAvMqm0U2TNLnWdYWFasVY/J0LzB763O2sxukx8bv7eyfFo14MbeyrR7NVFC7iNQGw1hneCD
hnusf4xjowiCPbFXt0Edzf2ULPjcM84ah1Jrz7yS7RiJRgfc8bhYZ3mkjGufdXTOlOKkV9ByqwWf
bofkYkY8Uis48k0TNVKa0LppSqmdk5rqMia9SJRszHT7scqT53wziKO/EEFnMe9HjG4NyOKIqsDN
o/Rw4+s/6rpcpI4VetDlfDc5VKADI0SdW763qS3XdNqDEr1I9A7PXTwGqw0zQmmxhvbMrOIaFAsh
QSnGRMRdXWwvniEbI6xiJd+3pam91hHdJ/mS8yknZMfL03646UX3iq+u2Lyr/eu8HtbRKN+2HwK5
+Hw/arh0xs55hsaSHpdmfmy3/UBhYTI2rJVr2YEVxs2rX7pEXtqR4UlGn+OtjDw9zHADfF4OrVgt
f6vG65Q48yUm9NBcAoaibvg9Y9d7yXqgnlxP2FoTwIvkZCXka17lLduU63maMMaXRI4aihPt1wWY
JM6VPoSpQ5cUFXvU+06wahGMWXNiuGA1zIud0BGNQH9rq2EPXmgaHnnOyH6qE6XwSAp3w1zS/JMP
eu2ZCGLcaXnwDbCPYj6BPPZko9qXDqY2zV51pZ1tUpNj1dXzsJHV/IyV5XcHt/9iFr3jK5CpjrGR
515TudNxcDD5WIp7X5lq77vC6ncZFYp0F/WaCYBSbiyGnXTagYB3nX56wFwxSEmVOClvrelmxywq
WM4xNV1kVt4ZgH2gaNBajVa0ow8yT2XNYGg0x2nX10u/W9k8GCMJyCiSshVuFJhEe8NjT1HyJ9ET
m5wt/aYVmEowchFd58iBoBN0LmqHSXAszeYyGRN5rUt2XNMGqb+UF7JE21278uejdFeJ0rM4rzTY
uWNaP7pOzc2MOf+RFRjQpsQ5mGYa7ZuujJ+WjMOvQCakmubyISuNHjDmW22r5c1ImAXlMqleGUIT
RpyJd/SBlOMJACjNtd19kbVq0Jpmd1DXbAcPd35DYA6mBC1toCykhhGlnN+7I+ajCR/GFNfLz74B
qZsv87Mx0otYgxm2bSaOTaT3WNH1hqvoZHa68qy2Bm0bQlt1ASCXdvlJrdjAjY1K5x1D4E3bVzZY
WoiIke+MdD6VFK0SVktCMJjrlQ7FR9PJdO+O8kccR5PfGJvOXi35U5yWu9CFwT5yyPtdUrPLXqoX
x8zkUVX5K5yYbZyqdzJkH3WJiFQ5r+pLM+CqsSZCQmrtrYwBDfMDkGdgMBSE+5FazhH/vOLPs+v6
6MTI0tbM3XfQNaAL1AhlTQobm8OO/QMuHDesKaW3+7hz5301k/skSZ1U5XD6/sZLF5trYi8N7hBr
m3iPb2ZEZGLeltCOLZxm5Kbji3PYsHalk+26mTlXugDXWCrau3GyQskIACdqup/Qg+wmwDA7SQIF
Q/N2vMmivZtaQVC42X4JzeuT3D3qK7eg6nTd4fshnBcb/1CnE5O38rJmgBrsTcHfOO/T9nNgnVGP
yP3X7rG3+XeOtvFec+pPgmNf4oal55SQs8ufcIFtojCA3Yaf7QRmHtdWxaKKjhFMtbgkU6DCgGGA
ZKjePNRfo0MXNeBJOINQmMjp3ESwE5ZrKzBL5dLkK5W+pak+J02B8E0+6Oj0PYh6nMhWhQetlHFY
sz6zwVU1bJouAg5OaAHLucUSMd73unFGlkl5pO+ZftVnY64TtKlQyaJyPlXkkXokMTVoXzdj8WoX
exCXvGPRdNaNDccwQvuPItEGzHxMRKHxQWNQxOBxIOfL/lPViXm0KnjQkZ50F9Ph02mq92ZQtbve
TR7GmnCHxe6PSt2tx3hWBBZGZiXtvOBMta6K1jhXzSB+sGB95yIrXf22UQnyHJL4Ok05jLNmaH2E
6n62fftWB1m40d1JJwa5Xr1Ueoq/rY5u9sITJOs+hKIEQ+pgaOUSEDCSe8u2P52mn8r2Re8w66Rl
1e1WA8JA67j3saHPeA7YC6eWOz9SW+Y7otMgPsRXbmT6W/JhCfPVZ3w36zVb55E9eTEe1HY0d7WN
2qQzHxQjv7Dt78ioGNI9gJEhtMSy7k3Y0P7A5KNzH4GIISU0Vl+1a+2EHFdjGTCS0KKn2UkM6VVO
pr53EohdJRTgSErQg/TBa1oxkiGKnLWvYBDEcMHAPcfXnWfVqilalZ+oWXk0zeoVAwcu5bajeCKu
dDc0hRVIOL4BtKRqV287Uam6pwFrBl8vIPskT2ooqJdfQ40Qq9y8IpDJAxr4AVEzh0dUACFCn/uF
wXE9G81VikY/NqPyJUnJARTystSx/WirUPlI2LiBOFZgm8kUZolJc9QhnNFba4eqtPWXzVqdWln1
IFukZXDKvL7jwFUi4h/Jg0KLkrxsvApGWEgjULm+m/m6d0WbH8HOC6S2M/nqbvtCuWGTOESXWi6h
Nf8wNgrsyN/TY0sH31/va1Xclw011jRhTrAWc9oZeJSv37/EKp4gZouEz44ZX5zMxoBcvPcs4q7d
kZHbOYvyO80lG7LT0Q1NS/QOOA9mrxCovzPra2V84dWQ4+SgU0SwssM2hTzUVRR8xkT0MBkhFKYS
Ok2m/tMcIIYM/XpVEgPmIdr/ZbPnpPykW1gC/Sqca8PoQ1ch52fdWHMO3xUeDKQ3+Dx26uxcuSGf
cs4JvjODOEJYX27k+n6Y5DAE66AJZhXauYzmCUtuf4hU2lGEohLzZ0Km+OjMe0vqNye2+RvW1PQL
ElXDalUhyvRADkkEekdI/dBFDqj4sgMBZct7J+p+m12f/OhUBBaG0bkHlEFfVmzAFZizT12tj0QC
GmGySveWI5MoDMGYqv2RK8UrPSlQmdw16cl8VyPAgNhG8pNsPImgjrzZRijSZm6/m8pEBEy6sREY
nO2mobyV1vq8uRE8zZqXizYyEKn421DRac9P8GQb2Lv90ehiQhpnpQqqdSuI0/HUMT29lpJ+cigO
ZY2lryM7YD9Hf6IuK19Wff1V1CkASo0xhRDsWGOxW/sJHBg6ci2HT8dRAlaIixJYxwIH81RV7Xga
iZPjM3XB6bi/iCpB6EElFMhmzq6xqRMXq7XPOMeoEE2b7441veF7IKIREhdYlSQggq0PFCV6gumk
Xw2NoXq9WYlM7Iukz9ikSEIwn3L7aU3Sdxkb8S4WiLWxOrrBmbesguHZDDtiPNZIHPMlyQ8i5w7s
5v6Ax2w+ATt+6apo3CcQrc+r8dTZ1Au26IZ9izf8PEG44ITjWdNZ2m7rsrBNDfgBGzaslWKh15zf
BgvK8Li8xj2AekHpm8jXQU9vcrW26JI5dCY8IynU684sKn/dEu3FIXPMHIkgIIVx+qgaSoVW4x6x
J2SZsnpsmGQF4wQUAyQrEZCzyxg+r37KlPDpqKdpMw3GMc4cAVxuvxj8+RqIRwihu9FxoGhan5gl
0LPwYjKKO0J3uX2NklfZCKLU3afSiJ46SVAYIysDYgn5D8Z8bYfqrSycOwJmZoza1uwPiYtDfyB0
Uk+jxWtr9WUx0+5JN4bbgObQ2qrc/opHtiF7FCzGlDr5IVLyOITCsiKtQjiVDe2fgkSYXQnaddeR
NjbMyYUeLrrFnSSeiBH+NMX5SZPrFyYTvjmSAWOfxLcxZdyTqNp9F/c/64lBYWOf1dz5kKn1jqGs
nXKxT2aUF7Idl2trq7e8G1hc6M567Jev2GbbkJX1C+F3qddW44M7xfGxECOsOLZD1By7tDKIp0kS
f20WwBdbezK+drwng0XJNyHKwf/6VHbROzFVgpflslef0i9Fxk8OwyGvzUW1k7hmPGe9r1XYEfpg
FB5CdWosxkZzD2bFUrmXmSDjzO7rOqDuFV48cS7WUeWQ2QxmQxj3SstdQDXpUGHwbK2i8Zu4hr7R
Y+BhyxEsOpMYfsBIML1RxHMvvNYZ/LSOzwmqt//gH4Du0l/hCK5+IBK8N/sEbrLNCrPW9pM1H0ce
Xbe/9WV67R/3wpjQOi33VUWiXYyvsTjNl0KJoQbRUq/j8gEj6y2FCW4WSdAIHEWlflTXP2bS73Ml
ezbW/LmN1cn/D9VkQtqWwBlIJWeRx8y4aewnLFanqcieMxaFemHdhmit/qk1/F+N/fPS/P6//+er
Jji+Wx5/x2ld/VUwr+vGX7QWwYf8+H9q+ttHye97WqeP7Ouj+7vK/vs3/VNlr6n/MF0NPS2ZwTrJ
HuZ/qeytf7iWY1quq9tI8HWEKP+lsjedfwiVOxaMN79JN/X/r7I3rX8g9bRdISzdMhDt6/8Tlb1u
aps662/CEIRJqsrLcExtMwH8i3oL1EXcaqkOXnskACZOOTzZVwQMNog+hVW7Kp9SdrpHppl24qk2
PPjS3NqRzuJJvaXmM1nG643YIMgzFUoIAsXZqdvT1dEfcR6XnlWRJm5pTthuYOpcFb9ENr+i3U08
EzfWaEeHuf5K1lYNq9EYGNno7/241seuGfbTt8h+5hDtgSDvC9pg0FO0zYOgGdS3ks0U7Ci0cjhY
5rBehxhOsyXywCpMZ8+caq90JeHcNdPoskIXxJpoS0VmpTtCZWhIfGnSyDqsGlph0S6H1k7luW9L
dropqHct341KrgTksg1+3ZJDOFGaeRoO7Wrsx1PL1s+rFvqFxiEOrGWGkCRx5511PZfbHHjYrXH5
qdvu3RRHuC3tmYtzNR/nSP/dsBkPk2GwwgXDml3qvpGDH20ImNJnW2KIz34z2vgqc8K1U/OHguDG
lhr6KweJhySX1rbTpwl7btiMLHfNePUdCWkj0UtMsUr+ObSNdqBHfYfH3Ow7OEEiZlPg9rQuZcZr
I/QC9VmxawdmX1n7I9mqKdwUXt/iq53IjFomTEqySU9o30kmBKk151kXquZU+aNcjzPzWGLhmBgM
zsVyPlK4kudlTZ/iVo+COXevqmNImNgkNdl9FkxaUe1sheSNpGvsEK3+y9Bx2Jq0FR6u5B6ZwuzZ
9FyPPFi+jmxoqq31js4co2x9jreDe3FtES7Jp9lRdeea+dhaBX1UEiFQ1nduyTiDvOJSAyNdxJWx
SxruC9NIXiIN2UlRTnzgqXaTUj53faqH4Gx3YL+XMH5vEVJ5g9EfqZDETnQd909VP4l+/inKfuUi
G53Q1AFEguhihqYyzSvV/l4Bs4DT/qzqUBaBJFj7ceaWb50YHkfpnpuZRJoiWm6GmhxaM2KLNhnJ
LmdtySpTwAibKjZm01szOOz4IysJJfhppKZbHmvPYsBoto0AkVnMArXMtDC8NLwCpjPw3llWFzlu
Zjr4ANVeRBbZ+JYu7ORTh+omMeNbb707dG2raRmEHrsveVnMD1bsfJWrQveQYNs1dT9hrxi0yA09
3ag6HwYaK5HBXAHEGQ+qktDjPehIQlhhq6/6WEaXlN2csow4zcgcpPie/KKzt/gSebDkCJG7J3PV
flcLVmgUXYAVHbFyQSsLa0spDtNxXtmxJ8yOt7xtvx9JPJRDXV11hyK4zHcOplIW6BYZL0nM/LpZ
Hkp8PPxUmhdZtIlJ96jwzQEwN9ELEIdsWxGJGa2NMACUTA2wMgJEt1ea9se4EiSG3edgov/AIPJ7
LmUVxu1sXBr46jsAexTSZiLCbgNmssrUFLO655smt7X9mQ62vqJGweKBxmRF9a3bsV9ZDNvtAc2/
tjewM7DBdM1AM341jU5MUpTUZ3ZaWO8UUEttwRkiYybbM+58lsb0yfATcwKCBvwl0SeJ56jHTXlE
KPiSwQkrLYV6WFtvVpQlvgn0CBY/iD+CBpm0YwmeW3X+aAYlRHUY+44+RaHFkRWvBGJLQJBQfsOu
Q3oqNrP8mrLIMrXhrcyaz4Tfgqa+Z0F3lwAu57En+9C2YAqpKRs7Tf6ks64x+mvQkFl+Je7IASsi
Kxj42Jbu0WK1kFbEsaEjr8AEZQd10F/b/FTOxXRCsWoHsJciVPNzv7NnjD2DzvjJzqyQ+Qh5j9vZ
MPGxaVLPDs5g/EIzSHxR0QalWEMnmpIT3zCEOVWo17UVLGZBTN5cv5lD9BDnDmEqsBC0dj6lZbzL
HX6YznW7fSo0wmnLagcka/L6AsESVkvEL85912nJPnF/N8Q77meN/Qol7QfKvTEsyDoSZTKGSkwb
wVz4janQRgQMWgwhwZKKE16V9G60lXunQyBOxjmGCEaK9pSmvPlpusPBGrE/wxWuyHFvcT1GiIQs
/oPLlyFcehMyWEcQJlbU0OA/19aG8VFaxu8pk02ZRadCOUt4CvuFGBeg5xmMXxXpXeSYhCZDYPeq
tICG7siATTPbCFQBsF+3MTzbfLWHh1I6Q5jEzA1yB5pt1truD7v9WpTltMTjtXQr5TGqpp+ovRjU
MDIiK9OQtPbMmCsmedbqei7/j3FgfzLRgOyjZS90B4ZgBG5ubpjsZr18F1S9HIsocIjo3EG9ehy1
6df2vOtcLodRjn5kRMk+zxlbp4jmZtanpeiL3RKnVwdlUmAurrnLRshYsQLRixhabCaa40W1wdqm
4hGCBLCLtQmXx1oVQW+IY1YHcjGuY9kXQUHHiESGJBUJGNvrNZ7melF9PReBnsF4xMs7vhvkkjgd
1GXnTe9W8CYZNM2u6fyWjceN5R0I8+0H61XXN5ehOiormWdFhfa6m3b/yd6ZLMeNpVn6VcpqXUjD
cIELLHrjDp+dpHMWuYGRIol5Bi6Gp+8PCuu2kJSt6NrXIpVmmTG4O4CLfzjnO4Uo5l006Fi98Wuk
DuRJdyALMiMG2CC70XXNnR6HPsFmahWbwxOdr3mczJFe1Gw+7Rr79ABLOYjtr6Tpbm05IRhEjlYB
3l7+j9LuZt8QgBqQ4+Vsfh10kbyk1lHYV0xak/ckwV5ezhpCHAvmgxuedCQ8K2MhbYJZux1JlPdx
drFB7LpdpRX9wyQ6+F0zujU5IYqU3K/9eOyqPLhCr7xCYJRv0iF0dr3HhlUbFPo2DgzHsA95CU4C
0Mz9FI4vip+rbiGsTgI6o1Oe+TejUxxMLl4AsGQcdGPHiv1Yp529SuTbwNnjW1QHiLllph0Z6Tab
2dUfW0VHhayKWC3EU1qCIkUNDv7MZIh2CB4uM7gWLVle7PW5tulQGfVdubl78abIpp09Wa3r7oYW
eWQiy4AjigUG0JJ9P0eAYJYXZL5s1DiZkpw5she/Gdpcrvm+yLjMPaKC98wNRoZdvIezpqRCkG/I
DkkVrNJ8ef9fxyC7j6Y7ndGTjnvUans9muqDNeQ8zfFaSWvLMqU9sSLHXx2OxnrOtXVSjOOVo5Xn
WmORiOYmqBjewKLnn6w476XgTe+iwOYYGBLygCsgSYvg8cKzyBFbAUSjtBIkio27Nu/IPmYiNrHB
RZQIfiMz5YG0kviuyfQHpbT3PhDDoZvxaWIFClhlsWIWqkWUaXkceA4/fv2V9NK9kxUEDILXTB8Z
An9NlN1S4+F3giu0bSIepYh8s5QNghsd4rKkFLeGjyieL5k0PiZJxPA0us/EfhQ7veiJSRvuGZG2
B7MMWH5nz6Kai+dYU/ei2Flsk5enNENKr6tp5wSOxvXsvht2S0OdHyvPfqldN1upxPJzy7wmSJbe
30WzkDtIlVNMByF5z2cHH8LE04DKAX6YAwNjJ51jSehwIcJHIihLH2E3GytHka5YWPsqi9GY8qoU
wStuDF7CZjv6tD6bSZ+zdToSIV5HiMW0jj5/IMtlrWbBdGVKTy5oZ+o2+6BDFiC9kisKQ6iCTLCj
GM0xCWB4CAP3DccdaB18yScPheWGrYTYVrZXQr8Mo7OIYR5gLXCYUCqWBeSv2czoWEyVsGYq+67F
3n8ihw59tnIJYG5spvzDDNqATBXturOx1tWE64nJoGQqCYy1h9vIIFEuY/40VpjlVK5vAmue9mli
fdcpFJUsvrmO9onqe4dKsuIoKt8QV5ID2RY3rZ5NAE/QZUXFu6xhtCS6t0x98v081m8uDJqtIWwQ
qf300Nla6pf9mvQefQM0ZT7WuG3Bch/nPAwvdV2bG6qSW8PTX+dUjYRXT7yXmK4FVXINlONeLYs5
GdmorQ06r8GejjMlOCRfgA2wTlb4usI9b7RYio+lXeybkg2Z707FcCtkrtMk9XQ0RgBe1JiutKpj
HWdZH3WhZdeOQQ0UmBfmWfKUZLH0hxioc8y4B/UWsbhLvqCMSn3jKk2uQVutasPjFO75stk+wmNw
DvXWl4w1aXD47AOaMxcG+Kof0ktTgvPyGujZ5JquA2MEfJfNjw23Uah02JM6ki4jy/yAEPJ44OXU
0zRjYs1Z2+NA8iQD2nBgt1rX+zoLXtE8ENOrkKna6n0CtrnVGOU5Q6Fo/6LZJ9qGigDpaa8CbnuI
HczkCcpVcwTYY2NDUF/MN19InC03OVkqPbNfLalj0BJ1qlB4TVhJO2huopC2LpY1C+yp3TUNadhU
csfpW5gA8htjfJ2ZZKyqDwAcb82MY68Rvs42FYGvVtE3+7GButIqf1haSUpyZH4IsH7a+ILXPb86
XvBgywwWM2PhNOdokk8ld3I8EMyseM+sq4Xrl9jcF+YcvNQirM9djxpDcVD0dYMEgxgmo6uWVO/o
MIJsAzZy5+rRc5wvkiUht1XDzr4cO9ijBeXhfUhwDUl240JITo6OO8iV0tzvo0ZuZzdkiNQL7oQq
+9BCpRDd1uR2N91harjRm8zduwJhyqA/hpIKQfFGVU0LnBDeBlosEPwpPw55mIB/wLMSKUNcSFly
TNZayMuzSb+3TZQQ53SY7E9DY8xvdjcFwmitYOWIpNu2h8i3NA0GbrjMKbPk1DfipqztBQCHKDdH
soL5hDAySU3VO1+ay1HiAQPekG/yDW4PGOBS3zr2yDAvvEwFb2myMJzCi/y+HtdCGTaliu9lU7Kv
BhS06CYzK2tPkHBe0/yu9T4xCmIXGA5Oi8ZXj+k00AywWSnnj6TNSsayFiGaTUdCNAZ8mn516PVH
T1kfsJ+/YHHtTJJtV42efol0snaJxes5AiXeUhpxGozrqhnOLnQa5CDz1sNQpGsjUeKOB3rPe+Dn
nlcO0v2V4datz275CjnZyAoexX84WtI35uTGlSMKwPBuIGnCs7srk/iZQmkfkzBeLEauvT1DEG0M
Gn/mPat2Co5NHEJH6nDq5m+eySiXRynpDJ7s6jWzxaU0sJq7LHTh0pSV5le40s22OU29ywfSdIZT
3heddLzqoOThKYwBK5C5Lfrqnufyq2OtvtJjpXzN7bYF5rtVKJ0cp0r+2erOd+KhIeClqC+4wmqy
riVtRoGDfKs1S23KyxoxULcdFvx7MH1v8+S1JobcLZ0HyHUBHah5IB/1QJ2IAGNoIBJBhjHZ164R
Thib+bqt+K6pw9uAXdFNNGX7LOYIjslwXsCghKEM0TkVa7WoymHkPnouSzsZY8jBKPukIi/ajIP6
cMIZRip59tRBr1ZrwUk2a8jSPeb30N42Lbto5oTaJtHOde84Z+ZhJSNH/l/jUWn1ayPcS9gVAI6T
ap1YhEqZnSQ6PWgBfPPQZNBDtqn4nhVutc2t/ix056JKvbyaCs4E7Jfk3K9SlYmb2vxATfcwama6
TaNy46AgPE9sAeayZdASehuHIwFBXgG8u39oN3o+H5uMrshCMU+a/G6amL8wGOd12iSHYQAMamK1
mt36Yc5QaKSpKrZ5hXrLka+8dj8JdiUwEn/UeoAZUXXmvCojAypr02MewK6VHyKI3GMNaLfWtDNl
F5nSpb3uQyvbStUeRkT5ow6YA3lQomdPvVgip/r5zQZSq3LLODOP2mmwQq1K4hu0lXnEAHVE4l0d
U1vLNlWYnKRdd0c26RrM35xYke41Es0E2XBGKGBx/aWV0gKb4N6j4NJPOzFX/X0DQgxSusiZJ6Aq
ApXs7NPYskjmpVIKjAERrlxhayxpCcKvkdc/nKOjTOO7qO3JFhZsRFzaA4HOIeKd70fpgqBUjJRM
vbmrx+CCBi7YSPLfVrVdfgEVNHbJe52Z85GxX9lZvp72gZ8aU7Ey69I7hxxT2CtuQE2cvax/kZMg
/FyTnLmSXL3iIam7+ehx2MuiuEqTk9ORwxClyIFs3fo2jwVbq5GkOV6mcj0Nw1enyde5cO4i3WXA
B6uJeavPXAe58XMeRKu0IplW1PnCokT/3bl3XlDvBOaayzIbWjWjhVDZHXdGrqurtODlM+itxE4i
gJMjkptMuFzAlQ6V7YI0zyaYpCP2eIVnpvK0zMcy+JBpJJgwgg/Rtun3kesytaRCZ/ET/Eh4pNls
yFpJTHAeJGLFw3NkVX7ZVdmWEbhav9D1k3cuy+HHfWW0KSELWHDA4DnrMCOrQU6kwmZOckZBy5Q4
wd3IWGtdWgk3pQuxgLyHmzCl2RYdC6UhQm+Qz3q5MZKioqeTygecAD9ZaoCAzZ6cJt00N2oZELJG
2zQD9BFiOrNVD3KjCrJtpaOLw6PSrUqJayVo7+YqejC8+GTWXcGMRkO3G5ZENFexT375xbBUy8E5
0GcmJCUPKaUOvjA3YOsZOc8zSYwYoTAhRvToU5nvWSVcSVKbVmaMDyxU4oqc2bhxvzH+YWVQ3/U4
RYxCsnGtq4nZX/TiMFAjImO+Q+RO57gUO+4NtUpMQSe20WC8AkqkKChMwq4WgvgM/iEEvrJo+b6l
9S0d7lUxW+kDWRMMgyl3BmXxupRfqMBwnYXut95gk90ieAWWFiN1WtZ+7rZp4BeDj/W13qXi1LcY
II9oHUO4lzc4gc4EbXD1MO2d8ta+DhiKVp1R7hF0faUEres1B5pDeB49mfY84zMIbAPsJTvLfd58
y2f3FYzFW4WKSKkaeJqmXure25penmzHAZNvZNQd3SF0n8L5hFXQI0SBDquA8iMkf5TVTH3WX9O2
l4w6oiMTT0QQ9oCtdCYKc8axMht1u5l5H6+EHZHpqzPZRrKfrbMSIAOa3CPBR+OaOqnKRLEOkVKu
tQxs2ohpPlTuXVrKxh96SpUfmU79yGeDPMPlrO6N0DwaVfTN6OTZqsW48sqjVZxqpAqrYnBPWC2n
b7qDWT5LPurGlfe6XLxIxQBgmulRGnqOz7Vl/JUQ/x53wzsDtJ4VLRAbH/FmfVaCsJJAQ5xrFUm6
k4N8iklHhIfNuw+fBGTZVxKPEBVOw01Y4yJIkZY7uothZUI5n/JI8z6AcUz0W4uHqc9WNIvzjaqe
6qxCVGVGTwBnuL0BON8RN/3YFg28ZD2S26bKwr0eP1aeBbBZNtwbBirqKXfLLdiPO8NI2tvGc6Kt
rQNQC73u5PX9c9NZ8VGjGdzgxdzmDnLUKR5P4dgROUCY47bQ2GcDihyuKuTMpWUrn/jxfC9H8k6J
UGD+ojFCF2E/fsvxeoo4fisLbT+I7HNuEU1wd7Q3KtB8vE6v0Bx8Rl/5uWqNbayqPRJKe4frAU3s
tUH36ad1q26DxXGfhYF2lQENsNC1r5M0cNepNTi4KmkpKvZoe5VZTw2C2Mmur9oZO1NefgJDCWjM
uK/Ix3X9vDF0OpfW2nTkRR9kch1IsmC1enCORdMx6SFNKovqgDF9Jg4tnKF18Sb1UdxUQ8wI6G0s
g2EL7/rdTnAjDkrzjQR4QVuDBV40ZeumGQEgO9ht0ICmdFggeTAOLTskY/pidqOtBrs8krpFskHC
XFjXkarLjBlzbPTO1jG1PcOT+go7+j3Rj1dKUjgAsBjXzMufRNl8T3FN4ncsUVUlDFhqN57RClCn
pGN1XQWcuaOTPgXZdG+pwj7YCSNGZ+AMIshHsrWBCaVuZFU8NDyOK29RmbF1IH/8UsY3QgfvWiFH
X8ed+Zhm+0apwJ9yEER2JblcvIOLyILVXgUvCkMMiYpBsS5VXpO2sBYI5Gi3Hr3YWLCV4gOKMHr0
BPV1D+HDc+Gr9Dkm5Eweoj7Id3ViPZj55KzzcX62ZEU82VdqVXeRXV8XeV5yNNq4Z1P5PlQfyTL4
03DOR7DECJu6k8ph3l9c6wmljXk2wSbCav9EbLQtupL9Tx+8GKUw2Aax+iRzbaU7A7lqVvXQeyhA
Y4AYa7bYJIUyPfFC9QQKcAOV5Mp5oQExdaCW7mdvMFWgUZ6KOyRu35ECU6wjxPYIK3GwxzjpvosC
5CUNwJx8E1tIFbqNNVMcQOF9i3vxjVt6mkp+WHQxln3d6UgUY1W+Ba7X+U3pXhvYTjzN53m/7rv5
HZ+mX+nJNZyeHrf68JXNmNwn5zLOxaV1Zg5UIs1XVpEekIUa14OkXWY706Yqwo6J2Si1G+0SLF+y
c/udpdm8OqDecRpV85MMjqOqltBdZTPCZus9VvqETb97UVXtzwmOh44c64lR5VXPB93peXJggXiY
sLNcCbd90b0mO0a0GO0weVvNwa2/4L/o7ONyi2DLD8WAVbcE5QhLkjK+RVpLyiLkr7k4NY1bnHDI
wG7qAmD1S9S2pcrKl20L/2DxLToJaebCFo3f1thWpHMfheWbCyNvi8flIZHRRndmcW1PertFek77
yVgOG3naQkJ1uPGDnlhGcUW56uADt7TdvPFiCqLI1vtV6BKnPo03U2bdClS1BNVG/aH2+svgqJeZ
pOLOgSYTtUROLnFL5MJM29beq5mVSrYQF3AArcsBCFLpitQ37YFFfXgtxpm4Vm3eRJbBps+2yFHS
aT2bvLwuoDWfy6QOmYDKHgzsEoPcUm0xP9hXJXormF7c3s5daeAK7ozO2IQhS28v6Y6J1T3qUXCk
mCLXVytSYi5czQ8a+LZqIcuGmUmNGKVrNfUnhA8ThxHP08SrgTRRSPhjX5AHpSNjGrjD04r9J6Ed
GJsT87EfSzYHabOigA19/PGcKePox66ZnkMTQV6Xjvy9LF3rgZSN0k03OX01XQx0G33Auk/ab3jt
9Zz6o6ltSze/j3WM8w1IEvpnI9wYjhsg89XfR7sokQ+zI2VtL/fcFHsr03jlacFVoJnhUeMgocre
iyk3tou4QM5Rhd0YOlvb10/ZJO+juHuYibn2bTt6j5/rHOywslzFsHbE46/Tc2fpuzBZDskKXLsX
mS922xxmzimUmStWvm11RBbhfBjaF4geJN1NPPGQf5i298y+IGUHNL/2rRtupOX0K/xRUR+y0oF4
R0ITMSXKvsUstLN6QF1ml2jcDeMmjsP6FSYrYo3MMlhnDh9T/lXW6ScIrEeDl/osVIol6a2ivphT
Vo1OjcMWGtaWcrOB+dHe6QE/dGskON2KlFDE6s2e8/xotfkngnN4CJhvzB6jZKRZM9+Hb6Nb5WNg
KsbXCVPYuH5mLEOXa4VPpMo8pbZ80FLJEZJCcINzdpAN2GMzTCK8q0KukKqEBz3ReKFDBeuyML8p
zI5rxusrMKz33pXHNHU+PTETedkJX4tad296bArZOrq90HyxjPsnfrdixGtr4wSga/G9FN7GALUV
HpnOsnWG6IzXkUALHEZuyohSmdyCs/Ngp8R4WbNMNgY8sgnG4MLR34hoZC9S5yZLbRD2SbLD8RKv
a1uuRBGy+6878NdlcKBsdvf86K/K4hHVEoPtrMdaVLCEH1oQNUskhGV+DKz0j0lOqsg4Yd2r30sm
tqsGtbOvQt1A+E7wRdx/5qX5WgfUlsUyc/UEpBEmY1YSL/OX974IbhkUXZFWnu+mqmVWx+K/Chiq
mT2hQ/06MbJ4L3WMOr0XbEOaJKgz/MV4Nz9gMox+LuPvocx09rAFVkBsxBFWlPOPP6i7snOrmnQ9
2njIygCEruyb9pR00acZsb+ZGxhtdiAA3sb9q2mHBwPqImnIpm/GxqdnGhm+1AI0Ss9fKBQrP1L/
sCJ2bGX1gTk6e7JuM5C7Bk3UPASvMcXyuc4LVubBG9XManJVcApL+03vrZWsg/uoXMLNmpHKJLyu
LJ7XeETnnz4lncn5MfUvNYy2WTFfQrzay7xfZ+5wX5giuYXT7dP9XIj9nO+GqrwO8rgA4lVrWxTL
d0KVvHPM2lwRP0xWngzfXccm122AGtFTL/kzqky/HmblEz+hMxmW17ZSIapc/qaUEUCZOvHFDJlO
qyXtyRPlvIldJA9NnZ5MLX1GVZQcx5rQGEzDLOclzRho7nSV4ID1p8abfaI6Y5++e6/s7LabkSan
jvUx9A4TUyxM225IIJIfGbCPVwQTrdjtc9BhkGhiqTjk+dVUTzvkTKTqIYEI5jTcO5gRY4CutdFz
KHv2M/h8XiZCv88sQj5MaixIHAw+bLVN7GIid1JTwDecHNRqgyshDvdvWZEkhB88a+NtybxYBXrj
L86BQGeORAYn/mZql77OvyeTdg2wA8c5NjxlRBkmu/miingxfoE8mtm59hPjHaO31xEB8Tzk2WuT
QlR0S2AwmX5bW0UHmU3f5I2mDqViFsM9yhOtD1Dg+xDAGimSwryrcxw7toARhOu92MzEswDsafYO
Bo1ne1nlp7Ji6xcaVMFjeprqahNO9YX29KsuI0xUMTJ05tyMqHKNBNk5enbbztwOxXzKx95FTUYG
qolYSya7ruBM4/o9qXrS/R6RHZki43tu0TQOMntFA2ftg7l87MZrskGb27ReDCFC16mCijdSk0jC
Maa32e2ycxJMFibXahVXfgVq4hibScsSnIHxWlvaemOq91INr6xU8HKgHeYAmK9M3qm6iR1KVqxM
MXzACAEckFTkXMad/tRP7ufYdOJowA3eDL5MEFznZBf7OTFja5Hj2WmS6Kot5xdBNt2qDwBMqUGr
9iW0Kl+pB7FMkOPirCEcWQfNtCT4cYKkdcGqtF6HbclB17AtCxgzSObTmXfC3R6/0qQx4LVfkzAO
UGYggdemVa1n6HmiBE8QvWen7C/bNK60rENl1GRnAino0Wz9BA5bJFlFDeIiXK4zvza629ZTXN9s
2vcBnhLUiO36v0o7R2MPxBh1NLIcTXgfBctOqx/uWe+ic3KeI/TTWamY3g0a1AN9W0vrAUjUeQ5n
pueKm31cFqhp8wLq3lv9Vy+TGUcu86DQQcUxYpNU9LPc5giSKf+SgVm6pocvPSMce2Cp5GjxO2D8
+9zNLiZUi5UH9oSlSX6UWYhQhw6xZ6uOywX0AAIqBsIj6c1Zd0yLFx0b//+IhT8LEi2mfxALS7h+
/28eNzL334Hcy9/yl1LYMv5lY+5F2asDCUQPChdv+Gw7oN3ev2wdHK8Ous2ydf6q/6sUlvq/dAje
whFCLvTtBeL9f3jc3r9cw5YW6RHo+yD6Of8dpbDxK5UPMKBEkIwHWBqu6zouOuK/UfmS3jTGRIiI
YzARh9p2L8JmSmekGmgxe3ruDHzGjQA6o9ePiYaON2C8tK1DxYa0b4sNr2fGRppjHf72I/4blrW5
wBP/rmDWTYm8WrdsyxDwyvVfFMz9iFW9AUhB8QdcrxvGW3y1N7mGLr9tfLIo7NNoJVs2mE89C/pX
A+ssB6k8aHwJPfK0owWyZqjHq6yi0Cqz4EsqPbgqLYKZgRh16x/YQJ3618/bhsAEq4GCgX6/jNR4
+fO3sZbf8ZdvIw3aYoNrB1fT/eXbOKPWq0Yv441LUp3Riv6sAneD+u+ROnKZC9BkoG+5zK3BOKGp
qbJYGWj3eRyQ22jkPhkQwalZ/ig86zuSFBfRYydvDE7EW8dr7oIuwPAuUDJrWDEvot/lOq2Zitrv
LHycx2E6FwJ9pqtBxhwUBorEw2jnuJBE3J4erI7mCKFFV+zYZbFSTqfsHxiQC0b+t1/BMy0L0pNr
IE9HhP/3uy2uQgEl1VsygpmpRUgwfxC6Cwbyp9JjxD7oubcbrdo+DZITNHS0W4nC+JoJdbX98yUx
foVicoPBuycu0hLSsWzzFxi5G5dxn5ZkaAL5IY9ouaHs0C4uXt5smAQHJ/LKxysKiDHAhZpEsCQ7
rTf/OlR/Cjn4j6LPGS0VXfu//vN32LPp8qCj+gfJjWzlB+Lxb08geuAR22xNG0AbR1h1ZaxQO43r
No4obwmP9TR9Olg1+rixsrYMNPbaUDxUZOohe0zvJqEld5oR21vWvUU2x8vsODgZGp2SzMaRBGGY
MaxEHI5CVLU8ro5ia+Vob50cHWKGekjInoRlBBt5RxDLdxaQ84mc3TuZIGAr8aU+LqoMO9Hv/3wN
zOW2//mx4FgkEUDo0Fskx+HPN4RV0dhxP/LlW6oMPNuoF0RxIAgkv2/4dEyTqb0bd9jqOVFggQzt
/VBa9+Ooq2PvsdOellDOYOi9a9dZZOUmGhqZt2eWB8l1V6MB/fNHdpd79OePzMls6BaVli0989fr
lZd1MuazFWHAdfRtOHkFA8Iq2jp65RzKUn06JL0SP5A+CWFPuykhDy07kQWUni2sGoj4dHZ5uFhv
BlRX4PLYmYzmKSNB/Ky7iNlSUzMe2jz7Zk4koXuTZwI/Sul/4bKvpKbS/V8JWTFZjesfKBEc3PMJ
gtvOMriM1lCKXWCG82U8qsTNLwmZw3ihsr2WedzNiGrJDgwOGQjQnWZ9Zq2yTwq3wklCTF8DS2/J
YqPb6Ex92uYtDkJALd1OGh0dh6p2rVE6UGScYZO0tHwov2675d8zC4v9FT/GCTUA4BImivCfxosK
Nc1nPeRneSi+NNWcPA5ZQgKQbcKXHmAqZGSYnmP0gim/0y4bhE1ebMnmzB1PEvHtDnoYLXPpeTyp
4OXPQqMf+POVtX4/EDxe0K5O0oVn89+/HAh1rfehCMi7AYcSQt/A0Jx2xj6YoP+MqYtLm1LvTOwK
LKDu+ONjyQBLG07Lm3LBJTCXIN4IMqjDpOWOlHaMkqUAejS+9gB5VsS1U8miJr0tsZaZVVRsdKVR
jzaEkIXVXH+BY1icG2idqlPT26//8A1/f9t7jq2DK9YNWiXiN35+3GodCLkedhF+BYcXjjEjMTby
uriY6l1nUgEZy772asli12vQSyeMSrPWxxDR7aWB6QfVfXfIR4SnDO0lXB+lvy/H/QruEcdWYt3/
hTvvJugYTWTBcsqAdyxvKzc2b9Fn+uiv8wdP5enNnBF1m6bavLenFNRBW48rI9T0ncq7hz9/c7Fc
u1+fWo57j2KH/2CO+vmbl6lbxaaTcIhmMtqOAadgnHjRjmKC7a4Xk0/amutgDPoNmYSVV5IT1zAg
6oH6qvZsJSxx2D4CqAfxeeLzYm8XZJ6HTQmzjzAcwH1wb1DfsL3Vqm1igXNmkutiPCzREsH+uWnD
6QF2zn3ndu9TL7W9q1G9p5EgC4iavSSuwxZ6vnWQIGPiX9bcQSB4TSfm3lkegozDDcWJ2OQawPE/
/0KL+ezXX0jaNrcHZ7EQv9392EPGkp433FCOesizYC0QXzzR8TEgkjlZWAUb+42s429hwwzWhKa3
xTM/n+H771J0VDeNZkQ3Q5Jc5k1N5ftYmgWB3/waOjXcCVB9cmrzfwo9+bcfXII+dikXLZPL+/Ol
1Y02GHN2nZsQTBhiaZT6bC8vWMuTm7C0NORbw4fpMcCtQLdFHV2fuXISQvRoWgkX4X58xJ96lzX5
wU3nG40F+a5f3vRc3PvsajSL8ObPP7b4Ny8Rj9LeNLgjoMpQxP9UCGmjrJO4JlLRbo8mUmbior51
bitWEVAz4q/K4ZwVDiMwEGr3qPFXUXsIJ6gUWMTkJhizBwcvfQKO5q6L5Odossj5QZqq55mj0/tU
7hDedMsfItiX2CBOo3dfuGX+MAPEGjKrO+tFVe0bEbjXddGytIuTfkFdRDuPHITJBdyYh22zG8rp
HOW8dHDlnaXjdMTMFxu3qZPzn38U87fTiWrftOCTu67lSHjhP/8oNdLh3JoZoVtxgYQ7T62NHve1
z7t4bw8uHrDuKS0D+4QlAQeX239rW+Lt/2IbRVfApmHHYlZwmwLQyjCqdW3q+cGpIkZyGtgkmhSk
cVxXo70h7vqzWZ7lP3+J368smR0Wj6kjKXIt0/wFc+4ttKIpGGacfpYkIYiNT4Wn4hzG/R07930a
TcweqoHHiWAgavXIRJFF5duktwr2cOXlxsEJgBl0Win3vKgWoBkU7ti0k4fZSD9CzBi7edTyTd+1
3XHgBkD1Xbi71sY12OtyF5L0iz/OJEK4kcPBJO1y5WoTE5nerDeDab+AjvlgZinWIlMQa0i2hfwR
gYEzyxpcnPNVC2k/yuEfDhnxKzEfNTbIAyGodWmJDfFLvUfSR0ZQbk8VhNR4HQUNmLAU/34zpXdG
MxATBxvQtyqTBNtEBNQv/DHo4m30gKpXUzkdmkiFV2IkMKISqdhCEzW3GZCBNcax5yCAaThPhnmo
8Q1a2FFukL4o0kQq9LdzEvuxYrXoCDwnym3yVU3huSocrdlHSXtKk/Ha1JD1Tbrh8e4qYYFAL4Rx
dAXVgM/E+OgJEvpfQLeY1GRn4KPO5WRt+CUfeI97F9coMHaQZLP5861l/P7joUV3bF7hgnMaBsTP
z4epBlO0VopowHDGC7HpJRcOGlcXi0Osiidn6Vdm2JJUSi4tYzj3+t6r9W9RwLdPlUciNAuCvurW
hpmDZDZZgBpd7v5D6/57s+twZT2Td600ucq/NrsYBCZYNEAniXfg7hrAYO3nQTQsaxyMMt2D7pKL
2nfpt0JLSW4ABzF3EGlD0EH7TtwUDro5BpjRSx15e6kZ7UOTBMZVrDrSpJf/XZgR+mCFKI1af1tE
SLRG0drneHTetMTxMJ84jymj4jOUE6yS6Du2sLzHbTMvbQTUovtQM48FB8QacJ9zQzqm808N5m+H
vEOzT3KaI7Aw4sX+5ZCHMMh9yU6KJHYAyJP3Pe/cGK6FNyADT1xgZgG9XkAJzCUv7pPEWTSo7QnI
4/X/x0TF+DefB/ss75vFfY665JejacD/gDB7WdnpY1ihzNQtn0ULceRdY+C+sdlHwsha/5iGoByv
DnNgZRsrcbp9ENdIZ4FL/UM79eM8/Kkwc0zOSltw5HvSwP3+8009ELuIVm0wkdgRnVHaYXcDDGEG
jWUFbEW85jZBibn58eRViSDgS9l7x4QepAc4DFuTtMOwTacdi8IUZX4RXWFNYkFUVycQQPjV+73Q
2Gj++WG0fisoHdOgCHJp2G1Jt/DL557yofZgQ/C5EwwDjjsSsVojiP9xUOmtCaNc6skGo3h5sZm1
9AgQCMUNU6SFAa8ANqkOB6AGF7U1jhVrLELpa4tz2jrONsaJMioPdczmJuSXt6FaH01ijTc/3lm4
7Ok6qR98Bs0RDq3OwPIoL0Fvk98B7pNhgrz78zfmsnApfrlUvM+W15snPG7pX+5nDakxhYCDwIxl
OVrHOzuJAIF3WJu0AQEiaEsUXxnSPpiKd2GGggW47QXROsI1aDPXY8CuuouiK802kbzUc+pzaE83
g9gVvMR+dHcGGErHy8q9XejWY9Kr3ldFc3QqJ8NkMJuQxIvqGQ3MfOgc3mvpNGdPP6ZIHMSoub2b
IHXfgXJMByWBYzFUgX9Nb7ViqEWULELEQ1hb+cNY8c8L8NiFc5Re46dB2uQCqGIrDb24CoeUFtRF
veplWKaTgc5ceTkrEsLq6y0tQvO/OTuzJbeNbIt+ESKAxPxKEpzJmie9IFyWhHmeMvH1d4Huh1bZ
17pxOzoUstpto8hE5slz9l773MXdt5lh6wHXa7FVIekQiCOSZ+b4+StGp44RXQ/3rxDhwYuT7ozd
knedahRs7UddY+tQwoLDYrbV2rEKfQcDiHzkaX5rsqalH6Kmc+8593PlHkrKCIQjyU402cU0QZtq
3Mi3DJCyAzLbPEMMbeVTv1XIQRDSI32cDbk3Gm7sdVzDUy5i/aLb5aVHw81ihVzU+Da9IyJot0ya
LrfbXEk+KfZSRpAWcXoket1pnnUFf+ltvAjrIa76kyVqbJbGa7u8XyZm7L8+uLaDcvbXbxtvTIPY
mltUxkzOYubIO6BjzMLqAZ/b+NH2WnHV2szfE8c2HUqQ+n/FKdsgcPEA5d1dmiGBBwyWrRAiZGdB
7MPeTkwUFgwXn+cI+2rOjVHPvpVqbnd+hgOurpnMCQmbbXaG4jh0KtmZDQ7PLixPkTLBRowZaRXL
zdM0/IUEmCSfpDe80oG+u3UrHLLgt4k/d3eDlu+9GGhfS525Ma2kfpNoiEvVfZJUXb3R64XzSW4z
+jppKKimBbKpWb9Lhvml6hZTTyKwp/RVtPaksI/u0ANPa+Wr17ct9oixPdL8P5JyZl3FnNuHCDUl
KlQ0EFMlH3tMrKdkacHl4aNFm+RYZ13Qdvo6WpLxct9hcDXhh5+y0Ts5g4ULRYqXaYk0T5hV0e8V
b7Er9M8uNN/0KHF3lT/759vvetwRE4as8Dcl3t8TPh04KZ5pLLMOXHhfC2CI+rlXqcTg85U2770V
nsw6Gg5qtBmUkcG7iniBhRZrp9v/qKDIQzfwPny73SvdzD8M+/GvwgE4ro6n0/aPqm43tyjpyFF/
6oMqNoU9dXs8+NFaz5r++bZ2oxfLIgWiHR3rJLFcBLmrEBISyEOkKARoEn9vEPjy7JmuBBCoIPMs
I4htqhfmY9OFjI1J6/ycC0UYSWQ/00Ou9xhKnwZHwvVnuvpBnNA6tJV4jdDuOS44w6hFPcQWrL2a
AkV6b4XbvAjFOR9aFdQuVNl/34n/PrRx6KFjfaWJo5t/r6IrPLQW3hdS0Vpz5RApdS3a7TD49Fwc
w4PtOMIsSjSTl0B7rzquCz6RDzsOJca+mn/0UM5sTVX9hyb0v/ayjb9NOXgwZhw6PUyGStQYvx7m
zhQJDzQA0Y6TVQe3LwwF5c9+tChJa6c8pFmtvkUyRK2Rqnv89OtJuTVKcgRfUQcLc55YkV5Ep1Pl
nn6WIyF72a1Z9e+f4T/VHRY1mW9Qof1D291KMtNtJ9cixQkTJ72/tWlGn3PnlKc6r4maaNrysSin
6hDaENoHy8iDlkC4uITRnDvTE65h+6TL1LsTHaF+BVKYOSM7we49mqZSf9as/o9/f+hbW+DLCQz1
lNfLoK6mZPrS6kB6GrtGllugAvLNrfE/a9Xe5M6WxD3btofDuZ7rYw8cbmNrzk+r1omkJ4WwZoWE
BfVehp6FHze5/ubR/uGrZ0GS7OWTQ7Vc43/96nvUGtVg0OS9Hfdm/l4ioj55OK7WqrKn90flYeGu
Pcd8KLJQsJ365nFKGffQ+CZHAiXsVvcy45rAaTvWuaiuHuXeb57yH0oYy2d/styliDHdLy1eq9Ld
uA+FYKhhVoe+0ZNdVRQAb/SEDnqSRcCE+MqrGEF8U4YnVDaX2W8wEsXeZ9RLkPExU8WhlRDoBq/9
zRVP/MPzMfYVFnZx5sLm1xI9og2uBmkhcEIYhkOdVztOJCQxHK5Q8wLyX/7a0eHs+IAJUixxrTMi
18z7p4IjLNIIkNLERHc3z+NvVRpdPDiPRwsPwP1HVPTqTDOh31SWnz37WfhNGE39qEfW9t8/6YWn
9aVYNJdJhrPcfpzlFvjreiiLtGqSViehbWm7eO4UEJaD0Ib2YYzbevGMxmuksBCEluZDhYhkp/vu
tfFcjrtEP2iefDWSGvHQYEDQtLHLRI19toko0fDTkKnob7tSPcQ1msjfPPzycL++Z6bpCc/0uSXR
qxBf2hQpjczWoeW5mdkJqikc9mpIz+TNQY/w0gEsRAe4FEnYOklw9JSwA8S8kOX1Wp6Hnt2LnEtc
70J77CpAr1rU75LUismZEmc/7Ar6Z3P88f95amZIwrX55W/3zVGKgSDNkaeG7xJA20VV5zvdOpJ9
RSgUzrHUWJI9sunaddFucrr6zGbyOHlFQ00vOfxg/Mx+ZL40zrGLkZ4Lw0EdOFxuN6mkI9rj35/Z
Fn//pNnPqBcQvrjMJJZl9F/TzyzxakkElLVpFsJwCJoc0qv3dJuFErvhMDsk5wH5aY1l4KVylRjW
9QLxpxPzR4x2Z3f7P3qDWFxBaE+TnLXsehVaGnRCqxrwUGB4eFYiOb6aUeudl2EkQvrYA//tNdwg
J2xveAECFXYjWWu8eHQb3ie38dGz0aiLovQ+DNPHMGq6fQHO4BzNSEh5/zeGU2sviOjwWOOwSui4
RXP4J1ys7kRmVncKc+OHZ6bdflZcZ8Uw0utKvOJMypL1m67L34frDo01g4m2r1sW8+wvh29U92lj
Dw1sSo+JsBTubtSzZBehq13rhQX6hlD2QM02EmLd9fe10N+dOQJCxeb7/3kYYqZ1VNg629nXjVZ3
0yElQM/ZgNu+RRlleHNSg+8Iq9Rsju4V/wRctLEnvkt57r4vMgJz8zg7VHVR/KZiug22vrzQbPkM
a4XDqF+/fXb/tcy6HnAAV0lnYxnNz0425iJHg/mck9o9GM55Sn1aNKivtuaE5afKkyboBv+dzIYn
kFOU57RDDUYnp8R3N0yAURIuwG6ZZq/aTKJU2buk3VTE96qWmlUb9d3AysKuAHQ70dIz0RjV4db3
tVPxu67z37UMfPcUggwSqFZt5je/vka2UoofGz/RTdMiJjD5t5ZnqgkX2Vu1ofNiHnJjSWp2y0dd
h8TlOunDv7/N/1BU8RhMF5kjUQzwTv/6GDTXiXOcHXvTGtOiOX3VbUm0EnaxJ00+xe1s7vy0MeiC
RAQEMZMjuI/+RV0NEOMH82j4IaZdTHYIRckeSCfGiJj4fG7U1rrHrvWnjab2dy2of9iDbJ3/MLAX
aEKML1WV9CiOkywlrK2lo4SWAFGtZdUbRSDYnrA1TEHZRAgG8dUvNAf0azxr74bfFBeZuD98f+D1
TjP3HGvE/wBGCs+dw6W7dypz7WPxPBhxdEymaI/qU739+0d+q6u+rGyHm6rlkhTuUHl/GemqqiqH
duKouvVAbvoZbS6hXzi5cWakwtBnWneVJp+5nTNkZHzix75/HZnm3y5NoZM/hUvWSYt5ceNY1bRl
lYlnFEKBx2T0HYE3jEBn3FiajWypJVzXSxFXxEaLGcS6WCPhk2MW+9txadfFHamdoS+Q99pudGo9
DMsLpt8w8vA3p4f7D+c0rzOnh6D0tJDy/LreysWqjr3kP8ueqeTIXp80OI1DSUhnTFJHqEUxXHK/
2uEDNz4Bg8Sszkjf6Xb9QitngHYxpCDKl3ty307eFkwOKlQQgwR45kmAMfQjFlN6rFQ6nr0GA8Ff
03NolKtby2ubFXix87n/ZMor9gXxbLcseUsg4rTjsUPG30CLn9RH5binKhwQ1VSqoqVTf9wyfjAr
AkbRnHRrJk5zBbR1d0uorxaDML759xyv6FqvYYaE+JTgruD8HAih2XhNbZEBj0J4tO50dohT2KNp
36q4ofq2MsyWBAWupN8kayao+lmUvfca44wClnu2jak4zlEbwtxBGha1PWkJ03j89zX6D9dC07N8
KimLJ0C1+OWQJwOyVkZNjkldKu+ggUY+EA55yOi9rAvLUu8UYzQ54oQ+36A+DGU79xSKqzarXZTV
SQ6IBmDoVvn4ZIthaElGdck7XTQMv3nUr2WrYHRh03RhMosyE1XSrytqTMwmQVIHgseZBOyAEQeL
nxkb5aGM0Ui9c+Ly+4SW4DS71YunifebJqxBOLFOPNva/Pvz3CrN/369eZ5lO+Vg9xBpklD+6/NU
uq5Erfd6kAyYnyb+DgJF4fz5dyJK8HCzanEcoc73CNhesbdB+SS58YninJ3TIIRrlJ8JUst9mypx
EMvYbbCS+FD4xlEqRCmQJ6tDneAJMMtPhqrWxhxt+chKDXeOjumSakL+psB2v95zlh+L8aIlOJN0
17C+7FpFGNG97kvF2d8dJc2VbqXvbm1TCX8piUS2yVRdVGvZaRuKR9JnIN3dZ77AZjIE4aD5f6h0
kKvbhjbQbtKZaTXzKXdgQfslp18DF7uoshcD5ye7MryA2Sqrl8g2J8BPOmx5R03ZXmtte11FWJ5H
z13rfpXSKE3mg6YP/l1FjuHtRexcjOZqjsE/zrZ51fnY8Y9TZOI95YjShvasNcbP24aaN110LuEt
IpvSF3+Ec0xVE7hG5d81NNbvMOMcBaaaoxhxoXpYlFZ6BHjLkzI/2TScIozip262PgzyOyBPpebL
QqVj6vcdxw0uOwjVCfKtIAphA1TKZcNzQx6rAGWl9RKZX99WW2EsAfOFXf/mfRbLtvrrovTQEBk0
TtBb2FzUf12UbcnL00HrDWJV8sV5EXynkgPzrxOabti+qdPjrYY3VHLu0uZqxXH/UtQoHMHncMEu
o4da6dOd3eIbbuL6XBCvhpPG2/kmfj/NJHm6qT+YH+BatSKuucsyzXP9bMQAVrD9uYf/gxpTfBUk
mkvHEhGJxc2PSYe71Ar/VSiWvFAWEwp/w99Wr0ao3OtqLu00KDDzGbMmrk1fPNaRXx1MWn++ss1D
72f+2Wfr7esGlNustaQ8F8tA3s/MHeLj5MyPSYCTzfgfjv9vtohlS/rvb2N5ZFSUt/sqVxfnyyEY
CQ3bToWjYcTGtfWTPN9Vjbyv2oHLt+2/yGb01zTmtMA0cbTZHs7dUB/3t+GMRiPpFj1WzGTSaypU
ILEg36SVeMtK6ZxEKTcqm+/TOkz3eSeqSypwjOatW/1u7/26Kdx+EHToyLMMGznol8++B5RWtU3u
b27SuszzjW2fJn+Ys/5669ToZBMAiGjvRF6KS+UWSCHi5oX1gArACea00V5jV0Pi7CPG+/dP+W8C
Mh6Op+Kjtl3+43wVykOi67V4tPmUl35GRPzBLdSDcPpsr8zqoWva7i6eLE5eDDmeoT37S+u7sHrQ
TgVphUM3fM/K+NmTQ3K6jQANCXTUXXo8NZ7d3O8WGoZrnWVMlT5b9RJjG20ZArlkoiwSTfp4twC7
zhiaYwRJx21VtQ5pc25zYtOsglDYjkKfUK0S1w37WSOa5GFyQm0XRbF1oSXnU2RzFyPZ8TfKl6XM
//tKBOhF93fp/C+dk19fHoCZXdbqy7VYkQOILdY+DZNKDo0ZEbPbDUyxtKaAoUhq/V+/lJXzpOMO
Z+BSUp326ZGFZe9ufwWD3zvefjdF6ac5h+lxzpprKqfxadS7GurdPB6RL+kL6yFxqqvFTPYExay/
H7r6DZqiOt7+6Cbw1kYH36Q2bFDN6+ynclwNqJDubwVtbOUEN6gGloYUzMBXmYbDUt7mIwN9quXL
bTV7xoWnwKksf2k4YbjWx9DZ9Tp7d+Toj4zqsmAQ/YgnjNMnbfDfE90c+EUXsKjgSahYP08WJCM2
1fSa+EQHt6R4rohJTfdebcpTNX1jIFaHXI+Gq1dGzvPMnmI0nrH7a2xvtm6IbLRWJ81Q6uShxv3P
g3qhd4qs4pvmW91ukoygycMu11pii0M5uDtBwY69c/kuJmi7KGnUdKwtJBftaF7CVLdBfBo7Lcms
qyYIAOw6PKlxhknJLjTzfpR1H9AB7p/NCkhYnmfPqEkVIIg+eWF4Mu1rbGGPsZFuWNn1wxxp1QVn
1XuEcA32oE+QGbi3/WQAZOCuHFGDu99jy1TfRmMmj+H2aJll4J3WkADE3dQdMgtDggU2906PGmIC
Df2Rtu6nhlQ/KMh38PXiued6xu3daLnm9mazGrPkzbb7p0Yr7Ce/sV+RVQcWQ6lXMdQkjtaFWoc9
hqkIN8bLSB0/dfGjkpZxybpQf5QL2LgecVG601Ni6fGTBrrmsXA3rtWfRp+ju2+b6tLgQjsjD3a3
GnEyb8DbCXHoHt25Z6wE1mEbJcDlfJ8YlALkRm4RGhMiRF2nRdFsqWpwzE3sXLoRlluX1DVIR1r8
oBZsqVT4QLjJeXSN2AVap+y2Euo6ImpnRGWrb1rHKO70MSrvorHe5PnkQybqAHrnSfnWD/6KDBDg
mlN31zv5tLttOYvyLkA2ZUDK5hfY1LvbyzGoUewM3YiDlDQ1YsyLS+y+9L2ln12ciGBEcXrexBWN
NT2Af9IPZTaG0LWZFkvTOSWqgY1sTq9eWX8QwHLSfdU/5GV5vXUkspwcZUNHw9AY7Ym8+Wpt0G3H
nj+8MPGXcIdT49wNbN7EY0DEMSZ51rH2sB8Had55r3XYE3bC3Gt7K/lu/1TvpmOJfObuvQnuJBMC
gYFTgqW16CmPTu3viB7NtqS3hYUm14AHM5TnpQE6Bra360710ZSzex+3GhNeOg1B5FYWY0iXO324
gFzjIv2OUmHvyPl9XNwpvhF4dlc9xE7l7JVGLrqbA84yZ0zehQFMBqadC+aoi8FJMZ8rLS1QjPTB
TsXiqlXmvE2W300ObX5icpN1HsONsa3KvVjaUO/ISCDQS8WIRTpmvl6mnacSNyaAcAhShvOnLAkZ
LWYYMGyw9COcy+3iDWIWJQ+C7FKvGaiEvhskUfKzcAitHqSXHBKhM4eNynK+FqxzgmxbdSzocAY+
QvtAn+lkG/aGmLRkbzntyL0dDvhtO2Bw+u6w8aJXKGSgOaV99ENQAdLtxud8AusFl7Yn4flubuHD
mcr85k7gB7qZvbo0kbgnZbiJCr/+UNNFVWl+jRmYXprxLLKmumoA75PcA9yfo4zB1iqnqDzc7uTt
oiooU28MpEkuzu2SMERTdOwKO3yQuq3z3ZYcL9KTq6af7HWe7Wp/nL+HHvo9mUjrUYvTnSIROOjs
oqOfW1vYJdCSydBr9jUD660Tj89ohmgczOHp9ku+cDutHl6B5SXjeqxBfxQ9JvXcV8XOQIC5i9DU
0m2PHflciaZcc59E25l9y+NS/4Ha/Ac4EBCevj8iw/DQi/S0TkyiYm67h8zD6kKOEPkcN5mczna3
m8nGMGfzHuU19v3l/avd0QXuTh/6rzHqzHl/ajwkZXPnPE06spKqIPtg2Vy6wsHG7uJUah1syCPR
BGwMjE8qeGikQpGvVwqsVdgUlobYFgR0fEB8HEkXUXmZ5wdpFt3bkB1iRWB81yafHg23DaDZe9xo
4b1tIpAhnlmRzArcwSEIMSg1zT02k9oNiDCdReai+SN8jDlysKssTPAq/KHVLzd5T5Xo4xZSL7LF
26VttMrdTdHZ9kAnlRwMhvZpMDhQLMwIkmZu8O++6R3mXPP2cyLWkwOCAaULVq3lYwlHYyHDm1d0
l+0W9OLz7SPKTetnlrQ4ws00v8yzu1Wmo51u6ydxwpEB09Te1Y7AQf8soUGxqptHk8y3p97S1rWx
ub1n5rR4QfwhOnBf2ack3J2nJss2t39O54XbxNQQgIrPdoBxnolcrJeZdUc6xZFad1q5Itb3lh9n
KyJgWaEJSBjRxkisw/mc5x1oGLc6tlFylO7ITdVhfUDXoCSojwJvOeBRxY6cA2PDjE9p0i8kaCzn
pICWzmEyI/zJB6xPfQOz6pmL6rpGhWAzq6ydu9gxgib+PsPY98bnWP4Zfy4zT/6JvAztFiz9BusU
DY1Fw8NQ7YfzYJYf7FF0R1Yekqs6g+5QSp36oBWbRJ/7lUXktldYG7eJvnM4xnc6ab94wJ1nR4zk
BdpJvdWEcSZxmYMoTQoQ9tFn16QfmTf/kXEVmkqwn423M0JKjUgobhnGMSZVpAvSWUBEIYoPp308
3+MPvwKcmoIx7NMdRXEPCjusD9CuiHqqOcMdt0wDInC0I/zIaXCvM5YhzvmD7FGnlX76bnX5tUnC
bNeqBfuLkdvuIuxuSQrB20MWbY2U0W1Gm2kMZyROuAhyOGTU1Pf50tlzI0VSANxUybRaC3OGPNQH
YUZ1p16lEZ/tmCK/RozF86QOVpaiPCv6CtmSNSkI+grQbEy7Xqb6qxTFC5iP1z4ft67lrDK7Yejk
rBGSajs7URIhP8cg3zp0NQ6oq6zhDZEbf0rxdKokvqc+64jTwVeDJkFmHbxq1a8tdAet7dzHC/ei
G41nHAIXr3N/2s54nvT6wJ/9BCVCshgE+rQ9gGp6wOL7UnQEbagkuSfV/cEXqlk5NqPXuh9R5qrv
zUzose2DjxctTXCXkFXNJ+SWaTS5X2dzLuE8Nfpz1kO2x3YLbK3qifSdIGJFue9twh5sloNAgXJ0
m4D1gS9pbZFUPaVV+Fyl7sttoeATQfnXwSaFMRBu2L+8o48Qfl3HITy5BrxzRIsovQewu0/LattW
4Wm2f/r29OxL96GNPu0hPNEp3XKW3oWJuIONuEELFswjwgNL0NrXVo0lijUzKJ3GGB0yRg2z6CRY
9p2VGjrURdtdT5jnyE7mYwGmQn8fZWA8GsDV/M8smT+R/C1kjMdJFy+uSHHdtiiFjCYYSGhDqgZg
JdGJBZFqn+YEuUBjw/XPvfLd7v1+JSsVBXbjOQ+AyrUdMU2ghVISFwwiJ3ajMIiLb9vkTcv0wLFr
fz34ZpACNcKb4jt3VvWzdBF4l59OZh8hmjCpjb/JJueOIayLT9yoCzaSyhHLAGEozQ9FILuuHpgO
2Zp1bn11n04jIoGfPZo1cnSx75hleZoFbqQyzx4dk4Pe66ed7CyU1hx5A4AVekpQHkTtHmxSPUjB
vgxhqu2V8KDnxnbQoveOgRgfcrvHjL3cpHJJ+CyEuWGuvvv4rDzaXeb4CscvxKNyjRjyE1YokEGG
rr7uISIYYxwUQ0JmMhsEdTmv58ry3/us8F8jQ219rZAvBW6OU9QQK6IDDvsQIXrUicAeSopFijf2
92bcPac1rK9sdBnmaK6Lr64rQOChEcb1ekaok0FftttjPathy2X2QXZ4qAu/Z+LjvtpuyXNY66K2
dgNm2NAO1yPgJwh1qxDDafve6OWGEAJyuwmaAGw7SieYINMkjAembbMutCc18OPCBjKMzZS+0VDr
NkZPlid9SBAr0XQ3YCrrPA4mEZfPFJ79IXRrfRNCnMQUC5eZD5ETotzJRDukNK0O5MUDrYmIK+5Q
yehVCK2psxIyl8nw7feynR/AY3PAKNSPGh9e6fivSVhd/dgjScHOv6vJvgMRgZ0HyVM/ya3t7sMK
aKgq9zQzFkbyyoLfRaMSGzoFUf+dXtDWXiIUmFu4I5w7OSyF39Yzn436A9DOtzh9Idc6f0waZs30
QkcdK7nr3gHe/j46zH+bYf+ZlsRtJeUfYdhvo7BId8Xcgl811I44A/3FB2G0kYYTGP4fWYGZ31Pr
sgDpiD6Qiyj8JlhiNuPV41jrJ82M5l2jpz+agSv3DFvMfi6zJrwMcZjzU9OX7MS4igFSpu0TC8bZ
eAtgiJaucraSvuYBfh4M/1mmRwIwy2DBkeQODfFUWO0DbLi9PswstojLYuzo7rb3Xgx6nkbNdrOQ
94gZywRy1n5MvLMNaplZT2+gYiYawB/Maee07drNiwZgiciQ0RYPeVp89nUmtlVFQENuVtqDWbVn
fJnxiUTf9Ow243IJxE95M+s8pqNHXQCKdwDw5l7o781WvM6J+3EWMD0KiTirtiwBIktQPLDH1RHy
0Dna6ClDuZBgX+PoQThwPbkp/Xybpj0Qb6Buq8bIAa1UbNrKm6Gim0OKcrYct0lc8NVwrIN02TKs
xsxYUv+yagMa2BA91/HcPY4VDEQ3f4ASgKh2IMcZwmO39zH+oD0URBwwMekQX38z6LfCQmdzGUKI
Ksufl8tP7hLBnCCmzLjbdFGiXks5tgctjH5AcUXXK7N6E/UQiRjIXiJ7oc634rGNgwV0pP8cp5+G
95Cwt0fyM0/Rgap0PYCts0lZzcFkE6676i46fo9nlbG7xh6ArNdi+LPSujXDlJDX045ziP6oiboG
70FGDYh8tHTTUw+2RkQ+SK5ubLaZCbwXXB5cbvJd0ZYOARLl7NWtbIGclT3hkus63+iI1lwS4Dsr
YlLKmBkDPYG0wXcCqVW/zOEl9Z2TuRigqu5uuiFGy/3oVPm5TM0HW8YYSetoO6LHMbTd8lieNN9i
RdvrzawZqtMVB1pHa+2BUoC02rg56Yqqf8JxCrW7Q+7DVaY04eePUn532uxT92ABz73cS0EJ6XUZ
PokOqnPD69jwo19TjDj0dK1WX9doh/2I5CkKJAe+WOxj931QaiRdnW1vfOkRxqWvafk9Ld7N2HKp
CEQSFHIa7lMtfgWbY68V3srjXE/j2zill7Iud0MfymvjpOIpq/Hy887rPdUXZz7h9J64eKkzcN2s
KZw9Xbw1cX9vaaTa56dyJjTOi761HX3N3o9f4GRHXO9Bqk/upkqKk5Ohz4pL4GKuy2w0nud913FA
LN4VPSkOKt+Ione39PVX5M/n0A6ijYl8TleB1I7kCIVFME2bmq9SbhxZUAU65inhGOI5EG41EIaw
2kcPzeJaoLiPO2BaemxshQC64+IFLrEE+KKsA9PT2xd8IQTD1oP7XXP+rHkrf3qV+cytkJuxeBvh
xlnFiWARAvg4OCemWOrIiKtKGV+BDLR4gvGHm2ydIgD9mTCoM++d4uBrB9d46sl/MY0nPf8ZaZT+
GHcoXehGLCaMU6lt2V0nNwumemfIa9q+T+H9aNJW4eQS8z4SZGEfIUuo4cWsnqNikzSvTPpzbatA
+wFzijYG50ak7/MYOBc3MNIbATL9aY5IHknGI63ZdZh5cfIYd8p7VzQVyVFC68KwTNo7uIlmf5jc
0xC9E6qGyQKRPNpZZ8cx2EFtPTnehjfQbd9oTFjgrypSt5lnPU1sufnK4eP2De1uduKNq/eB77P5
6yboa2lhQh+2QxFlz1lFINXACQlrizgsr/Tea1teyqS2AsMtnKDKoy7IMTgOxS5ze76vihtXSWZf
BP+ZhnHaGgYZ8x7dQgLdqrQQrwQqfSeXi9uzjeKMfEe41aChScz+kffL5wf8mztSdujj3D9Q6zAr
VdZ0J7mp7Jpm7edawKwTHC78Dun59x2tKEj8khfqBltfF3QnZ/GJ8j/d9nUPXaRdSNl2ci4wN4Ms
te2dKWNigmSHkQ9w2zRAjw8tpssojy4+U8kdARlc0Nlw1sMUVo+hBQYHPGi+lrVHTKHTrDVVX8zB
OOiCMjmPTpCkVj2uxBJCvBqwmVQjgSaC04kAyRyRHE1p+j5mYIxkRybodyqyCMB8u+1zjbc9zN+Y
1q544oC+8DrnttMWG9c8FOMlLDCKq3JLlHEgRkh7+CF4t/eZBe4rJa8wzknI43JptV36AApAruIG
jVSPpR5HxH0l93mKrlaeUwxPjzpmm5k9odu5JHeyxDn3WsA+DXfveSd4X3q4iLP1wr7upQy5sfch
a2L03ZxbnR4fBJ/AJv90qw85F/aa67vMPeOIeJochnrgNkBOJblWYdoEfPdEaGWX1u8OpTlDwMCI
39B6kF4AIa6iScD5Fe0HMaIMK4g/qjZ1Vx6n0b4kxF1M4qkKQ7CZ1k7BfM6WayxRVAOn9vI5M48I
KhjJNrl6Ou0p7DbnYflO/HoDG2CNBZxecIQVGHI/cvwClWiyFh427/IFBJ4tHg0B9p6GoO4TpmUa
AZnL2z4suPAT6tFOmxCEnSPxtg+sTwhiJYnZMEfWRAhAgD33FVdJAitKg8ANdKmyfKBnG4ikPpMv
UcXcAokCbZtdU1tHTqpgQcYD/qBhfeG/SfEtUU+VQO0aDwDy5s00kH0VPQGuWxUdZSUjUEZNA+P3
kVwAN4LgQdjKBP7SxDU4DEwpSE+GJS/i5EzRQPMQR7RBr2EfdmBEOaO5HME24S3tdl6pb+zpldqd
k8ja1Wl2LoY7OeTRMSOG9gGgIpfW0n3rwxMyWrHN8PXELY3aoRygYWr9pgZnahh/0OrwieHpAA1i
5Zj2UZjOF81PDW5pak3DLVtPU3jUCWPqcnOtlUSO1UjR3AKzMJd2fqIcDUWe+iunrelx6zQeSDZi
huV3074c+41jaxtBkFLhf+/K7cwkaB4jbNS0cCd/7XGtk64HaphJRujCezS3A2skjj7M5DmD59PG
1hqtBmk7GPxI0624wlkcb/3AUB1IVab0wHfMAERnMPR3cfzRlY+2nwTc3GHQgdd0nhewT6pX9JDR
+IscbARM/+KTTSlx7lkHpIpFVrydpArsRPM2umafiakAYRLPWaCK9hLzkJflqC8on7eDIf7UJv5E
48XBQJ1ZAQZHLWhczYfOXPTXphoQt9Y5eyd/lQ+zwZRh9LorKn/Y5nTSVgq1Of+6qV87js9YwF3p
40dmMjxNjbrcdPYgDlHbHhivt5ciQ2A3zXnELYzjA3TpxQGN+oPp1L1yFQUsAVchzsZw1cgCJRBp
vXtV8t0Oo/uUVNmVt35XNzszgdtECFHoldfR1M9lGx89emdDl5wrWpQSjzETHzrOY/YctosIS/rd
pmgENym3J+cPs89d13QvzsQUZomZkY2lroMa3hFvGM+j/wwdI1y1+lP7Zg/lnZb1pxZAsxv1p1D7
Pvnx1jQL0uuNHdPck0YyiR7/aSbc9kC9zJUXmJjdSzIITeTKJbz/qHeuaBzOdPvZb57a1AnKYdy0
1GX0qJjg3KnmOwhbxC2PWoTRD2WfPj2gNaF0Z0uV4ZFbTCBZAeH4QC+Gu8Gh0IJi2qCwrOmF4/f+
g6hJ7qyUo2O38Qe5G+ZZrIZoj20tuevC/2HrPJYbZ8Il+0SIgDdbek+K8togWt1qeFMoAAXg6eeA
/9zoGxOzaIZEUaZJAqjKL/Nk+CY6KCYWm5l1MEgQsCDg4HHlB2HXHz5Vqnu7L0C+FLieTemwlvbH
p6SrvotO0zHtRtXV7Y3yWtBddU3tIlpTy5RRgcZ9dQW/lW+cls5Q7qE12QcJaPFSMyOLGJ8eh7Zr
dJZ0khLAqWZxbzc3WTGdbWBXcWnL3/GHRMS+g/ouRdftiMezFPjjC9/fh7U01kHM92lSujuRNl8x
A4Nrz3DhzaxuFIK6r/zS4kgz263yOdrcXibXwIOvCkybQoTQPvMexpQ8XUp/qlfkP8pbV2H8ykcB
49vMX/0RAr6WvUZIDcepo6yAjXO07os22UiTKk5rMjYOUeGPofJfo3iXxO4+gsfcI9mfQ1tWyDrk
10OVi21lHn0nhqdsSu1O91+5MYCDLvwABkwcEG9kjOseSz//q/xsPNamNxwfH2EzN7adrt3cm5EA
Cmq49tvCpCSkF5CrXcrXTNBTnbfOncxBOaU/KU+unZ7WZ2DTGwpRh2Pp1RQn9abN1shBLRNbEqV6
uWFXJ7LqV5mWLMETh43efENql/aWjqaeFGisneUl7N6upNcwZEPuWpuxovoRiHeMscWl9qGV7RNF
ErcWr+U7Aahu38H9Zm5277QGlDf82rU9TRCU4wL0TRckULDSXzGOeQabvUXtDBp5VACBAMcnt7Z7
imsIhFoLBYs5C/veIaOjM+jwL0oWXsDEKZLti9onNCrXolbtTh/qW7px0FTjGEe/MKcPr7vkWsv/
uHlR7FPPQ+bsKbaerjUd0KcpC7CJGcOZtGe3VMl7bRRPLpj3hRsTvJEW21Hhx0ztJQRzjud8MXYY
gGqqrDCVw1Gjs81OUrSq1MoOXGoqKHIMhOzEz96nXNwwgo79p2rbn7ieskucRsFK1NF4zrtYh/1B
Azg+VvQu135zuRxTXuecI8M7umqkeRta1GRW7Qb2QXZwTfEHn1F4iLQcunoCxNwbM0Zf6abpTKiu
pRVSK+5WMA/jjUxydw0D869KQ3fdj/mx0lyf1alZkWwxUImSsDg8Pvp3YyVew6mDxjmXlUwSeuKK
lNg7kOpZCDnU2FyIMyQWpCQveOI4SJfsCcJV5w3fpp6R7M3sYmP3pcGRShljNNn5VnMb7T0y2blr
cKRBEe/8hoERCt01Ntj3SGNuhiMSDa9sp2LNfaPfjQ2ifDFC/Q2tyFw3/WDxOgfGpaeROae1ej2F
dnrzJrO91B7PP1OC29h8R7HPia/z+l00hvcqBy/lOT4DlVyvD4+PXDq4V/kUUB41G0aEa6WrYqjz
lWarfFniAMyVFewoSPNflQ6ldg8ocYOTY+vAeCLTY9eEAU0XKKu97MavKt+rFO7kW605LJ6CFX1R
uJlWEsnI5WKfDoTOWrGhLdGgSTftnqohgc5revGeS2P0UTMLsP2h+eJ8OG7oPI7U3svj/RS09ZOX
fTDAWFqh9eIZZbCxGuGe0SYnEKHkvM325NJiQQrFrda9DY430rt2k+WWOOEyiha1DCbii369dYPy
iBWlpwLV+vEUbYZcXkiPCo2zCc+nX2kBA3r6L/wsezMaaR9HONQeiPmngiw8/2c21y5D+HcUZFI0
9VuApHCcHf1Eyhe+ojemvhd5ULwUTVct0FaDbW406KDS/bZTn3lSXrDbqKZ9MqO0neQ4FL61IU9a
raPpSoh0lvhelWF8RTvDTCh61PRlIXhJkR/dfT/W05uooo0qAprcjKdCj7tLFLcmlBbmbHEZNG+J
Ud/x8T6Z9pCvhlZOu5yo6VJY2HCGmk1ILhW6N3ZrhBlvfA6UQVcp684kKg68hrc0TPJPTq3bLuxR
IQN4WHEVs6sYdz4riU2fwxdCi9Pz+lIJr7rkqB7rPtCbJdl0HOWPO/ntzp5+qmtLswKVMr9pu77k
DPtMMNyLxzc/bqj0Gpey7FkK2dhG2lP/u2yKt7LloEUdWopwTYrgw67kV+1pcl2kLwWn/pD+VLvD
WkC3RrLpPaJMk5+vaSLx1nWn0dxAsdFO78X7GPmvQw4+0VEi33AVb7G8B9XKxNa0hKaRm+HCimMG
d2sESkpksDGuwEde4kIogjLRz5iHKxlxHa/DZ5PVYGXm26YT0bZ3r4qpGt/Ktr4148OQRj+aaHYW
WBYTeNwiSqvllD+CffW2Y/ZvjgvHIYEwaYh/Li3LKHbT3HpjGUwvEe9iQydUY9NyZ9dBtNI65CPH
Y8QXnOtuUhsZ1D6x8d+4wq5z6c2rxYKjlhBEwqp5SliPNw5mgUanKxlijlvH/cIbMlJgw2/bnfdT
Oiq0wE/v55iMQDfaKZ3eVPms2fcvw7ICAZEunRY2OwcC5PXqCSyVs2T3VC00dN48wI1Qe+lpKDHb
pWoDMzWstTe9okFuKnrJUrEqllnAIN6uEUlSwhQrw0bhqArjzYLPv0yn+DBa3kb1jIzy4lLA8KjL
xHzhksNQtguZSibNyXUwt/RpxclGlh/MyQxm44z7cHdt6omeUYdgMs+zt8vw/l/rvvsc2IVbOd2P
ZWE/Bfq0HnqrWzUD4WpvLcZC2zSUoL81omEYzdRE42WcmL2zxalMfU1v1yIyPsJxbnP/bTMfcK2P
LpA7nJdradkLc6zJity87AU3/yrOz7r1riNuRACGPAbhqfRQzRmIa9D2TCc+OAwvmjD5aSteFz3X
3hLg78dWT6NL9hQK5MdEzU6E9qsrvpNhgkXD8emG8TG9ugn8Bd8I3RsngmuQ+/lrVPaHVPnkbUoK
5TMmPwcb2v02ENppnAJ3Q4JnQnGc4KFIk10ErB1qr11vgXU4eofYF3Cqmpy9aNg8V/C+N01dl3ul
pRq46OyGZO31P6WcPpF4oMrbfGO8GRlv2og6oc+2y+K40G+FuJcuPIL6ewQ7oRXWJkp57U2+UKKS
vblhS2Xnb48nI87oz9bvoxMAh3nsBKfSxnLxJSNE/IRUbAgDkBwIWYgOGhhdzNjgHK4C1MLh97vH
dY42o7EwrrVkHjdypgLWXJbLVGj7ypFrM7vBSF11vA9BsbdoCB4Hkpu/G2wqW3ctmktgWGyiftEM
uuvp6aMcmx1hvaQOyspLeiF63bs16RCci61nc9EJ4ij71fCe8qPhngxxccb0hQGkotiH6oD4F73J
+971g1fYld1+ygyWQa23KqpY+zL8btHa+CViJ8MBjYshthcau5EYvGdB9XiGohNlDDpvYfZO93d/
1wTFdYcwcFalwxvdvTI5oGuhyb0XOw2tVVMAPxSO/jfjpJtaub0QatU40ScGv72I/oIXw8zQLUWK
YGx884bVxj8Tk2q6EFTBhA6tt09Ab3LRLJpwU4W1vTIDir4ZnVEtmwBpqaLW27bFoC0nV8i7Fr5Q
el8CV4/hyrc1U9U03SRH4rFU4Xnhpuj055Y6st4qcyQyiDj91Mtve6JGpLGYNlBUWt8iXAgLEnLp
vnMNUvqgtpGMkuGzh6hPZ499q1sRXs2MEdbj/iSeC+SZXW9E/qwpce7nQSikZICMuvps8cxsU9Fh
JJg/5eA/4BrtXozetUDPjeK/h40uLpJOcsI36uA0ZtF4K8IeKKXPSCKk9mMuA3iiju1pxl32SYCv
HXjrk6Og43Ra2n8x4pDLlGoHgICXJsgYctSM9N/YJy8arm9I8zZ+0ZbJS0U0MvYwiLv5JgNDh9vH
lQuHKhb6jBY6NNyppTUoehldVmjRRzC++eOrl4bLyecEzL/GYBfI2wdKRMRh5uKjsG19xUuyLPWT
450NBsV1Xy4NxYwmfcd8sNT9Yi0CxVqfzUGt1k7FyrDCUIg9Kzg1TOQ0xsUGW5C+RZrwerZ5sLaD
1dAMGyvGvidWFRqc82dOdtsdczMa4VqKyaIaAYYhWYQopMUJWtytiv5a1gCw6mtW4DtfrSOMqAbj
aIVLDyEJSu3SU3TU/IwUYxiUjVezLNMxnMjzjUj01eRcY2qGxcTRQe3eDOXxvjFqrWhuP5Rhv/J4
0LFhidEkXFM/OEumxoXZ/kJqbw66l89ySwIjinhCG6YNXfMMEoi/nAKhlrIQ+ZfGz0UqPtrqV0cl
W4T6C1TSoCUGRAjh1SsGpc1IKeHEVSbseCYZO9QWxljTXyRzRS6XwIJOY4PDSYZ0Kk8YUOkCYt+O
25V3XLrqOMnP80YuEyuHwRw70pW0iNOoFxwsJfP7THYo8BjSjScNDGrbfqLsMrKuENv2HAhUyqGo
0+w4C7G2SFaDc4ftt+jsd8eF07fXPN6nWbELInwl0bPnvkQZNZE6ioh45plcCH6WUTewyerlBHAp
8nnXc9bU6Rut7S/85ryEHXmGmvzOuvJX8+B0zA49722jOxhkNKmsXCgBLVu/29Zm5rH1/CezNGAy
KiknhLqU/Q1bF7CeAoyLkkKm1wv+xPzXtQHJZT6eGNSpX679ZUW/82Y9ABocXruWMat28fO9hcNT
PpYJfz321vwc6YJdt7CkNjcc8wsKkER5cPx8Y+A4YjFKFQQMSRbUjf+d6mI5ECXK6j+NzImm0IKJ
/UAzfmorxTPjr4b4tdcCaDvuAnwXCSaNZxNcs+CXQHKWMW0UTLvL4Dt0P3y/Xrb8FruxQButJ0tu
XAo0MkppNPunMf5mAyMMp1hR9s5K3Fzr6D4scrZpaC8rmNDsvvuUIaelLT1+A38kVMUF/ecrCgRA
D5UsNOJV4N9Hl3I2UlpuhUNXkKEsbQYqBe6rTVam8a70CfQ5ZUBvWCtfTQM/SQdRZ+MloU8N6xtT
Wgsz/J3UL85s0bMZMn/MKdhPjF1eSBmolynpVoNQe3zww6s5mda6QGXYGpAD38PB+Ap5G96Szm5e
fIvyGCf9BrMa3TQR9odmYLjYud25sW1qz1Jtz8n40sZBdtezzGZcK4+6GLJ7Kgr9KQhWmJoFuV6w
iUz6MW7G7M3QCzxvq8Cn3jETJncMi3szivD15aVYC3uK7/Vk6hf6UbYGHJH746ZnBea2zDCoidXP
rkzqo+lqIFCMIXgxmolLFRflHxbArDHd8DtXc4FwG7MK1YduZyD87JzB9G+xT212NvdzyohH9C7w
KrVrqso4OKX1d2rpbfC6JmFY5pAWUHZ91skxrUxmJw3sqleRDKC2xvAPbXBX1fFGZUqfbyOlu+d/
N7UeYjOON7DRxX93P+759wB7pvoA9hiW/77AtR23C8I4irBln9V8Mw35LlLUoz7uSmVHt+Pjw4GS
adxE2cfjYR1xJDT936FqKgaZkX62PEeNnIn8j2EU5S5R5nR+fEFMQj9D3/8WcSiWJM8LrG/wpnDy
flTZoG9d22s2hhNrH3WXvMja+p0MUXY0HLSuwA8RnQz6M4vGTT81Vzmrysu8pcP8Zuai1p/TIi04
zEw94aTdSnEY4/4vf8KnIzTvvbz2w09Rhz9RH9ewShJ7l1+1cZpuRin/2p5sP9t+2mJ2gJ5dmsmn
ydVfNc3d7uzvaqzDNT28YkPRHU/viM5uiqfCCu/KxlqLniYPqYZIAUWtvmYusqerGdvSRb7MQsP+
JV15IBeuLegJl8cpDUCoAtXcYglUH2agVjTRHWSFuyLtawYvtbziKve2QpuY43TmXQ8y8SulgCvW
Y1aIg7TOmUZCycyMWxmFVFsChkRKbXdQUH8G2fV3pSFcSLJ/u0im0wlHxHSKIxT1hRz6aAcwy1R3
rSCmqvv4AEqTyhsqJQ8qM1HOrCCpDz1pkS3s6J2h0drY1RnzYbHNy4b9FY9MJ29NhCfeDQpe2Axo
OUyOZl1cb90UoMrtVe5YZ7vrtZ1Rh/a2raV/ftwQmULRMElLKyy7DznocaOFCeqMP53QSolShY7k
nNtkzi5sacIwZ9mITFfrUxRGf1QGuxP/P8rS45udHBUEhuppoifbZ/nKz8pzflHvGTWDHx5XxRO2
zzLVtg0NTogItrfBGuZz1kgGEMVMGzL6lWVxw1XMm63qTJa92tGuGuPJM2ysbGxvvba/VeQkVrKg
GJHZTrXSajwLhv9naHjuTKrCl3ac7se2/1u6DMab1oOmmDxlqZdvSG2262QA8uxr88V+Kv9G82eP
u6L2HrRbNEPrbpKofnHT+qdilHySqsDyWIhhRzAmWZEdK6moj62XJq+AQbcpyZX5UzfDY9t4jHgf
nya8L69jYBzr2iE4VNNbEaOoPvvNJm58rvGqgSQMmM50EP+pcC0+R0MALaqC+GD47dGRsrmmlJgQ
bFcXrcSlOLLfbL0C52EC4bkYvfeomDSCKYu8R7weO4nPbPA2+DM19qu6d7Z6s2W0aEPiLdNkPZrK
vsdG7y+BYHIBDirMEr7qP2RKj1/c0fbuVpiMy1JxQYp+Ut9dkXlEcKpy6+zZ0ChZSpGGaty23/u9
eZHzZ4+vEsnDGNF3vPMCVeJzBuKy+l/f9/jw8c28sW+2UOX+cde/m8fP0jxLO2Bk3vx/v7U3gmId
ybpe/vvFjwc25nitozzeVm209T37q8pw5gLIib210iTKDMMocLaU8fDkMbhX4jpbvK6TtC8N567D
47PK62Z/Cx28zCCMY+rUTxRLuze7PCXe5DxVoZHvnBpZACildXc7n9G8GNNd1zr3EvD4Vx9AkBWc
yRb0K7KSrabiqTfUTJb8mXLIErEIWmxcHP50G/xhJykPRo6i5EytJG2eWZs6+JK2Nh667uwOMX2R
ERVrk41DgxM9HlyR/25sFvWObm49c7p0c1jaaBHeakNqmyDrGnIvqBamaa+MWdRA5FSQ3G2MT1GL
izSzqOQKf7tpNrsCWnGSYq7InOp+3RDVO3Qa6osziogWLazEfje4CzeyPvBSaps49k54dH8T2A23
RER80nPtqxkSrCUaHy0DVoZW2FEM7Zh732jbYxI39c5sxDnMmuaazA0a+tRQBt9QETA2SPzD4FwH
u6rPldnsQmxh26jGFZZEErO6iWunrj5aTtEbLyAL7dXbicnpp2/hY7SyNN6DCw7rpj+RNLBPdJNn
S2xVuErsgYtNIi9RUwSsJdJbWnE0dz32/LqKIAA6UcNixynOIWVNlEgmmBZnR4KiUC6WLSs4D28r
FzAN6088cL7Jll7is6+TFI5Wjf/bGvCHOC7iN2PtA0aqIGfcYUgPD3wSHHP6LsGtarg6qu/R1QSi
pKbWoZLVrqQEue/ZZJS5wJQaPQucETSKB3/N0nrB6FtuyoH1PDaxRUn+Iy5AhHlQYlLoizvhCOMg
G36gGfanuNPzi0MqQbS8WAA0WR5byTYxJrmX8ML6vDVWnZUKUpaYEwgGjidZcmVMtRCk/PypO4TI
APNHrdey4P/3OVFdfaWezYL25lin6pse2FcVYEdipSU3csKro/XpL9GaE4W+Pb2/hPRXqVkGkCgT
HCa1dq5H4pKNUvbV7Ox14EnkQ9J5w+iWTwNb7IshGRzVT30QD1cLeQrOmXbUQTAtWLSZfULaDHh9
mr+UsouxBRG1SuNMnY1s+h5avd9WPePCwW1IBrKIppoRPT6TwybXnOyma82vmmH+3jb+YokWp6wO
2rNJgrDzoZiLMOtOBcLFHmcaUdnyxbQdnpiBkZfMiR2ojgLctuquU2BtbVno8Hf0DzFfLz0rvhAy
X0Di/Qprrl+Dhu9A9XZ1LNkTUwWBQpFcczt+1vsg36kkYjZbprvBFQsDWtaV1hrN4//TMBjgz2Vj
bTtkVlz1bEdr042qex2awE07omu4FHd5KLJrMzCCszhZbTI9vEU2MfxYg9fe+oRehJQ0bQtvPKUu
V/wFI5Fd0kvtEkzJrpcWZuOwfUtYjS7GANeByyVuEbGbBi04Xwmaoz+wh2hyZ1c4PYqSEsUa+7LG
dlW19JB+Cpi6S6FxHKd1ma2zEA5GYyDOugOhp4E4SoOK7rXeXzcs9DP2+Irpu5F1P8zQCyZFU5Ro
6zKCv0L9cUuQwf5TqDQ/MD3ZxBllFBTiHKsOI5efGxTC0nG5MqNKLFt2Q37YkYILITpitcJEgpaa
dKdydO+hsPxFxgJx3qeySUdbcXpyOUMJaBYuoLGZcB53wjC3Qw8qD6dVsC6NDL8Ru5IIcUY36BwJ
ZuSCEA775inZkNmgVK2M9hh8zrkHKj2Hi4NHmeahRAK0pzj6vVdqDYmGqjDvuQAnMoSc1kk+7ttf
Qz/qZzlad1a85XuOh2ZRFVJcHp+WxodX+f1MogS41VrrHKJ+MQTtU5yMzjlzMWlN1ktfKedNNZR8
tkmlbYPSPDBlQ40jmblK6KMySUouKXn8xEBEttofPyzK6amdNLyVSVW9Q9/7xvRe/XqiuLLJz8Lv
OKDNAS5iYxMsQctoMcnVijezngYtO2b9VESASFqIFvMMF4k+ke7SjzOuI0VxKxwKIYPBfysVG2wG
rfZaIRUUcbxskdNAxPh7h70g/cgDMiKcYwI9JC9j9yWLvALRQX2PUfnqdDVgtvJXnzaM0xFnF3gI
l3nSSGzbVArpWcR7Jw7/WAXwa3ueRuf+Mx1Pkm7ofed0VCFj68b/HqKoAGnyysuQ+N1x6IOnKJCb
TvslOAWeytoxlxPUiUUJ6G8sXUp/3eHqSsu9lZa39lMCVqmNCtIrhJehNcwVJ4bBkEDM9ItBCqlC
LfVAtS4pStoTF7+qxMi3qomfDXf6TmIDM2zgNyt8S2lqjjuO512byGGPj+1uNH9g9ecgZZApgKiS
fbbZo6sZ8TLElN825B8rYSzk2Pk0kzG6AKIxofENxlqiWFyNxn8nJO8fuKIMB6lNr1oQYcMldNwR
qZ+coCfLClFKFGQw50LhsqHkQE3Z3tS+7GK0Vh1ah159umXgHeN0fDEbRIPRRi9KBF0oVd39tc1y
ulmUzOVQA42sUYesaOuN3TAjgOMR7vouY2HhTRw7gXU2x8R70lJOqFp4rKgHBT8eercsFf6tFsNf
sFPhPpk/e9w/EQYusEs0vTh5QZpjzebEnLeIkW36f2/q+SOXdFtPpgSlOK0UJ1UdhOSDI5nGEZ7I
+eZx3+MjF47Nfu49DoqhOMhU96gPpge9COSLlhjdejDzX0Gd+08W2xMA0fm11XBUWHLcQ+TpVn5f
98fMoHyAjR+yujJ2oMYxe7pAkjmy9dS9ZLGeH80C8yiDFT4sQiiYDsNPrPJzKiQBLAEBuSe3ihQR
Kya6Dqitc9XZZKBMnuSS0+/BjaJ7OUDiKPquOjYeSplUVJ7EUpPnqjXk+fGRL+Zra8tb0bfaD4IH
6Tvn/R1oQbLWKXoOtoFqpYSTvhkcNTbHk8Xw96fg72cREH735G7a4Tj53ngsUprQRpDaJb0hA0Xj
2G3n+wkcT/89Qg9Uc9BTdhTzFQaXfXZ1jcVkYMRCkc2v/+6uAnHLHV8e/p/7wZ84yHoQLh7fPQ50
2WrMXOysM9/t2bSZNu+kHucxJ+rY426XwPI2BD+5yUPDXRoaHVzs+PTD4ybQYlIaoa6jwPKaIhQ8
bh93Z7IkEiAyNMUpjC//boopS9HuuCYVQVBSJgsLRF9gXMr2zaSeHw8MnYKXTpb0WjbGaeoazrrz
E+/nXXQshLZ63PW4SR0BqybDIUa4xV74ri93NRda2m+DdMABPEBfr7V6W5XUQThYQXCe2q9FWmun
zuV6XIL3/HBVFi5Ha4qOIzrVR/tNSnc4WwHDymh8CUNNvrH6lBtDC7/NrFdHjDDVsoyM8d23vYEx
UOBCzOHTyWVcQDLWu4QAR94UcaGxHLEhK+s8+hhS/3sUYTm8Vcx46u7mm9RSQdCdMNMDeTJqgliW
GkkBCdCrNLDhr6naZa8BKCzHMN+mU2S8kkBlYc6i2maHELGuumYp67sAT/enxEeyHNyCvFEPADJ2
o83j/gmdZxsE0JYy8mOfRtWuMwY2L171rpO2OvlJ879v2hZSQhI7+DlSOhgfXzVG/X8eQrtavios
k2E8myW2ynzz48c0VXm1WyIOtNVvutb2kDwy/2aFDpFsr1KrjPXlqSiHLYlkrOJhGW9Hrxif1HwT
ov/hpM82vetMuNhb5ylQ5EY8Vz65DvN8Om72Si/vgT+ni+g0X1TtUK1zEaCVI7etnGyUvJp2/zuS
74nowl9pMVx7lV87CNJPE+VFT2Yuw3XxLt2mOo5VqEPZN7CR0lT8hBCCXuzg2EgHggZgubzL44ZN
TLP1NRJLfjfyAs83/75a4WrWp1QRI/+fb/jvoy7uV3HISezfFwC49ZcgX3mAsu6cBuL71OZ3R/PU
qZs/Q+1obm0uke357PGoVOeq3WKLQnLp3+0M21Led89OOFQoNoQrXFqx10EHEFSTdbZKSTCucCaK
fRx0m4eB6HGD9CXJhQ7DUqs9fc9ce6m8Dbjf9gqi89UXVXp2ElZPXtpTEt/BSJgC58T/ulgPhtlu
3Zz1q9/MNn9UCK2nXDzuzXzn2li4RQMsOMU7BNFRrHqPyc8U+Ly9VeowVC/VRjVTsWgVzqY8SRlh
B/3bpJuzhxEAmreKVdaezJxDFzOpd+7T26D9sLHUt7g08mWQqe+8tb4a9IaNBrsYWqIJ+yko3WOA
5cRJeQ+0I/tRKt2CMvMPShKFFJiX/KElEAwd4RwBPs+j3D/YGUdZrZdPKQszXJgs2BmoHvCuP7Ua
SInKHThCmmEehnVEsG0udJkpoEPOrYN2y9uhUKgZPvvnBWSB5ECq99OKwbawod/61FESZkNXrdsf
pvzZzk6uWdYT22CLvha+V61iXtylr0vakRDlTlHwHilX38WsJ9x5S4J+8oumxgiChRWt6MIwedM4
a9MKjXsfM67oRPYnkVH/4jMySt24IcxPYE4fW/Nkkw07lkSizNgfd9X4Lbx0H+pBc0j7Z2FZ1dE1
iYC1hsfyOc+WXSo3vl5glpL+tpeUTVW1j7QWpPrBSItnjz3xmhdc7di/KcN5mwFj7Iz7Qi39qvo7
xJJR/mQwRBHtu85WN/GD2YmtO8u2H2hmqwHzpVZpH8B8LWnh848Q/xA3SrARarDzoxHhMOhoXOUC
NE8fMLEcPK77ahAHTzr+duw4a0Yqbrdlg0rWF3dODmIbVVzdNaNzXitb7rtIfAOhqRZ5DZcrZPXL
PEljsWZmv1vLndjYE4N3Fca2LH3O4KseTJXgAOMMibGOENo4kmiQU7QJU04U0GtpTPeCDcQJHjVg
Ri04oVfMJrbKplC0ypka+sluzLFhtVZ4HF2339HG17CMGj7wbmTMwqlbrw1F/jAbd+he9QJ6GcZo
MVYrloPsvVcDPigv3dI54Jwr3QZcQQQkRdEY8TtuqNPBrKNL70qvKHQUz0jXOtzPtccCbok/yLnI
mHxMByVnTXKuudkW5UwlcfaNAxiLlCx/JkkX+zIqplF48xYtSL9NqMrDxMpch163rucrWuqhxpUl
Lc5t161xJIolf4vYWSo/scXLl32vaxtqnzZDAtVLsjZBJcosmFix5IrkmGWJLzV8ogjXAdkgXqdu
JEllTjZPK47ZsUX69M6FW+o3OWbfTa6qZSfxh5TYVTnWtjTB0/iZkzljJ7SLae06u64brRHHIKcG
nDS8jL2Z4zHa0EijabVDqWMWqG3Zsa6x8A9qKdwQhCz8g23uL7WmHS+SiXjqTRonBJpZ2H7tJhVi
lI0lbkdU8Bt07XLZmG217WKf/ftoPNcuk2W2FyHyIxp632DCz6BmD7YFFkjXzo6bDaegZyuQKNLH
OC9vGl2EOHyNYtEZnHmw+sAOYuKMd+NpqORvWwSfVTtBdXwtDMzxDgmQhQsjwg5e4pr0X5YF/jkt
2/eqhA7jxUlxjrzol0rMD1tm1dYkOHGeOLka7JHunpqzShLHWtnA823zPDiilhT7VM9PwpFgvvRo
y5VxIVkDf9Ie9kXa6JUtbHK255uKtTZ0cn9pOGhplgnSZUK0aOrRIRRFoAlezsYs4nZPj2GxdrID
bBgG+2VEPEPxE6n12dHkQyGSHhVXG/KA3lLJGUQe4GRlrezR++MI/SeFPclsL1k6QfauOaK6+Qq2
RxxTYje9Dz6Oo9aEg4SCfw+iHRHM+sBKkp29D1bfw3y9kwIZTFZahbt1ujGN/W3ACEIU0k/JCO5h
1Mme1FN0i0ea0jpX8pd3Ej0ilNo+Lr4H79TGhrhEriRfDFMoUJ+9IbCY0qEUAacMmjKlshQ7dlOl
xB/ePXNssVVHs6MMM1UVSZKOIXbZwDI38VQYO1rSvpxpdA/1uCuNamC3OI/zkXRthyawdCYJVeIl
8zNs8jhCJbYwpR+nHtNMN/tLaMhYCjguvJ5kFXQNzQEA+EWHKbPTs2olXGZ+EXOvRWNLakNVfaZY
fWDr0lrLNiAWXMaNIrKM9DwzL5KcJXvYMKikKuJAoj841BYLYV3bDoipl5Dht80Rf6nJUBnlaRDh
/2HszJbjVrIs+ytl97mR5XDMbZX1EHMwRg4iJb3AJIrCDDjm4et7AczqynvLLLtfwkRxCkYA7n7O
2XtteRwtBCF5EMYbrTflye7ew8xQl1LU+hrpabIx2cw22Jfkyg2dS0hc1kNDGOSBAOUQeXy5Jb3P
3Lgif/PtCunzOH5r+5qOTIjvtQPEg0NKodsH8+a0CUqENPqFnqnbmRy92SASxSR+zLaC6pQmVTzM
eIKQJLFmr2CXI3wMfzdSNuh/qwLHCa7gUIOnl7j1Khqj31kQuzsVDN+pDOrj3PPu9TnZxW4ZT6Xa
Y4E1at82OJ66zuvWAVCnTa1Hj40lvpsY/BCPqZcUe/i57/M9OpX3SAw/4GXstQKhL5hEuanws6Ow
Pqaj0+/DrlMU3XQriDiFr1Ec65SeqI76fJuHurWvJyIYNZmTUZCj61MDf5OHZpWxo/ZD00LjoEW2
9aaE86ysGC9LoQHOAHR9NIU97bt5tt2gbNplgevfdMPB3lyTldWM+niom+kV9P9dRxrcBWazHfqE
db5pZgYlqdkKVQcdaMb9NHU3jSJ1sos3UQjCHAPTY9nUz3bf98cDFTbAhp50jVQHFebwfrMj7IFG
JVukDUJ072WK/D+gi03x9LLu6sA8OWkNs0/fwr1zrpbm/nKzyVypBphiWfbaOhHuq1+iAYiURhYY
muaeJstTlxMzUYTfkrHvrgNuaNpz0xpXiX7idOfu0KNtbKLZaPJULwIzEGyVEdfieNezuNo5fYZ3
G5ukO7x5eVxuskRn/AQ6xGH8s6rk9KMPgnHl129TjCzOThIoFwWvW2d9H3Eo7QhgrdZmL/H6JxKg
T29sp7B9mhjTMWCz2/VYzwPZ3jBWllf+jjEZrXRbfaiCZUA0yIurH4bB5By5e72TZHnQ1uMyjM3m
rBVxtzJshUguCp2jUe1q3SCp0Q6vTBd/Ikmctg0nQSNpw7Mfu0c5kNhVZS5WLo2D4PJgBk569wLx
oSQg3qqiYavUKzz0D1gb2tos4mHn1nIviUNk/aAj3koNVWkRHXyLZdnIIoYZcYedwXqN+po/hgMY
6uJiNwUfkd20l8HQOIQKnqGV8J4iad2naHVl1mmnlIkK1CMixScW7/SX2fv7Qukco8L8h9nJH5xC
om2MQZ3RWN6fuoLZTBt9s/qpu1VUGCQsBDtTM+uT10ZnohR1xHGcqLqgJ8+9uPYjKP+ksroXWpxM
ioNx51gjQG+IGK8itdAd1+1vGbfJJjMveVV2F01DbU+9QPCphqdvii6Y1qcNKqoYiwK51UhFNnqa
uahRrPeY7YH+GAwfl9fOKGn76IN9mKSCRhPnMMSaY+CBYkQKOm5EQJSwViL/1Ap8h3nFKxJQkuOy
3fg1Jh6v1J8qL5RbhuiHvgx8IvNgLhixdvEdtncgaMyx5uiq6CdRuBMDeQ6JjkUDGKgmNqmaMoEl
fuW45TN7ARxFAN0MzItn3TcJao8J6U4K5vrc8gW1FBpVSlHBRNUFMpeDtakLHbNn7evMDrsDBSPD
g4x+LNkAyBA41Nb9KNfC9t6U7JpdoU0phC/jGLYYKxD+AMQNf/oRGb92U87pnj1mtWZsnnrpEZA9
dnsvI2kDZWp7Kb0MzTjQMIeEiIflgbHmd1um1r6PuVJn+gTLt3hOCqTh4cRilYCJKzS3xJwKFp4p
eYLrgP5+MmRyXVmw9zB74Jud8X/ksJKL6yh3bxl49VrnKegC8byA0T4D9RKLya0Z5DuCh6293evo
70a63maY/LIJwts7Xn8sAia+6axqLnpTfyD75GlMDZj1M+1fgnTfdGVv7ExU5YlhrzuS1ECN2tEl
y7H+jJ0OOQKld+v18caOB+3mpOyQiTLS16B8H0iCew6gwOPWAV4HXBEuk8HZHduAvcozw95EwnMf
g5RGSDf/Sp06d984yPpkX98kvOy0C/fmTDm2c4Y0gxVmtyoF5gp05MYOltFWzMM7qUDfofXdSGq0
Hnpq81l0thAunUYUGwPzys32i4+m8jo23/q5DNKce6Gun5evssJp2KEv8k85pt/K0ygnkwTw8aA4
d2nxbcG+ja52XSiFtiEfdOYRyDa16rK86Eu0oCdrBHxwuq5eWWgQlrzhnoc0q+fwMLclRdWL4Lj4
yn9kje2Z9QTbPDVQMDnaqUqSCHIBA59SMdO1VXlt6sC+0HyeczZxks2BtUtWIa2atanBiCgtv1iX
UpVr0GqoT1oE4fMJ1MadavHXrVk5KY8hW18qIPV9XZonTUW3oLemh5rKs1WkmGpGHF+oVsk8wyoR
m+QiEAbrpNty0MShV4482rqP1ySqrVPKhnY2TOtsVhrjKLjTqyLyX/VCTecJtdKeAOi3iuSHh8iy
af8lJlk9qhk+GZW9R54z9kI6cey65+Vffoj7o7JV9jg0zjaQTvfCly8XkQ+qHdccp7jloWWhyIt4
Vc44dVm7T0kOzt6j+7CaOopZksRjLuCwZirpqI2vIZBttHqlc2Z51DEbMaixxTNmEOxmephtVEbx
mdGJP02N/uAIVKcTrtPjVHlAn7BNuaymWHaeSs8Qr+Y0Hgdckc2cdxFpPLWACcGIFWG1ENkhFY47
0aACySS65wbhLgLscIT4OweUanEL0TGZAVvOqO8GE2t96QUZRlZ2lWjIklsgkFIH8fsnz1Man1Gb
S95mlHg6UtixOQo0RKSoYyMxzXgTBK7G9s6x2+2ibziyb5qhIVvjHrzMHw1tHCCIZrY7xiOAUeSM
5VBZz/Xovnhwp68150RcnNZJYR5iyKw2bUurBHPsQIE4on7SMHeYGZQYAVT/jop/w5WAfCPTXHqp
fLtlxNFPFZFgr6yd7qOUybTY+XzHwyj0KITcbSXYJ7w4ya+B8sXPIUhZQhDqrac+BCdher9VgS+Y
I7l/0ogAiEadCWlaI/IsdXiPYxh0u4kYBzoyRbYBpOYeXMwir5x4aJMOxOGtcmXk6Fvjca+JfNpH
qn9pa/EwJjnP20C5OfRk/cTMbi8UA9UhEuWxqds3xcT1A5Ta2vdWyVSChgkDQiz7xL0gohq3Ugyc
g8H5P34GEncNvVc3H4kt40EYI6mSpM6StwHbKBXRlTMrh+sxeGIngd7qTwYbppceP5+/FqSvwnwq
GY1wtkSg5QXRwYL/ugkbTLJoBHgX64ZzWRinh4EcXXIL9Tt663QHW6Ha5v3IMlJpKOqq5mDnk//Y
A2vK8CBbk6f/YN1gKDAZ435yrY+2MbQvNPWBAM2vF1TmlKYx17CUz15UOI9JZx3CNDhK0n1XmMlK
5N342b3Q3BpRitCImf2Vuf593sGPTQAai1S6m6FJzOe+ZnF8VR+lZ+Iu5zK+Ly+3U3T1Ybnd8Qoz
dJxbORY7uWI+tPUlY2ekEQ79/gwvHepR5bpfJu/ZH9two/duTYIaUCQjRnW4ouNFvmatOfvPvc1H
wFKscWXfqa5DUniQndfSdLYJ4fa7xMJJoxhsUVvb5UHj0wdkx4BLYFmtW4WqOZmsvZfii1zpWvwL
yzP5Ih7tCErxCTlt5ab0Etp62meoil8yIMfHcQ4yB5ELrkuITYe5CU1+dhdz5m+uV9Zp2QE+I/iW
RRoblvHQu2pH6oW8kh9BAk+Fj21wpLU2Sotgh9I/GFWjbbSo7jYTtuibV+sf/HZoq7wOgiYPwAV/
COzNNBb6C2AHusmV0T0mRfEQ9PqbTcP0UWsRhRR6/2PoQ9Jr6Cw0ztsnJNmcz1ZTlHuXviG3EkOu
hwcYeYKks7MDbuzcqwYRe6xlaCo1BpOerX2BsK42vW0e2GR+Joir36aRPjbWDZKcEVKBYZ1X70oi
4CQX4UvBpKSZ4egTblZG6hydcT9Xq9CwCk5yZVSck3ga311NW7WjjJEn/wzAoN3yFo1fOwTO2a8H
1NXtzAnz63PiEG5oGgGKTHhQcG6hXaFxLF1+UfxFFi6Dr3YYxS7CPXIoQobN5KBtjLYeHpe1E18Q
U4Y4Bi1oaBh5JsaxABfu+bwlyyhuNnlkbZPOG78PEUCoMLd2n9eabHFdZ6b5nUgkB9OhAe0ma/Ch
NMxAJ2vEIKZ5/WHI5fc26uMtzAtCF7L2AU8dh4wAJ5eYDPMhNNB/KOK5VoZGZymOol+80MabMHXK
sxKCM0QdRc/nqEmrPQiRY6ZPTLD2JGGHmBNz6cvHPA/wDMiqeOwOuSDkWGMssSUVBKVBa66MqaHH
YFg5RkShHfyOSrnoNaQt8y6tLKBWdc19MZii2/QGeBCnq9aIGIar7Zanutung2xuZBzE6zKKXNDV
nJQy/DLLq7UshTRExc/UlPHGm1cGX8+wINhW+0CmxYfpxNlWzVwK+iod+tZJvgcGsNZ+s7CLedu5
6qQXouYdwmvjSshjHf7Z5WVLcJVtHeNgjoO6uYLquw2MbR7X+sFZVqqKpOuSifWulHhz3Jkp2ykH
DrIVkB/gegdR5eRMtT/HhiQbgua+Lb9Vl5a3N/WUJjwduVdEv+1FlnKb+ty1SterI5nm5DuP7nvQ
mC9G67ZPdsdtEPkhM17EzpzGh/qGN3WGZlRX2Y1HqXJ7bw5W8nOsETlGeYI/tVf6NmhTdR9zBEeR
aK1r2/nfNJiaPwe4xGgZRL/XuRhWfTVkO4D3wGXmm2egZMIYgJc0LoN1WPTpU6IKIhpQaeVWXT3W
HRNAPbOfXH0Eqjl3hkm62ig3D84t+t4rNPKfmvDaowJQRpMbBHirIJuQC0MU5DScE9Oz6KBx9DY6
Nu2ew+JGOrM1J3SH+/LSMKJEgTUFl2qexBM71B4SjKynIOEoFAemdshkXGBn4MDlUQqcNKu4hCX0
1KGubzn4ayBgPFniRGZbwwUzw6aF67i2YqM8ZjrI0yqGY5/OoOYJdy++C2iZqcOPSDIULiaZlcdA
Qsro8hR37Lzcl7rzA1Ck89xYLAoyD+d5JQh2u9ZZWKDFPJRFaGOQKE1UeMpjnA27d/RyE8gK0jGi
EWzOuva0ct0yOjcZbj2pZ6/WWA8/lhWA4ZU6DTh+t23JnTGaqtuIDgF0I1n+63hwNylGHDx+dnpV
WdhxpGbtSvsK+bhBriogJdZkiWKP4OqhQ1thI1LAoJ7iPs7z7Bw10QRjY0TJGvR3NZv4ctxpG91V
/AhPg9rUl/nWTfAjhUU1XOLfDYupnXxzqrG9elHurPPEyg7g9jFIs62uPKzDT6ZVXjwEAcZQ6FcT
/dc6x9ez4ynqB/rWq7Hst6FDWbu84lVoFlj78b4vwfZoMezdlAtOpVNvX+htYtgTaA5d+jNbVVXq
WFTjL7o2wbrQu2o/Db+gA6Nl7EgbsED8VK7mbX0H3RXT+RKjVI6VP6jZLXzivFF3fiVLTeyHIerw
dJJ1KmB0ITTgguqfJjI7nwSms13RyeH++Wrl3RAiauWOMMoWqwyQAIRCncl1kACOPTksvrDED7T+
B84E0E6UmR9gKASnxDU5Cs17r2Ch3dQc3bfLfox/ih+Cs1IcWuSs3HrUlhay7OZHKGjShvNxXFgN
JtdaQziqbCyWQ7saRi7NJrWeo9JCdzVaPHcdHfW85gH8rsQ1avzuUpVoyj1YAEskwWRSWk9KAbYC
KrIC88PkhWLBlMWNDpm3qTxMpRpfsTX0PgQvPVO6hH8OlBPeiqY/mI32COY1ZvrVwSeJEL/gGqKt
CuBWaZn5HBOhi+moIhgnzNr1UnB2YXxzw7Y+B3WJTA9B1nEpUovaQLwaRM/9eFuu9dzFtdv3Cu5P
PNzokjqnpUQFSo0UzCaYlvi6G3eavqFJXJFgAZi/dzQ2xNkptoS1Mw01t1qDOcHDS3Mr+nDTDM6L
wW30ZHaRdcEM8FQJvT12hn6mV6vWLYK7hwkCHPpFrT61VvBaBvlWWSMW77w1z660vhXOwBUxH6EM
woowZusnaA3VqSZ9tsZxFph0I0GMUPmIEN5pNzzktXu3gKmszXQUa+x8vFuddga9GF1g+9FIQPyP
Xs7C7CLxkEaVbl4Rw3eoRBPtSHiLObbWOUzLcvPZIWAI5oBBu8aN/hqNGVDELq2vOfPdS+XbzcPw
jYuxYEvztFs4mZgpjOlVdmjXUXCA2LVbxGZl0GAjvQcVhn0XV0KQyk3nwlhA4eWfehSqqMnT+Z2N
NYpl/mJyHe5N0btbbDMmQqx+O4LtsKpUu6fS5G1xbW8dDVb9tiztU9O8DgS2Ejmp3waEfutMx1Wq
JvKsLct4UmRBbW2fY89EC+dBBNq7W4i3KRLhT8tl5Ju3gHpQ17ygDSgb5Dc2LOybKMsvFFbD2cy6
cu8T7gDVjzbRGANx0UXXH2VtrsYaF/aYQez8POBqRfRN4x59y0t3WkVJbV/ogYIOHdW3UqT9dapa
kvrqEPm88cUhHvTSjFl4x6jobGVKb6ydnOBenrLzsn30LqScz8U/sSd/b8yjObep08vyr7rFZdrh
yDz4YWfetap4a4WMvtZoSJ2hvyUm8k0P52JVAMznSWv8XnczFoNF5w9+fU+1v+MrdhYHxllrG53w
Fx7oDRWHFs7OaQi18ET1Q8ADKpdOPw5TFT1RC8SvBPwSXipencw+RGDfDNduppWkuxoUSJDHRB/O
vTUibxiCAf1a81K7OqSWvnzGkMIcAa8pNIugf6UFg8W56o+xD3BmuU5kgI29GTZ2meSEKaSAwDvf
XCVJ8L6UUmZU/Yzyb8tvQrukP+cmS2LfPofxJD2WuCG+oLPe01zSN6ThMTHQGDjkAWQwM8+GC22z
4bI0EJjsAuHgYltliuOw3pW/S51RXCCb+DpGail7KDxcHQKfM8B6ZP177pAubdNE63b6MHVPnwtz
aK+lgbN4ubg0+KQpiv2+xMGPvtcIjnrD6QFRU/aCddrkgNtTjY7eJNccSYJL3n5htrYKep/aNtW/
hw3oc2tQv+z5NkwQMe1JJjDYaUk0hIGxGhThqpywgHB1bNlheRwsXHlZab2lga+9ji4Hi5B3E+1B
4t0cjqLw42TwPsWvkhieX1PDEiKaJH9yx4SydAqTw7I4it7130Yjf7WLIX1Uoa09Ahx7rIu+/hqX
jNmxgAU7HavF18gdEJJpIgIn1VM3IiKb93B0yZcYENa4FGjzQwHgZESzcVzKQCHJL0pzo79o4QjK
yStfXbwgyzYzxfCuTbOtNAINiSH4jPtwTfFWAozLYr/ZemmEfmxMi51VMxSigNwuoRdpU1kPxVA/
y2DxPwgdjxeGu06Vp/9+UBmJBYJB1wkl6A1ViqRPESZnksv0fWLnLM4jwFkgohvXZ3C5bIzVSNwd
p/HqkBGYuc6Y5X0Q3wWwbKzAjdcTgP8QdqLLWP0sCjNisBxW+9jjLcMH0z9IMddXNarawouY6NPj
onwyi7Uzxagi6EwTTjwf6IymeejCSINEScZbzhliO4mcsZXCnBAJlexzkx5EUXD49+e2atxbBe2p
9p6S6bvvPH6ajYpuJW3V3GlvFTdRtTy9IYi+5xNkMq1Dh0iTmfXGaJ7iqroQmjvdgHUD5k3xjUeo
pB6YZpov7Dv+xjOQHLeeRV+FI8NS+thTcwjMCRyLGOuDDc2EhghWkSKwh0PdY/lQadec2skNN7Od
E1PtAHk6Jy8BXdzPijDJdWfTJuVaS7606YO3xBdh5QTaEztQhJSJ2QbybNBp01EVvfrc4bUcKWxj
1zhFpf6xXEy1DQEu7rj/LNFVj3kXv6eUqBuDJhwLgvGW+IR8zS8tO+smNkT4dQQ2FRrjV9azQ2hV
8TpIhPVsBNNLCobggfZd9YyG1H9YLr7MBmtVqvQ1kZaEro5WT9c8a1/FyKxQCrdS/LKT9AATAkPj
cJlbhZ8TCTyzcB6LIDzWlalv/I6TcJRMzZUY9EfXKJKjHnQOe7wbXEwX/A2gW88Cm9aR80tWdDwA
3jDqVRbX2cX0kfRAvrlEfREcl7eh0hB8W4N+ZoLGXNo1OB1UxMFSKq+JbvX3os/89RLRpiIOaLQQ
XuBDOXscEOHabizcXlSODnHCB4EvhGDK7KmemFNFhXgM7Nz+Jezq2hqgUhoacBvOnWsqNXnnGOoc
i4JDLhnWZOYk2otiSL/KB8QVsFMviXLvpdHRYoxogS29VBiHYX436yHcjnn3C4jVjNFsiGEKcUQh
o+qRWxPNlqXdY19QtQP/S5CZCfnFT/14xx9JGsn8M1yx7g1/W/ud8YUa5FeS0UVGAj+B26AwF5FG
Z9drg/NSz312FsrvBYluT5VJVtBsY9cyeVqargYH4Ln56fTW7PXJf9PYbFGhG95l7MkPWC6y5VS0
rI6aSVxvL9FuLf+XOCUdl9R+nErnbZg7+WYalEc3wS4JAnhHMfDKMNrlRTScK2048BgVlPDlQxm5
RM9kQsxMxG8JPMK3lqIUN+X4gHTvhAE3v9tEx9x1Nvvl900uSN4oNsuNn4v+bgsrQppEoAFgc7Eq
WlJ47HiMnqJc3W0ZYirMPN6telblinoj7KjZBmNX7FFfEDSeZV+RyuNmGtnnlzvaKq1LaZAdpk3k
VLf2L9/PHjFft2z6NIGVfVJOZ7yRBPqEBRjWbe90zEjAgcVJg449zsujNcY/k6Yg7RuezLXx0Tix
exzxnYK2FXQ/iBfcBFbzW9CRe3JxGxIOb+gk1NCJWt7C5XdZHZEFPtXFOXREd17+Zdq46j47njZ6
buwy9Y3oavRZkvZvmesvsFX8Cym20DF9Rg7LV1hI8JIUboYbUPlH5L8husIpGjXTXuvQowMtj64B
N+6eBAAUU/OCZqfJjwkd1hInNRG/UNYJ2X1IhL866JbmTA9qSJnXh+UpZwyADr39IMxo2n3ensHM
wa/gr6qsS9bL8o6iSZ2NMShPn8nZSDDNc1R8VE7ofhN4iHcKobwkUga0ULLrYxk/dNnwnNXDq8mR
cilj8nScrp2GsrzaBW1JDSoG4xx2xUQZw78zybw0eUvBMl8QBf3sDTSnn8cU5Sl4m17U33PB/WI3
+ddEImW3I+pGLYZNuBxfMfV6HAmcbtekz4ZGOEU5Y7yWOy6nHMYXT5t+rB47BgKn0RzfI0zbd2xM
zj1Lp+hYmzrc42T4oUR6AbXCXEEnToNLVafDyYOFk/xatAN1r7eSnS2/TK64f+72pivPBiyZjmL3
Wudm9WhzpaylS5TG0jQ3U7TjPRtllLmnlkMOnRvYHoGe27d/HXa6JN7/KVJW1wW2U+nSgpbSsZy/
BHnK1DbGMai2sg82boCXPA9xDMwRZkv7mvaUg0z3l1kRUELkISe0roBoD6ekwDrzUJvWN1ZZ2PFG
o22BlLz+P56gyxP46xOEB8iwzfQMy5R/ybzVsB8TcRzy7o3euBZl7x9DwA5UQRryqpZe6WBYL7i/
ygfQ4cktol0ewEfUXsoGPow/qu/Qor6PdUt0rBlckMi6n3G2//4+/O/gA8hPOgZFXv/nf/Dxe6GA
mwAY/MuH//mCub7I/mP+nv/7NX/+jv+8RO/E+hS/m3/5VfuP4voj+6j/+kV/+sn89n88u82P5sef
PtjmDYzPx/ajGp8+6jZtlmfB3zF/5f/vJ//tY/kpL6P6+Psf70VLxcRPC6Ii/+Mfnzr++vsfusPV
8u///PP/8cn5D/j7H9ei6vmeH//jWz5+1M3f/zD0vwnbNWzCfXXHNHSbDNn+Y/6M+TcuRtMTAiGg
oUuhEw+cF1UT/v0PR/+bzjcgERA4vm3h8U110c6fspy/eY7nOmzn5FWTI+/+8V9P7U9v4X+/pf+W
t9kdXEhT87f8JY+dKYqw+UXCsp35mTjenGH8/oOdJZi//H85bGGZXyi5ybzuO/KJilHyXppiZaga
wc582w5VFd+mwF05SUOagxNk7OKk4oXMCI+DPXE0zdnC59AO9rX2BK1Lfn44pQSg5diIH4A+0PjF
1bHjEJluJtO6G/N8wbPzqynxy9Mn8FGfMVhnwPhVJrX5MGXGuo0i/Qz/gJC2qkHQSa4KIJmyPS7f
7QoS+vKMWtYgtpPoPQpMRmjYHqP6lMDig3gAVDTKqhfbFRxUZA2nf2nBZVlImsYctEt98BBHxYiX
1hjA7JGOKqjxpUdEVAs39Dmiz7S2ksQHdugDA4un7L3S2r3fqfYtNX6oqcoubqXH50LArrXjn9Ec
dpnH2NekS3qBJYlEbr3paagCuqKZee6VJZ7NTDu7+vQZyL70qrU2ePhsFow7M7fbLz36m0Z3p26V
5jMud57cLPnJrFomlFFqz0F9M8N6XTZQwquAGL4gVAxx4m69rMdItp2jqzNDnQebFSPLq+d77UkU
0+98NvHqTuGDP+B9jhnHGl2VbDHmh89BiUybzWetuja/oFud9mn7hCDIOUwq7rcVPsYNhr9sw7qr
3Wlci13cl/LcDsgqcJGGx0Ij4vSf7q1/XMB/umD1OYv9v1fK+YJ1uF4F6VKmIR1DzIHn/3TBikl4
WHPRWSgNKXxbYhgm+rY+xZldvKWu9xByVNVdU4GpmXutoZ0SqCmnAfOKW2Jq+6+s2KkO5UlPJFJU
MY4Hb6xe2wr8JZkY8dm0cxIZ5uDpjwGNQw9pPC9XxKPUu1iPQlJvfQIKQxRRYN7wZHqAR4jMotQl
Dsn1T7rPjGY5s3fvKq31MyYt4+iE1aMeTt69pr6m7YhUSsdQeVw+xGs9cIoGthkERbspkIMfp4mz
P9k1s0J3Hmb4OD64U7LymwNH5KwAFxxanKsH5VcG1VhRMQEG1lAUiKx1Y+rB0iIcbNGAb/X5Lo3I
P0Y2RntecVFVCeF1y3sP+xD+UgtHP5PzeBqVRbxbRmVjjZWkMQVhnzwwbww2qkvphOvGNUmG4HWo
GF8niXKQRVfhK7iXa9DhicebkHBxJRtETuBIjPNnZ0G11MHmCKouGO3Zi2ddQ55VYLTGYSYzvuTS
uwGRij6Pyp+nRNXkwUmnmHvxLQ6IWfzE/Ub0JFPr0Eeu3eL4OBioRTso4UffFM//+rKTywb8p8tO
Zxnn5GALW3rCNP5ygsiZzGoONNVNm5jvy7JouxAn7CnMd4GCrtPrFtkoYwuxAgumnF/sUScu12gy
/LAFEJrPxYzpgnvgt5yb+fVc1rckKsw9Y3p6ELkwEAvccvo+M/VQfrGAXiIK93a5U1qPHbviU4Me
hjJ4lKSxGbaxpllQPRq0U7axZ70t3G/yPUnAiLMTnIroEJm1WmMBbp5sMGmACN3wXFSIhzMKhosT
QJ8gxYRwF4BpeBxG0FrYFEZteqp9zyOHCiR2LY0vTO/Bocn53nKUtHnTS4p/LzC+NEkYXfL0MjrM
tbCSNmdOJ/qTP9nX2DLoqrjpe6j1z9Og+vXnUweb2q/70QTubtKhXxayoS4VdehvCM7e6zQ4QGOW
e1jDbYpMta0exh70KtLonaojQgZpSNdoxIHXBWrL7vSPORvgARNkGHqbRXnjxEA+akvJg6lgwcYR
sjc9ojZu87vMEuOtAnnssFCax8mKguNyC41p2s2NUwih0fBkVOHBmdVmy0OZ9YfPW3P+WcuP0AiC
3GY2zIakIq7BpefnAgvzDYRIWmcIuJbDoO+FOak97QJxEfkI+MHWX5IEQZrrIlh1LQ0C4qzVGixB
tzoBGgnFeb8s5C0AcVJPMBElE5seVmVrVXgBiBwy78aqSzc6lRLwFA6uevS6SKEY3Bvb3nTmmdFI
PIuXe4J8b7rgqYsQUHfkw7KaYeaTK9lmcArmGHAbcCH2vLEn5nPoo00QZ/sw8e1f+tT/FL1ks+na
r9jr4pUlRnlXZIDtkshHIEnkAUlWVvCS9cRlrLiGOhZfl9n4PH93SBdHPHytIgb7CDPHw1Icm3aH
+ID+oaUcmBtzI7WKhyNCtMfP+6g3kfDHfXUmzAWh/+DAoprgBtA0cvaWYmz5udYvF1EwxNG+RZti
rDhH/6JD6YK5tUBLzSWvEcTJfhqJU2JLjJRq0QDb7J8apLSDqZcE7uZTfzAgKhGQRp29dDh1YY0g
kx30LU66R3Ay5zOP1Rsze3gg8x1gjPpr64zuVVqN8YVZ0GuiEz/hDyD6GeU1+QzQ1Olw8yBMVz8F
2Jv3/3qVMudF6C+LlOMawrWZWnuwDDhR/vPeaMp2DCH0EDaa6Q3smKLYOaOId8tKouXEri4fLi8q
XLYr1r5DESDD1gasnulQ/vBdR820WP5v4NWpwSkY0ZlolehcZ9n4gOgMMaJSs863LU8NfnWY1+Qn
kWtXnuyJsB3C/LRNYP8s8zS66AQ6dsASBZGz39thOmVJZZABEj6ooWqe3C79QhB1czYcw9lUNTEz
skqJb/AZeq8ArMgdRDnkC26Y7vF8F1d/IlH5X79sHLr/5+vmWQ7ruuFw3Dbtv1RfLkEMueXBKo+B
PmwxzTqXqCQJxBmQH4Y2k2mM7q3bcw6wLfnNZn59yObEcRvJVR1F3VlJ6XPXt/iee8D7ZeVyYflF
Y69Q2LukXzZMaVXJLJ7An5X0/A8sk+zYsZaLZ93EfOfYpv7M/MbZq5GtcBK0fGXh3TMzO9PQlvd+
hhn1aHjKyiEe1RyORdSoG+pBpAp6XW86qFKrZmhrPNaO9RAYs2Zx3kP0IDwJbfLvyxs/f2TWnneX
03EIu+Ruaao+2cp+ikFh3ZcHXTm/CEksUBSaCDfxdn9b7i0j7O+cN9wL8E17385nmoE1crP8+csr
sjyEbnfLIs6i1KvROhbJ9L21v+ZWp066jUFreYUh5YF6K+zgAfHBqTfKryXH/kcbY8q+yKDYeEHd
PE/J96QI77zY4ml5yMhyIeoqs/Yd0I0nn31AgIO8kWL+iHZcnga3ZScea9BsbBDWXqWFz95moiFR
MR4Xpu70JaGzZoIGXW5xpLCKZ89N1bNBwsOq8ggYW/4PvFH0wKI/rZbPtpBDVlGOuhMjxyvxTNUV
qKNHs0jFyL9cmuUzjQNqqa59CwJaCYumWiRNsykNvnmjh0vcG/yKxqUXkVT/h7DzWo4b2bbtFyEC
LmFey1t6SqReELLwQMKbr78DWdqn1dIN9QuiSO7dIquAzFxrzTkmNDPVHZzliZvrThU1fRV391bp
3+n+3L+4RbNJfRrDQxcsuROV9qB6mbdjBXSL+b5yodwNlogfOuwxB38u74clUanr58d6uR2wTvf3
qi0X50xj5YS933MJjI0iK3rw4+jnBQDjqarm+CImxmUiSUdSUPLmEWpJvrJQ+qj7J4K7tBHCKw/q
5mI68LnWtOuQ5Ey8jYTUwraEUeaZr9CKzV3o90iTOovgLFSI68pBp9qUbNya8UHVX63rFaj02cBb
xo5nh7ce18j/XqnvtS7561FsfLz9sLFO4zJX0U1InOEiqJ8SOtAazhEw/4b9lImvQ0UErR7U2alc
ZgmRHxxmH4F1zlMrHVLgIT339EAIFEdYgKgm6U+gxXL8W0j+hW/lO86o8HQMaNRtbpSbcIgRKQX4
K2vbiZ4n6+MS1jJUH8q5d6/qo0u88DlJIrJUl90SWXFmM2sOxDdXtu5Rt5wvZGgytvEibLc90jpg
PEj+1dndz6LPEnXqKjFT8nqKOty6+vC9IycFHpVkmtsVL02mb71IWo9xVj4kXTy9uZiodrnnzpu6
6/u7emHkELV98p3BPjkONAH1fdvOxA7qG0GgEEEP7Vxw5IJgM4jGfGjHMT+62G02EoYhM1o3fxkq
OR31WmDE14bieKtKIViSYbvIoqa+I9TTAICVNUK8SJAFWcAZsmtrrI8ibB4j0+82rts/EtrK8dTt
cw4oZDokqZ6cALbQ7lwEjOoV2Fx81gWPclNFHCxbYIVr3UvwpM6zZu7rmqp01udxy4pIhBbQrfDV
C7VHWX61loIu9LufF7yv86kjT3Zeanv1u1LOGeY0LGtA/RhECKd0wn5TJwVgJ/NvywuQ6fUhwnXZ
rxI6NNTDAeiZBSFFmlN71gWYWszAj4U9xnujGKz1UHp4HfyCsarsIVpHOA5187K4aM4eEoxdiLh8
wyMk11MeT6yatXlJNdARs6tfQg2ZeezYycFLxJPSJdCmjRAGAXix6emewDI7x+VXC8AnITioo/t/
LpGgCnI0We/U9/rU2Ed5ebFGAmsdJxi3lHDTWxYSQsNHkdzXRuU8m8547CvGchOYOKyvHemS74Ol
E6ubxelpCkV18uvK2JupETwIKM3xO+fumA7o3H24vYIsE09p/gLoneDFKmnxw7bNsS3mmTRvCk91
6dx5L4HtmEQ9H1XdirQMKZEqZmWmUQgvklUxZxZlExgnAbOLyW30TPIV2iyLIUDRF/LY4nmnxcGn
kjkuQQAOLiEzyu07u8xO9hyTmGJm5n3Kgks1nYBjd+QjWeD2E+mA+kSvek38FsZq0gCg57LJ+URE
La/KKWAIpioPTI7s2q5W3OUxJSjr07nxcD40rpjobZNGUY02gv4+fS4Tzd3RXY7wCRjs42h7F0dk
Xa5mWcAHIFTltbIYWXUcHTEJOuT1oVzclYsArW4mOA2xGEAEItFRd39uDc+tO9jpVddC69QWxr5d
QqRHi/+cF9YxBKa6P9kAyG/WkIKi5PY++jAEoOlNwHMlKb057fgHaZTZ3idF4gBw6fH/JkFuEL6A
GQoe1SXnnp3Cpr9g1Ake+57OGQSJflf7COySYXi6NZxEN/KfMQlpNpeNeqjo5cwx42sX+BYCxS5a
A4sWO1hldwXRafBBB7FydOmscoFVZZNmjKlv3YTaBY4QULcSLGDrMBeXrp4RIu/LJAMseStmQmAi
xHawknpngf73VXbVj+gzh3INIW0ZkbccGgGbL3LaWBrPQ2qXJ6e1UDAtM2MrrE6M4ooNR/eSPPsa
bnvq1we3ALOSS59efx4kZwOxA3N7wKfDF222wqu6uDpj8zqxj5LZ18pdGna2QR4KrQRx6dJPsR+H
73GLh10kWBtpUTmHxE8LMlTqN81oKa3zyCG5iKyVcoB1//cjqmHS8f3taG84wtJd2l+2bTjOMkD4
pe2lRSXbZN+RJt8wV8y7sX2CYFQeI8d86DpMCohiKNdljraB3K2o6me6rDmKM0NPjx7q6LMecrj0
pHONLVIFItEACVRTzXkZbZ51I3bv1Es7Rw10O7GIRHwYozjYm/BkgDlTQUXFAtYt3/U8HO7aMawe
goB4v7Iyp0+5+ThPM+kkiVEeKhA8Lybi7L2Vg2rGyk4AtEClezvzdJW5QTufky1uaitikSumZvQo
Spzxx9kVWGid8mtZW/bRrpk1jZBh/IBQY1UhBprMDvFI3AhkF/EYi+4HPlq5GVP8MwzhwUQMMWwv
R7QPlLfj4zCcvYaEuKTNcPOyNzTmnN8tdgOMl0y/uX9RYdDzVbcBWSXBzkddt/FLI3u93RpThEIY
nqNtW+j9ln5cjAvUNjir3HpbTdhPK0gZ8t3y7obeCNeJQE2pHl118Qyv2QZ68hQ6hKYPmdudEr3G
CZO0LdGcNSFEnaRQmvjry1DSXemi+DlsDsXy7kacucVgQhQgm36VJqI4hZkPenGu7msJTQTizhj7
8r004+KDVrThU5C+1ixC6BQDfG/3N4OUTMvbbOhfo6Ff27LC+OP2NJljMEkQhuu4nura/nJ72lrm
ZlUjUpor8Qk2aL1o+avyRBSm6sU2bJVnCoEvM7Gx54k2+FU00VuBbAoNuruBU3Kv3lF1GUiisfvc
u3gS1Yo3diSwLApTdYkWdelU0Z+k4T9DoqzyM3VvfpazXCI4lpdlYKb7aTk6ICjnmIOvkXhns+23
Ez0PVYzKaPCB7BA54/NBbevSDnZaR0YEml4aYfpWLM12+MnutcP5fIlQhOO6xwEJZZ6zO9lbc+zV
578/6Pa/B4G0tw2THY/Oi+8Lz9Xd3+YxrR1WQicKczshYEfkA/IRm8DVX17FTfc9M1BdqW+pHwof
JWsy2BHupv+1F9QrwIOcHyDhhkNLD7YIAjag1tt0UXCnnCPqInIqAR10VKd7HBeLXLtadWztcVeu
pYEiXhNyR6BmRi1V1Db9SZ+aadDE0etYiqeWVMouCMW2ash6tWznyFFOf4S+iq+V4cBjKguIxi1r
U9ExLxhAzT4NkdNvQPYb/3ETWtYfbx7yUQPHuGXTAyH17rc6vjEm/uE28rYRsFJnWcSFQXdQ6KAc
wkWLrtk9v2VEO3/CmF/b/WNVeANPNYloepETiYtibwvMvX0sU1ACqfs2d4IjUGfDQLDLmWQre+Ku
gKNBg7dnOXiQcXFnOokDgQNYh7GIjHn8vldVkh7TClmG6Pqfswj1CehTSORFReYLPWzO3SbB6RLe
1H1di6eYEeLm1syChGfuxNI2M4OZldYI9t3kI/K0q3wfCHJHa/fQ16488Dy3G2AoX9vGIY1UtUwd
WuN21XKChjrVH1IIOFaWk7MQ1KgYe0rVBPPAUnbdF62dP9qPPKq3NX/Ih/JNyhxg1lIa2Y1Gp9kI
c7SRISB/LXR+NEOVf8X2uIaYtnGho09xab3KBJCjZRO1l2dtCmOnbx7TODcPxUjIVh4SHO57F73w
gosmC0TNSfzswkveEmEfLSOzaXEhRQsR7J/mOAqHR7eKsfNPzDpK7TwvIy9ZIBfPbW/3T4mNRZru
qTGJa273hJkSj0ePUtt2Gs9PiMCMLC4ZXUMfazf0nW1Z+fq2dDiklLQjdwZwlS2a/IEIyziGmj75
BxCvxQmwE2XrPOobPTfNB3WxQjIRPQ9P0/99KzLJVfF6Kz20bWTd/mdeMoIvqRJCsSnFNlnTf2fh
H69ehVcqGgv8qTocBVgruP/JqrOlnN66tsAragUvQszNQRNA2uyKIK54jp/hBEGv7bLuiPdJdWQA
TeETMkibaZmBvrRtyWZ4Vedr1ScwmTP/PD1RKYOA08O7oXLsm9cXewThvPVkbceMKZI/kqNqNpCY
KNNtsrVS/xQkfPqaMexNLQ2RJVnlxrMGOl4AB9f1kNLAjtGMyIy0Wh1CcoUn4RCU8XfoyONVn2gf
zaSBG0VrnYKl/xz3Sb9rXEjBzej+KELh4flouAmWc3lQOs0BwdcFNVZ8nu1PpDgU+ENNzJft9BnN
j7fBC9jtVXdfXaypTg/MIB8MHIP6QOO4awN+ZZr++yLOaPcQe1WTeUFqLY9T+AW3wCs1BjiGwVsx
FZ/ePRcRa4HSIiwJnFH/mvp31cVEtYQYPdzfzsVDX2gYLpKjNXX2nYxlfofWDitFBo0BGVL17uDT
hhuBawzdY3hykULflw5Yl/S1QvV4dXqdZFU48MXZ4kjUMjR5c83uu+D/vTbRhxw7YpBLLZsECy6Q
3rSD5ysJ6gjNUV4aP0A5qC1HE0fbi5g83+Uv6gO3fw788LMepvGXOumR5crhxDv7ZYg8B/LNgC3d
n8CVCRALudEUD/psdrsKLjIeAGNHsHFyzXNrvhQZNDke2uh0c0a2VuacikVXYuUe0gBlZipE2+xU
6eoy/Du1ncEHZ0cflfo2THPE9TJ/GZ0cyxx4g90koHYZOqfXpq2DQxkTXxbAPDnmPl3GgzHIrUsI
OO7TVuqbaAChO1FkrQ1bx9pghSCe9F5OZym+AN6hSyHlTicZgyRSVCtQUoaLNQc7MPLDhwTiFm7F
pxxJ2PqfIka9cnsfEZudnBgzvxloErZ2YnmXxHSexryenvsCeqSW182B4X/xH/u7JZYN/F89ehRI
wnLoNRsm+LhF9fHrQb6EcF2OdE62PweDbvipV8MKGuPw9c1qV1kSTIw9GC40Yl8/I/uH0xXi201D
MEuD1p06p4jvzbRb62iEKTazbRA62cHydPlxHFFpDPOIBFbrdkrMqi5qMAi8sN5D7QVJ5zOUCaf8
a5vHJ0d6zseEyJ9tCaeCNiURxDr+bd5a6/G2HYWaFn8UM35vx4clw6G5fKcIyfUgfF+IJfyaS2ub
EwH3afvzkK/37b5HInpJq5Q0vSZgWkMJroAUbHXl1qqyI2LedeuFZ2tI2W6c5NT1hTg7i8QkT6Ly
HECt1yKUnSvUUwB509lZK+WluswWNfggy25t0l6h1T4n1n5sve1cdAw39c/qvm0inBqZG76SYX6P
1bQ5l0MXvaRJ8xBo86fbZzEj4XkNx3xbsqlmRAmQbxh8R8X7CmdBv/MkpPEAO+tKm9v+1bHseO8C
UV8VA9hKmNoTH0PXfr1tmEx+6vW4gEKmBIJEP1q0Fbz80+iRQ+9Vvg9PALq1PRn92obzthHcuEwG
mCWNyQtU7OFODPY3S0xw6OrK3AF6SnYjrscVZmDtSzk6mzzW8jsxiXFDO+czribv0U5RgQOcmhHw
OMahM5yeaLHSnrmlyZ/UA203lu7rMFjOz2EpWRbTM43Ia+KGYQJJ3sDXIMBZFx2W+MEYt6FAoM+M
5F4NXJUJniUE07JBjo9pFljzqdZrsjoYdEgUfKR0GzZ4ANtEisgQ54H4mJmzJMBEOQzT6dZ4qfwm
2ECjNy4UL9/MxVVB8jqRudxgsNbb+Y5f8g0HRnZ2xJCd1T8QxH1xcHOic51xTM8yQ3pT4Y8gLGd8
yezw0joy+ozfGNmE11hnL04+VHlo3WWW/1G9u+orPoQ3ydj9jHcDMoAGaht7q7umMSdPWpLTTU6w
sBak0NIEiz+5JVOLyNM+OIMW7CYsv7tKEEqJFsleIwT90OSksUk38yZS2+xzEYScFzv9olodccG3
mQ17e+rt4FjpAjt+J/R3lo83aCWACqhkGmG2F6Mbmqv9kOOtgysojJ2vhsKMe77d5uZdN78Xed9/
cYdV58Txl8bjtNPaFY0hSDXbW5tF1s50GV3LeiiNmjOQpPekvvQARK37KS72dUxMdmk539Ix+uga
9PgsVzrbSYdRMqqZsQcND/NAeaenHqCypmhg7izHtBRiTgEMlInWuWyQwWrd/16p77kJLq7e6Bh5
WDntfyeW0dZ0AvAlTECebj8RhZsf1IkARrZJZsHSNLJbA21H2hd40MwN6tMohu74TykG1Sz+uXIm
ZE2kHlkPy1nUhJ3Yxsa+DoSHPSFdCXX2VfZLZQxRr+qKtpoGemzd6Cas1G5u9pYbyo8B7y8wBou5
Edd1ofZet0ivtzcCH9qTHAU1LRs/xnuU651DWWl9AgkYnLuoPllCusA9O3wz8/IM4w2EfihK8LSL
9h1NCAzPAfKBZ2rtw83HSaVVATQ2bQJUxtuJxpaVw+jFK7563JIixxWkmlFK3sXhstjfNt8Z4Oe6
HfCKDl3xRGcFpXHeXZvAtE++6RkL4CRkRYSkXqXzGhmBfjQn0lBv8iQxcUNWMWK6lmSLk1rrraH9
pM7WDk7eDeEUUDKXRn45jG/qKPkfle4i1PptI7RsxtUsFYK2lr10vH5pGaQjRLy4nwoOfgvTo/er
RxESD+eDpPmY4v4ek8nYjlXEcGsZ5sQTn445JOdirpsL6Wsy/DgQtv2lIRfNFUm144DRHpevcHoV
68X8t5pBC3B6bzPOdhmYc491AcJsiZaroyiUHXllydjlJ9tEjKwH4zPOiugLTsMnK2JD1uzuTeu9
9jSU4Ouy2sHd6oc1PaPy8e/vx58tFJOC3xbU/B5nPPSf/34/0Cs0ZlGF/ZajHd3rziHpadmfQ5z4
nRtX75oR6VtbJ7TKdjI670kKPLKlLeuNpEQYbpXdI+vM7lEYZdCEbXajfAgQ+PGl+p4hCfRW/XfS
0uyN2hg9SWFTFfU5t36kSzSI10TpNRIgbZIxNjY0/4htM8heVF67oBWUcqrCxPrZrdvZXIypfrKr
8Zntbg9x3hBGNFg0vvOGMiLWsMfSHBbbXAsPXW2QMz+R7BEvg65Klvmtkvn726lun3/fXo5h+sLU
EWtxzvr99soykXoJibA8szaD9tqL+mOb8s52ne/TpnC+IKETZw/47LHtkFHVg8Pst2QsQFcSJzVd
fV3YA8LAOGY8PX2Hw7o1iBJCRYn91qGnuvWJMiKJMvQ6aFIOzmTOIpmTtC/OMKxT1135/NWZO/Rn
N843al5uZKFNGUW2+i+uiKoKdNQnhFoRBk7nH5/+3tFnG2XWKM17oBf7ggf/kpnC/Y+uiSH+aC2b
DgcnSHsCxhA33m+tZUcYpaPB0VhmFSixEpIAVnn3OczwtRggz+/VRXczcY9t7s0Y6DvE+jvG/MX2
jx3poAfxs0cEynGBX25HL2+xfS8RrPBvrCIq3hPPnnbCdvFQ4ZPFcdQ9Rkb7TIsw/gJn3l51mX24
jVADcgjwvaDeKdriqbBJfQAGcFBayhpZz5lUyUe6TXIdWG4Drt33ECf5Nqai2bhWOBbvTG1+HBzI
CbiTEO0uOxjUC0Zek/5U5lGzYrp6svtkerBNQo/6nFGpujSRsE9aZH4KRDUd80bCQq/0FkNUa+0t
eoNKDOTPloGjfiAVVPO/Dno93JlDLUH2JATyON9uK3RMDHdm9d1TTXFToosGEQ1ZHBwGwjxSa7vs
OJL+fmlEaGxmqc3NHQJVUNuLLFAdHfCzLY1N0nOmoiYhL+Ym8PHWDLTwgllHursMUNUlzXmjVVVW
4oK6jF1YXm/3ZtwMH9s2xfSqO90u8dz01UMg60Ftxz0Q+1eyBvKzoxfp2fOTkJQn3MYs2gzflO64
zsi6Vm9h2C60Tc25GDFIAH1eQsA0IlEwt5Fc2+vpwSHz8CAjDwuqVZibyCPfcjY1sQ9MkMtDx34P
5xt3qc++vYlJcUTQso9iS/6ywwPdBZFmAH5n38D6YM47NUEmRQJZbAJSitzAGu3Yyaehu9dwie6K
IaW153pvEYIDr0bQ6HFkoFPERqy+rGz57e/ri9IE/ba+gL1XcmTf5tn5rVE7VdPUTz0zM1fvUBK6
HenbbvE+IuffKZFxVrPs9VEO72cZUUeu1NejlYUb0OlLgScd59JMA02xRdSLa5yTRdhpd0UNWzR0
LSgIKdw7TLd7W8jygbWUjGqf0U2JY/gANyViBAY7VEeWYnaSeOA8Plp5sRY1Z9EWvvx+judXP62d
q5rpNzWVPkKfLEBgCO1taTxYLTmJ4D4Lnf+wur17ohY3mmdO29C1mwdfzld1vh9cBzzN1J1736yR
BuQflHN1gCEZ9shWkViTi6oZ3iUdNe+jcYp7yikz8Wg1VSSW1MBTmlnHR68RudhqMlpP/fzQQqz/
ryVN/0MkTvvcd11rEcHp/h9LWjvBIWBjQ+aHZ4FpAKMaNTVKpyK6Aiidt6h1iUxBr0uosBVUOOFN
0Ay01wBJL5104rHLfcyNe3FgB+wjh4i6XR2jJ0pj2704hHGm5BeRjikSzhzF2nE76oXYfslyWE7K
74C/dN4zv3VWfCLxJqUDCiAGXgz412qr5kRQqgmU1GeJ7qX5mHol0D9xUc3lbGqhOQZ3FIjWjhh2
QBlVZz+oU3w3+N1lDnB9iplEc2RYjUHXtKtQZSjSkTU5RN6mY40dYBHg0ixBCMXknc+8R8PMpDuI
spxsKYJ/JH/1Wh0zG0wKal6juxe+kdxLw8tYSytCNkTzpC71yLgsCz5WjpXuKQ/Fc21H5UlrLl6O
i6KbI+eVnWE4N66JWyLMsSqZdAldP+hBPY7aRWtdjYdF9zeGY1jm1g1Mue+c6knDLLvt2ix9iVFR
rkz0lJ8x8B1zHVhF2h50QGcvcVlX9JaT8WmgEN6oV4Vn7v7+fHvi9+OphR6HndFHao3qW//teOqy
btQ5qO3trZxviEOih4jHIDAe5WQnH+LUEkfkOWS4xVr92C4MsMmnEWt7ESREi4Aa1cWec0CdGmcK
nn6+56T0BdR7L/AfQsLH0m+QmkpnBKW9BMFCuI/lfzH12kM2afQ7KgJtgyCpOwAfRCgx5Dk0+2CZ
4BobzjYsAy0pL86o7wskBxeqfbaSDjaKl/560eaBOrmT7lHj/HdEOwZ3v4/e0CA197fdg/v3q5Pn
3+sF+aXAZxoKR3qX6f3E1F1f1IRJnf70bnrmbO3ztAOm0BWrsG7P/Pnx2aD5D5Ox3npxDP+lM4NH
d0KuyIi35TNtuity7ZstFp2p5I4Bkl7X7bFFJIfKxaofmnnazakRb3obTmxduiU48Ll91IvC2xMm
l/6HreRPeb+1WKDwH9Kb4/i9uLR+LUb8kAzs1nZQc0yEEZLRm9pSdFtcIM/9lNXnjlgIiInLuNno
/Huk/z9yLbAuSQ2ouPDpohMj2AN9DgHcVcldMdO40vsOH39jkgfVEm/OLeVs3RgXjSU/5wbxzZEx
XQ2T8HQlGp4EkRjk6H76+51s/tFxtAwbCxpTxaWWxAT577/NRbQSpZUrboaKgVRU/EHI0CZcM9iV
UJB9n+MnvEX2D2HnHyDDPkaJ3ItGosZMrOEigGpBizNoRYFpsuhoNdYBsMdwnzjueGrJUJsyT79w
VsAXhISILCNwlX//M7zfxc0IYLFHWkxVfIG82fvN+GObHMkNaUY7k7i4fePrZbBm5XFY9eaJAXKz
8Tw9PQO6yeiuE4F45b2voOz60rF2vkFOoZq/UfU7KPMs/8Un730ASPFkjJX/kgTuG27k4Kp+VkTT
XZBO+0w3jn48t58aqtH1VJX5eQRPD8ncJC1iUeB1rnYI0flvy7nm4Lz01cmhy9ZB7+LiIu+OTGCA
tUHj6aDVF3VCWdnOM0Plizf10SklUOt4a4lEDgCsdJIsfU2n7ZVgbdJNSMlh8ugVegfYbvE03boS
dt+j35+ZMJKgbF5dN7WPvqHlayHFOTDinsCdZNgPgY5eyzkNs/wGAcU/W155UQ58Ed9ZwUMbRvHB
LPUzoi6dNBA7ecceBoxs1TDces2fleAGz0X/MAmkrAlNC6UjMIyo2Eu7RKCqhz/+/mm7vwsK2Epc
HdOuu5huAIP89kCmYpQwhLRkd7MUuFmq39MhhN02csCCFk4K+P9dgtbcmGXwmQyV4CJ6230xaDXX
eKSTTW4k7puNVGlldFayh1hNokyhv4691Z90DWXEYKMGVh9Pn9Ay1Uy/OACjm5jqesmhcLNo5chp
ugNQH5+muqYEifxrOhvjYQacrJ4Ttd9XRrNBz02gXWQTuyLN0d0EOY93GKfuERY8gQTpwWa8T3xo
PyBtB8Q5FBmDW7Oed9rooNOOO/NUZxt/+SLpPJ9sEGlvmExcSVTwL0o2NgQSG1iQORt3wLHW5u7l
1qQvPcPe6bpRs52bX81pLFCxevG6NgMbKxIJJ3d//5yM/89jyVGLPZLV0/U8au5/ry6e1bdMWUjT
vd2UCT6AXaR/taRe7v0Kf4/ROY9+ZiVr5ZoKR1rZrsEhBPlXw04qPfto1S4BOJbBmLnGj6dWJ6/C
yKkIAjpEwp0ySlVEGZ1v/06lDXi/3M7jtq3jla8FaL4QHKiBuTKbTEynS71Yt6Uv7/TGnK6yhSRJ
yBRl5EqPuZeqMa52ytf2T9WlXpFGdGhc1+eCsjObKZ3oZY9szx4HRtDSwwoninN7vHWvrO8K87M3
BURPDXJEZNL0L2lHalzPUA2dsT/v8oxcypu1YAFVlHNsn3MZUwY93aYPocYWU3hu98DIFoyzoP3k
56DaedjapxHE3U7P8Jd243LQUMRSFE7lQR3azWpTMR26cr6FXTLXB3WKKxk2P9zkxWKmVFPqTNJu
a+hL8JSakWGi7u1dGJ3BikKQ09sA7cApUS6pxrV6M2KRXw3EoDnoq8dA446HWPOxMvK9Y6TBlfor
sBOmDJXcEghtrkhKJkikmCiSh4FlRIJ+vR0vnPeIxvTVI7l2F5Ei8rONWidpjTJsaaC2dQzxm7+h
Xkbvkxbc/jx6T+ORUeaPbKqrqwx+0M3BfTKZOgk0fnhlem6thavJ92gid0Jms3EQQTKtw8K6ncI0
TZrb2RCwiMIphjkHBmOjbip1USc1dT4bXNlvjdmjd+3iJzhJJIm6F+/aTjA/beq7EqOAmoEYflmu
KkJIDnmegNhN3Bvfksgwfc2AztvFx+qAvJT3gIzPeIci+DO+lnY9QD1c18mQA4gcUK9X2ueoAqJ5
a7/287ihTlw+fVjrI+rIdUj/dzvFKbEjIGfp45jwvMjgIeHs78+zOuj8Wta6rmnoHog62xJM/63f
ylovr7GtYWLY9hJOwaHqEBtWY/Tc26/Yed2NVhXOqaGxhuu2k69DVkZrdKTux0Iv7v2JFomsiGFf
Ll3SGuiwn3KTcPsqTqxXizPnGq6qumXBCblnjrAI7Vxn8tfhZUQuf9a9HvNBH9G8Ra5p7btlDom5
nVW0duOfG2UXmg16G0TfZNVRsmUhnZNRNzKqccITZDaZB3Wmakbn3irovUsAoqvGmxyIYDPqJCgK
u7LVgzPTZx409ZMgZ5JCfiPj5nj+0BJTv/cK3ESHerYQiGgNeXPMwJVlTr2yiGlC5ew6zMK6L3//
JIw/JsXLR2FZPID0xj3b0Jct8pcGuRUPcO5Mm/SHAbyVX/bEhPQiuvOWi2uF90XhmEf1/QhO+V2G
aX7thvgVkL2CxCuz8jjNRnq2RJCCmWRyg4rnR0QL7BCG40AweFFt1GJbT6SeuE7K7l5k4F+zOdS3
AOAeg7HKV04+eZ9U9djYn26zEawPCORzA9dYyfSD1pfY6fnwo2/1/Oyxkt9ZIf1yP802JBTNZOHU
3gdALs1YyI+dMeWQYwbCAFLtrNp+M54YT0zunRMRCkbfepNqBMxystP2N8Mp2/Kq9N76ugvxFZOA
HsWyPNkck6I+O/gtbLtD4cAutby13n/rxTBBGizurC7r79Q+cmto5e17MYNWhZ26LOXC+a5+KId0
IMsUCYq6JCMBWapC7/IpvfRCb7a+0y7NrxQl4WKQL1JgpKk2IhQ2Uf5GqBtu5lAnd3YeqZnbKUBk
XtiGA+BxJtKD8gYawtIAcwe6C5Qx/tZog+YUGjaM6CavsA6Y7CpWmnDKRQgy54xiGul0pIZQduSU
xtemn7YKuw91LVxVKMAOJUm7W4MM5abRh7Xq1hhJUO9uq67v9QdfGsk+qqbgGbRWsWq6cd/XQ/bg
OfivEFTJ94zV6aLUl4QTEw03TExzlxmoFmrG2+140cwmg8txGgn3C6v7yXWHU1IBG1OKSpMYmZuC
rJncJyRD2dHWRvvRiVJjRaSY9jUrCRyvMzILF/NjtCQXR2k97Jj7fLv5p3RMT/9h7zOVN/tfaxrE
fNtlQQN64rJ8/bamdT0ZtW7ZTrso6DdqJA/mB6xhOZNJGVlvCNydY5DN+N4zpLFanMBt1X7a5QJK
UUN4+VHIPmHeEY/X3uJBY6DgfDZ/BHm68Zk+/JhL41rrZfxp5hZdzX16FqWfHHHzEhVioNUnHM2+
5Hhx75LcIokYQcNefak1FWpfZ1g4U+ij7DYcTrd7lcHOeJjUqJH0G+77Wvi00fMlgYx4C2WZAM+W
H2/WlQb68X7GgrsrO4DjeYPCLwhD40nItmPzgzNoWK59tqJk21ZtdO6VONZLHbxm1iZCC89I5tg1
cfNADAm3s97vnYbJmgKt2cPwxcjS9oGcSAZ0M+7AZYKjQ44+OEJ/cea8f6G/k6wNWuQMW5zupepQ
AyZ60d1FZYyHJ8VBiaONPka3V0ACrcfRm1YcW9XT1qfY9v45euiFuJnitNRhlVm6EmiAwpOCbMsa
Z3y+QHPzEZeaOU/eg8tjR/ZFybGdlZoOQnRVr/CkShiz7sRGhOrr9mC0JKMpb3WdkVqONRw15khv
xTXSZ4xvycqb7R8+wy9U1zoa2aorCXxxP3KS1xCA1uYDsgCyjgCaROSMXoP4czNH8qWgxO/Ad3I3
gYLJ+ulTIJN2PQH5WakStA+po7qaYA9k+oK3kUOAqhRjydj/9tk7Pd2SeMi8XT/67kr9WCcJ++fv
LpxEXrqgI9+L0gTMDKacpHjALnhJgDQx4pDlz7MHVC7vgD+At66JOHa01qWbE9rqFqZa9e4YQ2KT
OwHhgnkd7oasZLdXgAE7KRnlBW1xHGZnePSs1l4hFUi+JSyeVJXbrOtXmL6CdMsmkax6N7QPST+5
p9uhNhtRcdOaSL6HtvxiSlmsnGuY+5g5ANubFyWsHxl5E9VjXJQ/3TTsmnQe4rjVl/S/+2M2xEfN
DfYEwVxVE4otXbt2NeMkkltUbEkWT/ZFyvSatD3Si8XzLuL6KFp9b08RT21i9Q9oXdo98bXlmaX0
54X2WiRJ1Q6X6R8OFe7ihsBTHIpVk9h0eBqCsxZjfmNFjzpOmbM7xcccm/lZRIO2qZzx6bbs2aN5
P5N6BPaNJm8eEcL89zPBH0Zl+DyG9/8IO7PmtLG1C/8iVWmW9i1iBoMdYzvJjSp2Es3z1vjrv0ei
v9PdSVXnhmMwJ21ASHuvd61nWcSU2WzZjvGrTKWx2yt8LWazZPXOYUlD3m1Xw2SCBy9rDVLunJ+M
R4u+Gzp07qe1UTkLWoBPC/NYV0LlxBoLmqJ+f6QpJnqOk4PKevBZNcNgjcNk25qCtwT/+0KcARbG
cwZa8Ti7EH0NJRDn+2LNVauYMvph3wxujz2wp0CmKNV8hXe03KltbG2EGc7ll6bx1tdGfQ5tq31Y
dOuBXlot0wLCgWb77uOKzjXyNoMBiBLkSv+niPyvsi7DAAONb04pIC1rv76Dlq7Rt9YRegPkq67/
LrGy/ldntTxm4unKKWrM/K0/mI8+mPk5mETFAozkVYTRfAuHBhyJmt7uE5UCEOLU2CRyYiXljYrK
A8jPa6OV/Wlxbyw39QT5EUHnfgIKwf996rI09ai9cjf3BwvdoDawAqEy0HAAy5+0rZkBTPYdFwK8
+ZIHR/ilb4uvJEzBsMzUQsNPsz/tBX57r+b1v8FsSzgE9CzzF8XNEbKyuExRj0pskXH3UWjf8zpM
Fa/qIF5WahNs8DU3cI2wIgyZOcdPlP19rcC2HFZmFDwa9vBjGbZ2ulUeTbcRG/YBaGl++5yBlD+r
Vl5cZT8e6HBWvE41rV1QKuZzllDggPB6CGfrvt6Vm792vSBPd3VbBuf7OaqkO3XZqC43ukxotIHQ
x6cXf1nmE6CMirNmmm8dsXHIjVXOlnzguJ5vmrqgOzgfvsNrqjehLk9aW0mM/LmMAcL3sCPTfLqk
0zBdIsPYLYGzKao+1a6kkGrZKDKlbAE286W3AmIkdgtH5w/f/F+jDcJAoXZUi+2Gbau/HbexWw2t
7ULEukfO6ejy/p5oLT8tN/nIU2KlpRdA9ucl87As8Jcbw2/MleM39WZEzj73Nt2hQmHbNqNLpwHD
g6XQaUQt3XYZ7bE4Nv7iURmT/LTsy6u+WGcclw9Cw+TnI2LIEVJqLiJ/H7LPWxzaSWcnr0s/w4IC
1NzkSUNq+cIF2F1ZKQ1PgIodoJy6+dTauoSjQEhyvjfaWvYH+J/xq9GIt06D/6equsuWVvx6GAed
AZy7pXF7iqmkD60W/dsmd2ZTBZQiGz52RbfqZFTtbDQRsF7/r9sKs9/6Ukg6zbA2cl1R3xPSLkdl
dkuqVZqfNR8utJ/pwJ2b7AKA6BilsXG2x47jrBP2RQGvP1/dXSHP5JjY0Qz+9IfhxW/OIV4gur5g
I+HiUOXs9u+NYlIpFnEQupHJMzNXnOUTbDoqF/ND4IQUkKBmbpvcKK+9VeLrieuXPlZ91NGsD4kr
ChBVCf7GQZT0s85aUK5bKoF3hKYo6I5LpVJp1cM6Mcx4K6DbbGY+3V4FmvI5gjuLTX3axLA9dk1q
QXpyIvM8zTdaCWIMcg+BHwOLYCbH+4prGtKUM735jPUTe5lPZI8z3l3CuZ8/QqkxrbQZewaqgU/U
VGmU659h3vI0lbznspD7w7fsVxCIIDmkOSonLTY+Ku7Lf7+TbqcNIs0r2+t7+UHI0n82QWUcfAsr
zwgS5DmQhnzOHKx8ql17facPzHz90GOCaBzN0Xd3posbFUJi8+TUGszLMKs3g+4c6iLLPtVFpG1t
ixaPmdfOoqeq9/6MbzJJGNyTg2mqYhwEHlFqVvOmNfZuWea7VZjtBTgHLxkGEuFK7h5xDOd7GNKh
51Kvd8TTah9motK8UQH5xPRmqAqk0RyumLUodIIJIPRtjIzS+J7gP3z87zdwfn/+udOa3z+24ypJ
VVVnzf/LFUOvWFpktmN7k2bMpcokaMcc1k+VjZaXiY///q/9Bi9c/nMM+NkLsyjSjV8sc+Bm6DXV
OZPcMTttWnxEhA7Iy5vW1qdt7NrTFTEq9s0R0RMxjWDtx3W6g1GmbJkXVT6rxCYiFNqxmk6K7Aet
9DF1I2TCnMa9TX0z3u/pQXuwXEggY2gMj9Oc6Aeg1WzSymn/8HV2ZsX8328iBwv5GihABhOQJQr8
D91nYpo4NZnhexlgyOOSeVBYcDBOJP0A/UFdA6Gx7nK6m65B8onHtOuAurGYWiOg+3OgptuxFUHg
mO8WWtXvs5T+bFsrxFWxB/rTTKhry10CjXNZa6VwXQAceK9JUOb1+GDqP6O2ak5KigPJYRrqVT3G
IVwe4r5z0KcScKJBIubu9i12SwCuV4xTPdSIGpX9YmF5Qy7vnadQwSxiBrRa/W0nSIJv98u4YElj
FSnuFsmYZjkN9VX0pjGc24MT0iYV8PACFVKKjzCZ1F1tKdV2gSndjRtuTq+1luCMamYaUTvfkEyg
Dup/P43NH454Tfv9nMFgdbaZCEKbzl3G+8fHhbVIqEkb+6zQxv409bSpabqD/UGmXhaXr50CC0Sa
xtHBVw7LZSZkUWrleOy+i8uSUmQFGXlGJZQVQICn2mYbs44F1N/ZuWjRx76k310AVGf2Yyu7pdsI
2OD+Dtlih77zmTKfl08zT81h7ulOUBO6Zj8A2MHTSYETxZDMtScbpyGUZUptUmtkL/T/yJ8ejCUp
Ep0IJKPUZZ5l4G/zshTbempMN3twsqsxm5mbfrhFTgIG1KBQGEpJv6uMZFgt+/NlxqBCf9vg0822
DCVjjhzaetGc1HPCGWgnjMg/RqZ/u5MMlKS7QUEsOFaDZN9Lh81wl+be3Uya9wPCx/xnDhIvUduN
xi6a75oDwID7oVPb8ns+8/OmGhFj2dKn891EM66AHexDmNrNHFBYL56nRgskG0PM0IvFjZQfJayq
oq+szh2PZYIsFpjqYRGdlwO1o+5tvegTmtMStwOkAhBCI/up0V8QdtZDOOWvSxSx9Qtju0wi7ntQ
8hfGoQNUIHyT0GXDip8y2PA9ctK3dhrlcZnExsbbf58and/W7iYgMIzenIMdrmW/osCConGpaHZ7
Pj+i+JC8dl0zdS8aat4nK6BfhqHa2tDBmSwQnrie+kNHKdSKMA6adHbDvec/Kba/cibN6xUNBKzU
BNVK5rrTEnnM6rnjYP5puTFrX9t1bZzRntBoh4A528NyU9rir58im+UXLCjtFsS7OA0PceqUZ0sW
5iHoBHvwIasetaxtD5S5mHsurkQHReTuxwpudMPS7g63lGr4oMgsAFJJk7DUEfYDM3y15rzv4mJS
ktVMWw06shwsVjhqINofswZon0MHiyaib0nJTnbn1nW1uy83ukHTV8M0xRsriAaPL7C6VS0EorSJ
xWbUC8Vr3QbzuDsq16Idn0jCiWPk00r/35/cbyFmMVccGyZOcFQbGz3u32uQNjMHCGDm3GMPVVwl
4c1F56came22LB13EyVxcCo4UXj1lPgrkfvd1RhoQPXHhEZeejNhUQ3jZwJU2UYRhbtf7ursJUOW
jxtL9v7JcPSHkIKL5Wy9wE/QwO5g9WXJHhRhcZviNNpaRnqecuF6ENo65Npxq9eVfAxp+NiUdgOG
IlA5kohC/+GNcOcX+q/roKUR5lZN6phdHYL6fJ38x4k1yW1TAiCX3l1KwvPOCbVSkrMfxt2dRVWZ
uHVCS3Z8dcOKWoKRtWvQb+SU5scM7TmySTAk0w6zpDDvgr5lOv2+oDxpk7pUCo9+EHtR5ZKnm4z2
wUJmWk2Af0L8m6+ovRm9EmbwCgQy82IdayktDcl2mYmZubUZVFzPfeQ/9q4Dn6ukJEuHxSbTMtpZ
HRCcLtXEHuIWE8/Wj7ZNXILuh/OSSF292tlTx/r5UxO2ex+14tJnxIQVHayV/wmDWfnQuOF7EwgO
00G3tiEOXdmL7DaWueXlEujxTFdC1Ri90u4Qo2boJSua81La6RbVQzf3k/q+8p7PfNmkwiy6uIiV
PmtPfUA3sYGxN4lzRq0zAKUm0gQ/1y6uDWWJmv81qgL3wnjE/YO88BvqANYBOgyzRpjnLLh/PUWF
VApg+44QPIs497D1ASSaKEpYLTsYQeP9jtTjR2jFrTdOZnXEYgd4QE/zXd6Fm7guynWXutoRd3t7
xHhVOwnQQ8d5YaVWkYURkF5SKpMGvE2nJHGdL3ws64KuURBc7biG5rDtg2L86oSdpIwkxkaJGwZH
8yyFlxq+zcR2DgkS86YYh3a9LAx18DKejkyHxswEpU3r74NhEoTrcSVW/g0Hhzzro0Jocb7LhlD/
g4jl/mqO4Z1zsVwYLv5IS/stOmOXmZAh53TPVWX0XGYU6elNmF+RdZVT7Gjv5JeULdiABNe1S9MZ
nQJmNEb7oXM+14YskTCd4oQxjeuYMej7qsnFxcFYDRiseRRYjLgSjqdlNE7haL2R7tWmpPRa0iqx
K1IFgpIfQvrAQrWXg5IBnE86ZvoRjM4qeQwp3ZgrvkiXInb1ha98LYzww6yDYM+AltSYO2fCnfRn
gGJ/TB2g0oYWXZKh12966lce1aJ7DszyyfaTZ1TkdsPlMzxMlt0/6DB+86Izv/V9/pVBlbw6WYl9
Ost6vjiRzTcDDu+pKwvbc/nmoS3mxmqeGZwKVbyP7GJhxybKhiWdC8HNDy4l3Rfk4vlJJxu3YftL
NULZgXKo/MfR7Orj1NGwjrJNjzf7eSOrnv/7vG/9pvBYGmBh9k9kovCb/kr4MRrhgOMteN90qjTv
BMmRjoR13JsbXAnqWrcr822cpMX2ymw3Vdh0J0uR1nNSjMB4teixN2iN44s+UXPagVCTufDitI62
9RxWDDuybdIYSTvNUUaAll9cdxyuyy+b4NiGSvwam1PgKeGEnKPgb0hCgxSLkhTsKbw0VD+n2Y9F
yWwlFMGiadWNpnfxSgh7tuNFkBzyFjKtGY47N1bKU18Y7Sp2wHCZYnA+W5l2YiHLUw3nigs5YpFy
KQx0ORh+xte8q3YkJ9ofhTNRRkNk/7/f5d8U9DkRZNk2AprOFZat478vKgr1eY6BC+UvHQ3sbvXg
tNAB/anh6vbNkjnu2fkmwrkKVRybAIGvbgXl+zhFdXQMcQys0lQZrsTMCNBplrExNGbQ/STQKRre
bdiPSJIWXXepzNKL4jYTIQ7siP7wsFSZSJTlh9AQh9mEgxPcVl9EDb8sRuFnoUbhXeQqYC5hzcOU
ml4dLk0Xvxgv+LHD9xxKHif/ET1tmtZGYwmSawE+5CDUzlbwRkd38NhSEvyHiJo+C0n/viKTV0c4
V0Gl4kiw50XnP67INH4Zo9LiX04qNhBLQrtu6hw/OXp4IVxY8H3gbMfBGQ9Rk8AjyGoOZbXVdtbI
sCmzsR1rdHL3Q97wEo3TkFDQRAMma48syZ7aBtpax4JGzG9tVhj6n/xqv+3W+POpOmAiS+YQ1eAX
M6zIYsKcEWzyxWtjOX2PHUwtLl3p0AOd5v6r7KkF8hkgXSd16DeVivASDM14rjPV4doQ+ata0uzE
N7nau0qFCbyptAdN5N3GNfb/fbzqv63j+XtdB9g9XDQiZb/+vXUMZWsa8AxlOeOySOJnYRXeD7pC
ZSd3hj6zr/Uo4cvlyBeyGjdq4+L/jBIuQKJwLm1m7ArhJ5w7Q/+43LiqkR5DguzLVsmKMnLt3Whv
lIga1XSMYlBNvvYHXUP/7arFSxGM4Flk4rU2f/3qCd8oHeAxjZcmxpPDamhVzZhCo9O/0Z9+daPy
6PtzsLn0S7Zuav8SaIzi4iDOPlBOgWVl7xNYjTU9aR0cSaEdYonGunh3FFuD2ev/yRg+66e/6cdM
26imcWmOEc7v+Tg9G+0+QUzw7nv3DpcxwOSAy+Ncl0c5yUrXp+gttON9RmcFl4wQ+9y8ue9S8RLT
J2dxlc6SCouMG5HerAJqCXpb2S+SfSzSwbvHctkFf9HcYL8oA5kU76WVx0+myV6nmZryNrTMNv0i
SQ6NFf9QB1/uE0K0274tPnKE4aufJx9GQQSOagGOzTB+surusrQZOpkZ4rdLjmAjbg4Dm/XSQiTX
DY74LaJE+KQXreINoV6+4b0PSMcw9rXquegAlA+XcSULvawJnFNhpafGzsSjWaEpkX7EFdd9Sxhf
vEDb7R87R721TvCkdUX5UpqVvorDXB5T38HM5JSrnp6he7eI5TKjZEGbbyDRvCy5FxBOiefWIPUB
qiygO6iV5hWtAy49Ixe7SMozF333EyVdb8mYlc/g8h6DqiV/GhVkWmY0E/2j0QZ51UvZmG5Y8+S3
zNKUU0XD6sqHcuu1hZ/hgGD5p5iEM4TDQUVnVLPVqtA95rqOCUa07mocEVfXLbqZOkCZMDMJOn3u
0h0chVreDuhyPvOEAt64R7cOtE2phNXOTRjrGZ2jr1sRWDdSThadfKL46tvu86TbzU+juAL4oXvQ
edd4ZV5KznIemVV74iwNwi77WLEQUUbdfWRkjvc1zR+XfHRuEizFAAHpQ8f+WpRhCYsB3PG+Skhn
xhTaVkpmUKbiqNcBh9lKo3mkcuD3lVE2nK2JmftgflQTB/4qNMEszkQqRNbuXKC67yfZwkFoyNIz
IrBL56IR1yfQqDZHbWFKz3d5k0+pkoKVmN/y5Rm99NeOVKKjcKrqOY+aWzzjnx1yxOuyyf2T01Cv
HGvOuDIHGnORyjgPzA7XOnZ7+uHdH2Iull0m1csN++xv8GBPvY6ctRQkUALGS3Yg3FCB9+BEklft
zCZgeonu+0K7NNGfGDeRt8Jw8/dNooQ3RtjN2ndhGt/TiLDw3bNQ8VLdqd21Dxh7MRDksYu8Y/bj
xkwbmyE2LNgcE86mlH38yRnFKU768i1SbH1Dv7c7t+helRDaRDwzdF2N5my/6/1t0ETWffmmlIYX
5Y5xNQtidsvkzZJ1tzPNksJTYA/vuK1Zhy8+/1ivXyc84E+Lm1e4VJUVfu6fE8q5PL5DoLsL+7p0
MwyZ8Uhz8wlHOsaMSoTPoUIC1WgLnSRN9OyjQL5pQw9K08ZCNqcIbLUOrkuuluACV1unGPdaFSvE
R8NqG2lW9mjmTbznokCEtYeh2IxNcmW0Dad3Mp8VsEmvdtVel0acKjMwGI+TgX1EDo8E7e2L5aDq
yakCkxnTv+u3ZfGaqSVo0KT6EtOKvS4qpQFoDWY4xM/3V6tFmozhDmREfI6Hifg0c1WmJd+VJDae
fQBueDBCkv3jYXKt9sMylO/sd5zPNDAEHhKJcgKTlKGUxsouHYj1UWuU0EFfUbUm5G3ZIv9thKD/
DdpI0UKT7FrmlF/g+teru+SAXo0FAhF0UVblRDPH8lOCvcly2FN0UT1uHZ3DIuviwd9aSUUIKui7
i15Y4QpHzUZhIvq1NmIN8Bxe8DaocCrLXnn1+WXfOOKYT4IoolZpuGGomav86vmOYonRvA7kb0/j
zKscU8JfUWdLLFlKdJJu9qWIk/ZYtYmx6g3ZvmAs+DBqwVQi8oO/UB3A28ERP6CN9efRbVmnhwGm
WexIQdls8yDvb4rJMUnFhrIy0HLXZp0E34ELVHuZuRPZ/BTOeQrEvo0DzaMJDfD21ITbZbzFIdBu
EhUe0zIkTPjqmL1GIXidfe1NxfdUzEIP6LPtdZCIM6WTHZ2pcW5qGf0cRooOxdCWm4XBmttxv+0Q
bDwCo8Ybnot8Nav7Z58FGd2es/0h3spAebl3qSP/qx8dzIQTnaScXEuLFqtBd4mkBZcYkXev9NQg
kHyqN1FNU40bGz/MJIFHknPiCgoVEpw5Do+MyYL9QiNg2lly6VZebNdF+UQseUiNND5S73zRDSt+
yghTlNj7T3e2HiHgD5y0EDfnf6fnIzpBkSFhIGRwUYMpWgvfPdhztZw7dG9DrPPNYXE+4cJ8iggv
sKNjfNcyNjsqaR8cgz57u3MRQAZjr0GAXIy7KVZXWLW6GeCOS7KPCT1f9QV5OlM8a3PO2VCKcwbc
KG+m/oFNlbzUuvjUod4t//kISVepdIyYcu6jga14WU4+iTEGUE5MbznF9KH2M8esSqQI2w4jAj52
zNSaB8zt1Vdb8xaLnxaV76uFm6hEOK4lQzLPLcfwjHBaII0BiplPrTkSjW9e+x4WNv0i24qQbOga
iZcWt9yW7sl1qfqeSpp29WHbD9EH0xLGcjqVlRDP9j5gCodQ3UHTw5UW187GxJK9Lt3ZlF0zPWHO
gVANW6z52SY48Cel/tKn1SoRsYmfUiXN4MoRDWf6Man8xZMJ88ZCpZGqjgM1ATrbYMtUqaxJk5Bq
qCE/VwJJsNEcbTNm8yq0Zzc3Up240vHXoI9qKCqVRh8uQCpqbQuKi0h8RtYDdOdd2fYx8gZjtbAJ
weT1QbCrNLsHnlicYqIDMsJ1bZmUtduOZ5j+69RV/QqytFgp3+sEeyCDjnA7RN0KCse3lNrfvM9+
KC1kl/pbYAePeYTzvx32tCcfldK8wjirlOqbDbhTLfsfpZOzXk4eNSc4CWdHgvXQ0uUm/P7U2uHN
dEeLil/5PiXIXNnEQkuX6S3LJ8/PtZRoaUnFYQUnU8tweYA54Px2TAW/qT7ZcIGEvQO9flYCNqF0
DgLICAfGNjRC0gVTDA6Xg/4yaHTcODW1FHVqrgbKRxnee1L4MIBmlrk7zfS7IiUP0UC5SMctVc3o
tkBgzMY6omYFa2dgqO6aBkKUCWggy9XnMPOy1gw2OoigHeyw70OjH4A+krqcrO5Tmk5PGpv50g7P
TOK+KFSY0hq1i+0ERY+8UchBMyVy4uzbPob0tymD+jp0xXUAnU6dwEF0Yp3Kkm1gUYE3bM9RMt4M
mRwCVTvaifNlNCosELx+32f8Os5bRxZuSEniBxU2HucqZhIt16bYoNmrzvmnZPrVVJX501RwjTcJ
mE7eMX/S4T95dYhbrqrMfdfnbwMvc1TE2VGr7xNVCoKw7woCmMo4P3yttKLammayn+BDecbYBNhJ
HT4WagzUtO096ZSUaYxPlFi9xYa8VHHg3qww+1Zj6F+PEhCXQA5Z4TIna9I9Mdvb4FdAHdL3jSwO
apGv+zmfbhNXr40pYETLXsJlKlCmxCcyMzmXj4ZZPjs+cPSWy8kUiptZdPWK0nJ42i4t1viiHjLJ
ztNI0xpsDzl6MJc7qZshzoRyDhZo31wqxKTZV+tQ99sVikbgARbmdNuLn11rgxVvOfp67anL9e/0
1L2l7VFYn3TSxARlWUaX1CkwEiSZgHEbMK1C7AGuUzN3t5QPfZfpq47JJLBBukZ0tUw2WlSX+yaQ
51BRxl2hqF+7JeUnMCiA7OJsBnGyvDDF5KtUvlKD+NTm8YeuWbrXaU25isdTolArwkkBx0xYDKuK
NcvQdi9lE6SepdvvcaxS5aCecHBWwFWNIyiZPgNUODGPj1ve0KzMAGuWV8ds+fxHjHWkSB+BzX4K
hP6F7rNkNcXWg6/R7DkqFA/SJA2g+NKkAPvJckdbNXG8nDZgLLnDyXd0MCZiULcijMaN1k8Mdbv+
hZYmFYxI9CMKFUzW9kor/QOBj4Nkgg8GKZEkOspXm4ZhmGM0ngSJjVFAI5wM76ccz/2ghqvaqnSk
hPgc4tuZj4Wa0Z4TXrJxkxP8L2uofHqVvDtV/NaV2VZz6crRgE5s0iJ+TNIx3Ld2eTMSir3L4Vnj
5W7GduZ6RQqtARROKarBCw4pb7SUfV3FP61QfAa/hxsSPZtgwFoQ3lynJhArG3JqQaYYINtPSZbN
C+DGkQOpxE7E5TP/O+2SqQhny/VtoiAkpVJZxbLsTSGwUqhJ58xKK8hn24qpzzplxcIqgryLn02H
SZeeD/KJ6r7i6BYaaB7DxyPvimEbpM8qM+tQr8Oj5LmqlY6c0B2XINN47nC0oVxCozHG6mJZ7qY0
OjD/BqaUKixfiqnYFFneE0QDXyWsD91M9I0VURRIaEw5ah9VDdhSWk588DXL8Vq28SvDB89lVshN
Rm3dFFWwHGcDtS/8dJ0rR9Wmf48wFDwY4AGF32ccwJHxMBnRmz0S+WUFmu+pZm93baUNa0yq4bG+
JVZ6gyOev9jKeItDziwA1iNvYEFkSKvbceEn3Z58NKIfH9Kx/yFsvqSS0hB6yHlix2zKRDrlUMnt
TW/Z65HY0BGYOpZx2U0ewmsLhgbeC1sVL46hQbghmwXHJjbCu16sXD0iaqtFxFxzn2uOUXm6SEb+
+yUJOl5MxohgDR4Cm7ggMQqjlz5jwN9m9ROzYUaXRoqzrsW7w0c1jz+cVeF35nHkU1mpcbHHgOqA
9tc8ASFi3rVjM1Ml0a8uxYfVllC7fXNP4AZ8MABAqhfVHQGV9AQMbS20pNlnNpxkHxCZ2yTlAxZm
GgLU91BFiU2LwkMq+mlZwcckFG8021tfqWdLyU5OPDxYMnwZU7rg8+FT1ug31HtOfma4g0IILk/P
PsENSfFtk1jsTePA7mz04j7Vv+lYsl09Vl56m5Mw7Omj7vr5sdHp37BtJitTbn2NRpltQkT6rZ4E
T81gBm9k+9FCmAQJG0e/XVRfM/6YrW8Z70yINzV/PoEds1xl2IBsfUROC8/Mvt5DSbVZMjy3PobV
rhzKdT52fOGGz2wbi3OVh7zzROQJu11YVTjrMaMtBE/aKjM1xSPK0K6NpGQnnH/up9z91HVdfKw1
M0YSCQcMzXp80eebBAztelL5VnB2FA+idMNjV4Vkjbg3oTp2cdQf2jB29iqHbcD2G7AlqxE71/S9
33fgtnlPhcMJiP3OhnhMflCiKD3RWTZmIFpdp3nIfZuqO071dHOpa0K4VJeV2nsXudW6ddKd1tMA
J1tsn21of5VW+i5FfxJqSRoxdLb46vSq+JjiJIDIRy+4KebmKmVG4hE8GxJ1Pwb9vs/yaA2caW+K
nJYVi72QllnRFit081CHzc2aCc4AI+hzzxV9a8x3p6nc0ODkhX5pvbD10x5MGbIvM2L7pZVjRdaV
rMny29pqggcrIJ9s27r1ktClym7PMI6Baw8gx2rrm637x8DvqlcFv/KevEW0C+ji/FzXiocgbH1D
DOa0Br38LCY1fBpY96zq+Re5FfzM02z8ZCaAqCIzTzbL41P7iB44QDgACGPjR0OXHX64lFqcel+R
aGS26VkpRs4Ur+7JoDKVC6IvhnVsF+7axFQ84Fl6gbfaPNpV8wpus3uTUZkfEkGSL5zK7s10ayog
uLocivm3WVM9173iPJJDMm9Ngztwfnii4uWsO1yzlv8ThSwtBg/W9iMhDVp++vCpm7L6EqvKGi5H
+ATgLXxaHp/ib4o+IYH+7xHoildXtslZ6H6CMuBqnAbKjE4nfBCr0Aimp+XGlulPsjAD/Pvmr4d0
vbo6Uzid70+YH48wzLpT6lz+fkjBshnJ4qRAGWIV3H6hKcfwqI8t9vqUyoOtOjV//kirJqUE7O41
DK5q/q7bhIuh4UYPnevm1zGeCfOcvN5zJzinZta+qhJ4NX1iJkQXf3rVmKMtT1CGNvFkVm50I1Ee
skpVsQ0wRes6tXkMO2XyFD1wvhbC2lGS2O7GIlPZBUCBb/vJepjgL71hGgBQnb1BKyAY2ZgMO0Sq
vjnN0O4QeQT8VXWARqsxLrZ8+gEmWW7ZxUj2j7gqrDxzIdcn8iYa23gM1HTX+mr/wBFOw6kxnkIh
1K+cDQ30vto+MjfTbrrAbjI/rhcoDFM8pKe817KbkMqVf7phk874OPObzBvKaPoyxfWtKYIIEVps
YwZlwSqaRr7kQfItGDtzZZauZNJeJBup18Bd3b6jka8jy8gqv5+RR4aCbhNzjkTGyOQDKB9lqzjU
qrlWGmzjNu5JbxFJgw9ZHxIE17OZlxzX2VR9b2J7NemG8lOXzqVS9fEsVQysfo/SIlO/RruB75dq
Ujxbtd2utYpoa2ma2s4RNEhGtYIsqbYlbm+3P/SF5ZzTcBi2heZGT5Yy6KvWrvXrEIr2EhhttcKT
kn8eUtw9RTdau0KWxedWq54tvflat+2+dFrtNqmaskqrMTmazfyeypyGwtrJtstvo8zdmkQXkCfI
7Yaia9duF4pnLvGDFzBcebVUwlsTrVH7ZpyE50Na2dktqnlblduRIf0bu7vKke91UznzKdQ4Rawl
H0mjEiacfwFPlmphzXphv2at82B61HEy7Tqtc1+6pH7k99p7ovTdSqmi+qlGpD4i6AybvLbk11zD
LDg/AzHM8RLcIQ89eEFKh6Zpm7z6gcyextFu6NQhQmUidEFrZ+tHJ0uiB8FTgQH7UcHB/pBNgFka
TXlsEukziCxezcE2rnI7xlkdsqeMy/1k1je9z8R4aa0g3ZYAsQl5ucouszhVAR46g6ZVWCq4Gq+E
u74aUunVz32XCiOwXZ5Mn5df5HCextGgkJBy2LMy35jSUk7LjeSga1a5685ry6xbK6MM99jnX/qZ
dJU7+V83ysy8IlkqiBpoSXI0CJcvT1mIWH8/b3msldmJeo/stcbNTbPTRL2H/60BO4E7lyCyPpqo
3RGmuLxgNiTU6gBDTv8ujfxTl6vVuzsV3xXXqi8jxSrrxB/XtVkqrCSQOThqu3O/Y8MHbXj+OSrs
juvY/GMZpwHT+mCkwjIHc7s8aBgGujJ20y52MC/1qg0ftAQVuvxY4xA4h+ZXqwICH7ZYqwqnenTS
vnp05Ux90uuf1fzQJCyynWVifBpdPTwtz1ieS39AsgN8EXqwaJVyU0i2pSBfL10s3RUHkr4uSDlu
W83UjyVX1MtQNPm61OrwK77tvc5i5YdR2G+opv0rsgqzD/wg51SFZGp2OjYmiuc+K2K6Lk8FIHnJ
y1R+nlqOczuy6gectc7aMAZ2kxZqYQby5HPOP51wQfoY6DcleCUEZXXA8hJJ33UzxMGtDJiSLU+h
8emcOpHxf2ydV3OjzNaFfxFV5HAroRwsOds3lD2BHJvQ8Ou/B+Y937x16twwAsmyR4Kme++1nvVG
eLW7oS9IUzvv1YexasR6fiPcqMErhpCTKhzzpUdCdkghWW/bxCm+qrNrGe1XZkXxNiBn5SAGqrl9
VFyIhGq/ZFEYa2NyiVdWYGNZgvpdQo4DbRM+FUIMx7VjtnKTQmbbjKLkA543HYXgFBnsAygW4zGu
HbkPvwI17kkA5qQphFI+U5sun1uDlDTPelp2pICLQorsp1tp9WFEMw6pK4kBD5WoQZaHy8ZORHyC
8rCypE1vJtSyy7Jp3eCfR8su7omdWXjpMatsBFL4ALivGfQxEkQXq8Es+hcWEd66DGt0SkVarAk0
MphjKLC4mUJ/cNmUq3B0jQdlXusAJ73TVZArynak0VI8OapayRJ2aLObU29YqHKBtLRTkUNm4hAK
od2WzZAEFgtcmaCsTnWCQrI4Ohc1dbOewA3T8r6m3FKPy4bOKRWfeWNYEmDMcrB1XLm12vDp70uW
R8vrlp+ALvKfFy/7//X0srtsOuqIm0onKq2vp/LG8rm+hG28LUVQ3oJBJh7rWIg5dQhhMJ8PLs/U
HuI+zerOy95yfPl5eArjytbjCNsgb5cQdHqzO4pWWdy8LIf+/kCWgMCtW7JplmOKIZ/yCmUTd0E+
cLW5TSWF5zwyNirBDQfINWCgw/4ljyn+97L/2aVO/W52JqKgatsbnvdStUR5VMx8cI+P17BWDR/e
+EgGsPGz6QW4Q3fEGJ3OnHirRmtpfg9TkzGyB/opS7PgSQ7C2JbDnHc9e24ys+eWLuAZspTx2rh5
qmu9fmL10VEuk7Q85t14Ch49cCjbqpnBNUHRP9kIoqKAJij8Lc1PTdgRTaeciRD+OYT6SQ/K5IdH
E3RVWLjUiQot9wI6LyjEuNnjmEkeq4lQtIH18wvcp48Yc4Mjm+DdJK1j1wZBt4vLKf+QcQGcJc2+
WuzFG9I8QmSeKuu2XI9egnK4qnSlvxwdTAAZEiz2iPa5KcVU82dOX3jGtKdU6I9tMzJfbUnYbtNP
LantzzjQSpIpoadXJeYNZVT6Z0tG+VY1EHYsgWpTbQXHBpzRzOpR/Sbj5tmrMFLUbPqJG746LXup
SiauRdndng2ayyH00NNWlPVD3VMxoFpW3ofRLu4koGpbd2iMdTQjmAovP6gxZejYAEDbltHcDJwf
UmeD92vWIJc892c3FuGPzqneG3rczxlrpv2oOc4OUlD2ArfoZXmBO8clxENZPo1cJwc4UOFurBTt
1c29i5R6+CNpbLGibOTeQ520lL4Zi20Ylcx/DCpI8y+x05rT29q6gnJBk1n2bRQ6/EoD+YMyBOUd
5ny2FlmSvjg1uGnYAqdlE+kG7IY2+yikJFBNzouZhhofLJdMAS2PIG/j1DMOTCfwQcTjC/e19MnL
BPBjTIpaMRLlqD/jpxzm67Pg8h+7gxHNw37KbUnIWnkZo4GzIQnjnx1qu1GfEEi6SAsiTd/lVZ+/
DCX0KI8SWUqAGvUo1o2G94P0OW5TAkKmMO0TTJqAKUMO6XtqPyI7mhgmI3Ube4b4SDXlOGEUeW7d
KruU9sS5Ox9nRfrkoUYA8lI95EX4z0YigVzF2ehtwSwQD9kqHQT+dnxYNqh5cYoDz99wjz0IxOiP
CSiWx7q8CeYBcEizz762vPvgGESl5c7vVG+9+7KhQT5scYMn/t9jJD4e4Zk+4yilA1TatPlt2R0C
Yt5JhmWBp6NUcNLC2Xp0+hVd5reo9TijKuWZwsSuUU0SJgyzXrMqHfdW0703Qo2uUUbYLVxo5gFG
nl76llV/H/3gliEop47iujzS5kfxAAjFcqXmh1J5DJ1WXr02kdeAlsV12Y37rqFcUb5loPJWeNSG
B4uewIPISaq2yTzxx77P+D7YXY7JRvmteTZ+TkpaVoGPZIFZOlJYFxSlR2HVwT03GvtAZ9VccxoS
RaW43aUkvBQmVePN+NPqEE7kCo8AUICscM9XnCE5q11HD4tsB0rVEdlfFetURU8MZnpTcq+K0vIH
s/3hpWF+bUb5K0uS+IXiGGugokXLOtXfGsFLa0BxVdNp1yqwnphpu7x7OQXU+i0TM1FIwHRESJMP
PaJYq4Fp+pnsMMdkyh6OaXHpquHfm6aePnsA87Wm4ZBTzNohH8HVV2IMMflkhoWienk4ToF7Jp24
6lSeIADpiXwl68QffxK5wrfVW/JRTQdS+VT3N9rjIgeFjuu165tpV0RmSRmPWOGWAl9blzSFKAKR
5spGMSpyhjomCibNdn95YjnWshDlU56fXl7YhiokiWU/MDL83JQe7ohw5L4KC/2iE91JH9KQnPdS
vyzHbCB2/zyajw2Z8FYiN40NiCGT8WU++Pc1JWs5tdHU4983+PMu88sIwpBHLacZ8/dHl2eXTTqS
UO/1UI3/62f/vgGN22EVyLgjS4e/6n+9Th+8dROAXPjzU/PLVJgIiOPBbaJ+Hv/8X9BkDStA2nJt
1cLbmqI2Ly2y0B2zmwcrVIZjTruEoEtlME5OgNgqZOm714zA3hSyG4h8M9tDo1PMp42FIHCy06MM
BRl+ogSADCp6muaIgZKxJlAc2K1p88qiyolK6ptTq79U9R2j4nfnKW+9GSNlSDKrp/iWBNum6/ur
Q7ioif37OAVaoAGBwGKoW3m842IYWURb4yYPfvVwLh9U4uTuy8aE3NTWXX22a4vmTuSPetg/0oAr
zpHuvTau2j16TjtcDK8FTjf8sGTyqYAh2mNa125pQ5ykCThNyw375HTmsJMYFAEinRnr4veuq9yj
npuJ745pvTG9KZ5dXT6ZbkgppHUUomw2jHbGWtNF9jAj8ZsKNFXZ9g6/r783TV2vSZLQmYV39jUv
uueAYPqu08zXbOr5nppWe3OSl4R8M8SUiJOwSlVGOh1Y2OMRGQlX1CiRmurot1NYkkyPx0Yin8LE
LVYOLn3dJJ4rRwyfG2P/iKmcBNaMOkmqu8qzgytkl3Wm8L26CpFKluYRXY3NWplnq6YEQlsX7/G8
16TEo2ReuFme62IXeR7UHuoIsszgmky/dMOA3rfs6ss2ZeQ9Lpt/7UPqZLCfn+mxhR7/7tpO4pAA
PT8TmDL3DUIW1j0mhUcybKLHyuQ/VMbiRuJC9JhNmTyzvP3z3PIqfKuTS1Z5gN7tzyYM9M4Pugiw
7v8fWx5h0RrORTP867jXAQ5zlo0StLRv9YYWxH/eKZZhzszMgmGh0ykMqrC+hz3Kk3goNDKZ1PJU
vBlkU22WM6+v6/g+DCRo5PIBjVLwFYm3yTB75iGUzyfDsXxL0twmO6fcUAOhhQltGxNs9RhTFT2M
MvllOAQcEIB8D4i9uCcyhNhiZ9uASdYqFON4p7U3Urfsoh0owXSVD+NOuFUB15lrElI2mSdG797y
MXYvVUUyYNfkp7osHibAYmcnbgBaJBIprYGnzinLNvOXg+qo/vO0nSXYepUosjC1BHCH+ZG/m+Vt
gFknpC88qyj5yagiB4873m7Uu3jnVtH0geCA9ahDLcMGad6EkYvOg+NJQtNXCWBOG2aMAhFy8DlB
MD+F2ktOLOAOsgv3MKwMrZ6lq7Cm+6sPY79SqwzYV09jwivq6ejQ5FuX3a3TC30zalSyy1Ab3yTF
OCxYg0ETqhiBduwIU3NedQcx84g1kGRcXgWb395BIYBFNu/GcPvw/vbDiW/xW0t1sfUCRbwqkuJj
C0SpLeRFfEtDle/AZcKTNYDQzh3Nfm9tA5gG2pMz/GHzZQaXQNZr91RMqh3iXG8feIlclYi+I3pZ
rtgPpYPCJO1nkBV21KLVaEDMm7wON+CWwlPQKP8ccgeNgKvi7Fl5pa6GCcJvPQ1PLaqPQwcGDemX
5xX0/o0EgwVrawQavObvJqvTZpPOkMLKqrWjE6hEIXjLVoXAx/g+H14WnMvG0phipgFWaM8IG9hq
A5naaae/hTqcsTjGkGDqSfNGh2s5THwrcwZytOI5PCa2FXtLzAZ6qnkXiWb6sCTIWHRLaUOI238d
L3ITpuK/X56iOKFc2hyLJJtO6HKn0/LIG6OWFVCG1mnMTwFJJ3+OD4khT+Bvq1j5phyJRdkIfxHt
+w07HrVNnr7aPQEWUeUamyRJAm4cyV53u+RNZMN7IiCWutXUXhgHW4I++eCXR6pdSurKkpLCAnyS
LY68MKQxZyjHVo8hDXXEyQEmwp86MPCbzI+o8QGeqmOXTmzocSwqI3TLfHNJpGYnLVex9C0Pp8S+
Ai/PGS72I1MPSpsl8GD85rg4GMn7qj+pNoMYQ/1BKDPf0LazB70ZuIhY7ZBc/xXEWrfJPPEsBwx8
WC7o7lMWP+Z2vmVCpx3iKJTnXq3keXm0bOS8++dYOZCeHRDlA5uDolDZJt6Ztf0/GyNrvXMGRZFW
arat+/qc5TBLZh+KHTg4OGt4aWjmD2Utfyfz3nK8yIkE0HB4BQm31pFwstwzLqozeZuuw3Ba1mWw
Z+ZLOmFOZ0BNm+FIhBjIarky9GK6FVX3e2H7SZMP2WgmjxT78bkec/cEe+SDqaAJ+JK1/hemmPSQ
WPr7EMvsbFktNEd95HTy+kOOur5WFfXQZPEuLfUXjRL6sdRs91iZwRtpL/BMXEPbxMKl9zzYJR6b
jga810KexZ+iIWVfzenPhUmzsmkKdB4xFFyF0K5D5PxMtPApalR5yBUqfYk+7h19VSax8JNIi9dW
p38PffI0JC5RCjH+Z6EcDAEPzazUM+fFvin1a+5yb8uvEJRmSQ+nYq82SHKIyN5ONjYejXDUyZge
ak2Zo3XkVckTKHCBp69HW9eQ7H2XzAPx0N3bIutPYKfLBDb0gEuXZPTI11MmCIV7GNNG+LJ8Hiqy
viZbYOq2wl9pU7aHJCHTxhKdWLUh7FJ4dKuO2IlV4hZfXlP7Iyr8kespCZ18FUX2sxpKZ9OFw64D
reFnOrmw+eAdooG7tkL45zpkQjym1J4HmiiudF8zqxRrNc9voOTJyYqFvTbiJPYFsyPoq+STkkhz
nhLwdZ6bcEsMvBMRKZT4NAhK1Cge6pKsdC8uLiIxrJVevpKXOmx1iKt5QfE1yePCtytIk2lF670B
Qh7b4Zrwv8cSnbLPhv+jZRyl7HE5j6G9gV1gvRbpi6vONXBU3BeQct1dhh1x2eYmNcipcDH3g794
d0VbvFV0HZmp5SmtfXYBFz22aOMv0U9c5voBbRJZmuYBY8OTxFQOuXcT1173lgjsN7Q913mOKDJ3
VEm/WL1YXhEeKqzCBlnk9kTBQBY6U+UmbPdh5NirRDB1hfrdJTTTvUkARFNdncYCCteM0sxYkILl
OTgk8w5GNyyBdTaYRJMVSF2xBT1mcXdWE6r/fZP7bc2y3lWGe9eKFyMs63WdSlJFUnoBdLzQstKK
OIFRW48ko+axyI51ZP50wrRD5QWEBcSCwpqu3UEB1NPuFyXwgwQ0HUr1UpTBb5Umzaqk/b9rbbkR
GlUd8jjWRHinm5ioFuR8qbZGLI3nGeE7oU01zoCBmsWA6rsqkeGr5vjcSqM5Ub5amVh9bCazmPir
wk9A6zMJHl6byFOAKSR7UCrKNTGovFmrOVGwdvBYCRxgncsNOVYEKtReSZAXh/fG9ZStgXyQ4CXu
SJ3R4w5taYe5rtggaygf+Tti76kcPXtd1f3o9zHrIcdFE5aIvR5OzcNokxtCQrGkzXDQeg9+hhk9
USaj92tuywgpDKCG06jQhSSdJlslZvvZMb8zZHK1J9s6KR4jFaK9c1FYQKYHdCkVisDAggSvUDoL
hBL4TASfWf5eA2uEijd03blT6/EYxN5alAUrcFheZ6wrROAk3gEo1JdUZuSEnBOyEDkmMSt9oqJJ
5w66YpupTr+zTO27oLly8Qb+QxOJqdsURsYzM9tYRcblbQWNnlVUC+UEr+E6MRg/xLQBg2zldVRT
WyUr71nSFA90AdcYaDcFjYiHrMSbozWTcoFQuSqq1qOE0lm+2zLDa1p9Ij4++aJd2F6sWoqtqcxU
jWh8aW2qOkaeTL58MjgtZsHmeI7zcjrLJAKA+nd/edRPqeKnlF3/PDEo6JdbI6mJwWo1v4lVMqwn
cdCMeCeaZoLHgfu6FdpKQ3h7DRgqzi6BtTalrqPS2VikPHOnUcI55IgF0N2ucplColRoh+qh9jyi
U646N14xxkMwMSk+wNDLM+cQpCrtee71m5Gb0Urz6m8np7FKNNO2jL25QWMjVsK4IJyt2w/e0QRu
vzgKisb9UQu8g3bsRqugSkGIRdLPqkBhDAgCjOwjIoxhro+lNV2rBpJsQA5qUyQFaPemuXl6ZvjB
DNFQwFmTPJ7dSkROyCmEuE7a9NDEjbUKAeoRQqmYZ90lfVoJKfM20UHEjIGq7cUfDO87Y2qw8Whc
6kb93qtcH/SpEKZ3dMrQce/MqN0DfawuWY/TltRLjFrIskTOlVzXkFQDR2segkRcRl61T2dtR57F
QIfhoVSM+xN1cKTpghgpvFmayDyGyJDBF2VkZhLkDtwL1p31LtAOoq3pStBgyHw6Ogh/ajVy6vtN
U7NGqNW2PluYCs66GvzANIVOwghZq0Xmc2RlckcrCQUod1P6ejaDCWNIinxbYR40IQJq86MitSsm
fn3Xo0fPleKHho16C9sN0HKIDpQ6OUJfOHyYVI+l91nRatxSoeAjy3R0tiyXjp1S/QyC3GFN4rV0
tzzvOlnFr04bLiOF/TvVekSciJtWHRGNfh7I7LNtrUe3HpO91bl8NUZjPDKoNesi0LJ9RJrK3WDd
Fnr2Lbaquxk1kM8DXYEOgIwHQAz1dpVgv1GQFj7v2c1QP7QydpCMcBU0IQlVvSLQhUcO6qUa+7Xj
wNluQ5ZDWbSr9fGhKzPjsmyapjcuSlNV607z8g3WoX+esGm10ROYXzia1TZwmOUuL/77s8sjo6aQ
mhgEb/2vH41gQCBcL0pMlpYB1gbJ+J83Xd7L6fVrbQNkXX74X7+Sq18/xq7tizr8FRfFsGHCsAkJ
q/0CKpGudAQa760H8VaAp5uNne5a6oP5iMEx3miRmd/0Xm+33aRSXwkBCYLXnGVZ4gVJvDyp6ooA
IPw8o/M2xI7LeJdT0xnVVVDQ68MncUUPxORDi5qHiMugNdXoWJs51ugsyz/yAsK2hQbxpNcJBSzw
lSKD6xxNT6OaUZ1pB+tYV+oJF5z3UA2q/kyTVkUo2yjHZbeyPc/HARntlt3aVkiza3C1oR2Qe3UW
fIaYR892k/+iPz88U4XXH618V0aPY+pmzxA0sufKTn+7QunPyyFhqO0Gp2u2dazwXhMLkdsip8TX
/4bRfOhIbFxndZitqvYnMT201KrZVxAXJF63g+orXXsT9eAc8Q+vDZgmdwUAREaG0AZYY7aya5Hf
kgsZMYXverHc6Urq3qMQFExdKHOILxapCMAtuJTvcMCGkCZVvyt7Jmd9sxtC2v21/jloTck6nctm
aM1rVrXbzCG4RgX/sgrzagcrFmzPwRX2l4tdcGU74asTMKckMho5Y0B7Gq1kXeU7Lj3rAzPyOmrc
vaFH3UMWtsPLDCTqHJqY6PujXeZM+6lLCdssB92vK8wDzcDUP2DS+1Z76s1U5kQKHRl6eSnM/JFO
0UPeNTs51ayb+33S1X6CQ6lMp2OrRW+2CD41jRmQViqHsgQPKoYr+AeSYdAwj6lYNXhDgHJvcfXe
kga6r6XeCel5qb3y1oSPE8VTQUzWesoIbnRiQJmleHDD7K7rx47LGeD5bzB9B76+744Jct4Yzar0
GEuEzcpQ7AsqQNlgYG64YdvdqpVyzBpIUtOjVkwQX6qDE/h4hoHoS9xnI83xNEApFfV3lCPMByjV
t3yJk35WHlG8otjDe5Lmk70SQ3Y2RpYG6iXOoSiVbrVPdPurBmBLMN9TOVTgoB1MF25vkz1ZbOGK
XAHE3Woqkl42fYYtvJgf+VCxWrA+LOPRlsXejnVE7qXNJaexsNLWpkRH5LQknNjNKu+9H+p0Qa5+
qDP9BanxWxcDMMDcsi1zxHNd9hFa5k3r5ZH29qvJgDkvThD5nON47tvVW/I9NzW2WlcRN9ijtoDB
7T0O7SrsinOlOHfb8W6OrhyopcwJetQnLRjW3qGvxpI6sqQLZ7cP+DxcWd0LsuK8QT7FJiUKdcSb
FzCVr7GzK7eBod9Ud9Sl8UY6E86F7DjE1cvAnCtogs0JaNov4neOXORHeG0b4vUe1IQuVUQILM4n
GtVx/l4ycUZc9dRnNVOunpW+q3GrGdSDm1IKEIr1WZu0FkyyFdGKgZqvub3QrpylzxHlMqdWX52C
lnE7FwPnz4sqkFhlXFarUjV/YngGlvBV5AW6lwLRm83oQ2N5oxQsEGSLIp9p7tAShpHF4mtUvUOu
xRuLGSAIIp80FEKfpY1ai5lNwpiY2uJYYbXNWbeHGYAuj+mwp98G0h0tIA1EGkE5TnGfhMHR/Ryk
faAJoNjT4+Tl38KUr0DWDqjg1inZNnI0LxgWNxUt8LCj9WVN85fpe1a3Q767jUebzoRJ36fxgaHt
8xEH86CSyyPvqkN1fYgomRjYuLtnbiIkbgdkwXzSoZ3WQmXVGusaxJFp7/bJNxbATWpC9BI861QW
ghUKr1ieGM4nv4zsTdNlD1zmcDoZuDLaaTEcziK5ZGp8dzhdHJvI7c59aELvvZfkzMUsX4vytu/U
lWU0B2n05642D5qm7Es9OTvuhdXTwRracu2kaIHG9quwc+Ok6T8r5dNCKbivNMbGptd8XVcgn/xo
de27dlPWTngrp2yLQvTRsgQhkiOmy74/eXb2QbcCkaURItyPLtJWn5lnb0FQ7gCMJ6yQUfzHivyY
OrxdOlojisbvCI/g9vXFN3L0Q2Vz0dYN2kuH3riBIJoM+lloiAl05Vivjo5SI4wKzoLpuXPLb5Rh
Gh4VsgD46tuP0RqPDZaw0itP1g9sRNuwGq4aNyacX3kW4aTgupRKi/LoXBaSloJCFHtJuEk6vI/1
hCa03BkwgvDR3KwKBDgrPSQnyQ6CHKBF9AP5dAzDbT5MVzswY6xkKV9EdCxa66zWuBGckJsE2IMY
EGEvny2Pf0O6lYP7I5qiNyNMrpNH5VX+Lpgpgdlft80bsoruVIThLz0ItqlMSQ/QQmKl5NWCTw55
pJA22gjOt5bSRl8DikJKY7J8dRUNI3++ma5VjyrcRiWBPPhcgEAcAErhCmyxUIfuSeuHL5YsCE20
Fm5YUPptlNzMUjkOBhnkbrmf7zZqGrxrSuu7OdYYR30dTRxHDpU7OyPLgXvLDprwNdRTbHBK894L
0hmcZ+Rad1Vq3rY2HtLe+jZazrweWAKM6lUVpfg+mo8yC+6JzRQCEcfGEGDTPUT/k46OyczFJyCY
a4UiDl9/ttHxSCvc7YDmrigcHApSvCfjywysn/bQYKcUzmNJwUWTKO9gQ73rmRzhxEFTLFoKV6Z1
k+bwgRiAaiGls0gXj6OpvVvFmUWwu8LSHeI+yffGxNnUUxSJaXY7ZXo1beuGMGJTFsMJ4Rr29RaE
CpVevaQwCOvlO9nBVtg1zGyZV1Wfipu+3wF/EUeraCy7kB86vWr6wuTG5brZV4q/k1rZFXvqa1MU
v6cgvrnEWqxYZDATMOwXs8HmXHTaqhZms3LgORTxNVbpGvasE5vS2zRSanv4PP7oJc7Oytwdy5TA
91r9qpPVKAMrpdaY/ioi8aI6oP2NiEoNEyqcNFc1NmKcFNPOttUvtQrhC+sb1IbrGLuMxWQ8pFsR
pCtb0f2Q+Wf7YUHIslAoGgOFlBRpNISFsa83mpZt+6FfY0gwCM4BCrhVRnUjZLQTsdh2Cc1WjFGp
E26SON0iHTazbcrbJrzRBDrZaCI/Etmm09Nt2iSH1Ar83KQkPq5FhJpfoxlO1LCg7Z5aDh0PQMsi
RwXeImUpdlSr0wkMj8kNVlQ+6r9NNGg+Ft6dYYptnbX7zjE2os/5pogM1HdoXbdaGewi57tg7RSj
gbaRRctyOOiFem6NaRvFL/zucwrknYbPVlVG8LDhnZHxOMK4HEG1hoO9CzRjB4WFEVPfimHcShex
bexsq6TcEhm9qYgv1rmdCdc3ynGTlvJAYtI+w7nbU8bIE+3e8ds1w9xG6ANwsvnZ7F5vlL2wkO+I
54Ja7sjtI0CbTlH4EKY9bX6KOy2ZhdzBS8PZDCkLXhnv6SVs1NJEMBpvwura0wUJhuTQqtD0J+0Q
zIUGvAMh7g2WeduMfD3kBugtVDTgfIG0G0PegZhfjTDlwh62sR4fKoA6g10hEet3mtP6ZjJuldhe
F7BEooLkKU7wkUJUQ9XAqR+ITN7Jmsg3R91gb9qOaC8s1spgc30hHIrCYP0reyMbuQefsW10BBWl
uyt1kyhmdwNEs7KmOctxYxISnVBicZJrnIvNBCil1G1Uxs5e6cA4Jzr/Ykwm6aVAIkV5GkPztDFV
FmAZcWFhzFw93vRiQO+hPrkQWefnS0fxH5UYHGexxppzyBQMz9noV0p2SQPnwAIOSDKYa2t6Djt/
tnJrxkltjf1swp1VU70//z1OlOxpKu5N5H5RZ+7SqjyYQE3SFmH+ZO1DctlZoB97JyOIMAb5tC4M
fd8SKVP2JSsGcQrN/Jz25qms4n2Ic4XEth8layuNkzdSx11nWTs7kz5zxjnVeiQtTLibVFH9OIyu
glotdIeDkqh7lwybWjnkveOr1o80Hf20qreWYh1TEh1l7B64fv1B3QulOc6ZgimfjiuZ1rmr1Pgp
Z01L1m0LZp3lYPspRl2AxG+iFGfczWH9KclhKvjeDFXb5JOyQYKOY0ohetLiO/Wa3WzYoEY+WRAi
QXgquGoRPywbXJR7pcxodPXoZuck5gTM4KFi1UVuchTu6HF90vcw4U1U6gZSjHOxzZKQAnqolxZJ
novUCSRWgJg4cS6NNT4Oov+gaYTDZmYnLqFqy6bRrO0C4WiVKTpnOEVEnlbvw7BvOqr8GWr/JVOo
pVNzmix0Hl2VOcRukRUW4ajCH1BQWtVqhbXuCJwci9oqDhrt2BhEIcjipOdf6PYwlZVkJvVjkB6t
bPrGXDh+UqxXHtzIK31NBYJAPjt+E2oAhzxSWOi0w3cJFCMJJWh57xo5LHqTeTPq/K/wmmB9JY/q
gxS2mvHeU88qgIGz2Ydv9VAZLxZlbYTKrq/pYULmZKeel9iHJTNo2TWRMs4TxR+tUAiBIPD6PdPG
Z8ucGtpWmVps7fZCK5Tgz+VTKKqGr0CSmsSE8WdOg+McSjvlHPJidE8Maxga8rMZR+qRnC6P20VH
RSaPdkw25RZM5egvWBoCHKI9A9TGqE15KwpyOkA6MAEv42LN6EPKnAa9YEnyceCUUNqfE5gRLHHL
IWNk/s8u2G0K/GvhZP4fqo+I1BStapDuWII/VArrG9wI3Q4zoslQQRM/oGT/570ynSCf3KvXLPEx
HrQyYO7ABscxOuyeZjxDdQbIBrwsGZcKUYr/2RRDN2IpzmT6lg0s4ss2X8zZ6VOYw5AZu30bwtM2
jT6bb3aCZjWwL18JOnedKRGTlTnqdmihNxcqd/0/f9DYMxWP2mOgjb+ivLKuCcbL3sXaNNdsokNr
Alye49mXGMfl0bJp6xYLji0kPAiAbquhJyJdzZqD7jXdw58PRjbuL8t5cTtyb0dTSZjJsDHvrOr7
i56Fe2gkwWnZyLEOToUTf8mYvKVWm+lH8fysflUp5l0tG/HJsmlNhgl6L8dlr54FTFVhX008p/sl
OGchx1ToOmFuh19tpteGf/9DvohG7aP2nJL7dRxdtElVaIalJmsnflOz/NK/f9KffbdTUzihMtwu
zyx/E0Evd7BuMfUM2jy3fmTWEVbChf7ajlcMtb9612n242DMnVIVtTwIQBSSnqpsbOSI1wUfVtfZ
YyOj/rDs2aH5I6rrAUdfKzEMGrXfzEys3jRfGj6cfRyP3rm365+5Pha7ZW/ZWBox4P7yEEt57atl
s+7cEWtAUhlvkDGJoZf6zrXC/m7q96GR+tWzaLUCI+rPqPRZUOhVjdMyJIuMMv5ynL/9oAZYBSVl
a21Mxoeob5Cgom9fPt/lk+bcZBWrI0TE3YCN19ab7RiQ3Y3f3URBNG8GM6RH0SYWSi9kMLiGg9aP
at0gJxjXwrKpB6wKOupSP08IbtU0gzEgqKmF51Ob+DaAF5hXjcV0RsSPZRo+p0X0rLTRlighfd9T
C98hv8V/Wc1Mn3nwaVLEV05PHU5VFS5URZJ6xXuj0OkPgdfT+PHknhJD/NLkjMEm2qc/MUGpNTVY
dygPdXw4N7qiydaE/EVkBP/5OEBL7ybf8fxNT1pMBjVj7BXD9q4qtfyxmBANVH2o4G4gd9kIyDx0
O6LJ5lquLhPzQvfGuJiq/Dk78KmbDc9RixHVZqq+7wY4Ao3uUFiulrPyxc4CfUuDiBI+PLtRGMOu
UrqgJZGXAQMflXsso9cgMl2E78kjpM9jp/0fV+e13LaybdEvQhVSI7wyR4miZMn2C8rS1gbQyDl8
/R1onnNddV5YJG3Lkgh0r15rzjHn6RTDP2WzzTP089I/BX3yHHNgJyIBw6+1PAxVyDFbVua8EiRO
bki/xXK6VDa+nsMqKHB9jzP/iZVE2NTj2HjktA6ZzbQfMVFjRWdzAdt4+RpZTjTuDb/j8OaWayR1
7vlByHLMlBjguuPMUef01fQheGs6p8XEO42IiWPYb0uEVTf1zqGNsw8fgbIe69GnZTKG7W2ZvluR
90SHqXbm+IpNurrmXOTXBtvVOWmRpjSFXlzpuVgbm4bqKvPLSxWByyMUTN8vOrpL2e2SuDVprSA5
dSNuVduqW3pE5hht8Rv42CvSjI8c+d/JqTRvOeNXX82ms9A/uIoB5CUI/r3a/reawKeQYiufZRuC
nqpn9zntRn70jF/bXs/t/Fw2pf+j8xbkPznmLkek0CKrz3Qt/dAigNwMPrAoXwBErvvUQmvqeHvd
MNp1PuJVlS1RNng3bvy6JL03lMFacoshHM5h8+zbzUuoi+6EZAvOcmKjl1te5mzRV5MWmUsFpJe3
aRjd4/Idg7SOpjpCjAb/wKxs+pKWfGW7QW3XtFrBzKlx996mMAv32CVI2uJlx7c0i4Y3tRmKaA+v
e9qGpwQqzwDq4gzNcmNxPFo6W1wlqffHc4vvqfGbvfo8ujQtDj28LFqbMjqCWOwOsuEjMJG3NAHK
ZPUpRkbNEGZpTk3y0xha6vjly4USGKJVRv2Vq7Fd1XZRnkwdtweCh/Ty+LAIsclPEIHJ8QqG3Tgk
pzDxgqNQibUExffbCSjEyhmX2fVcIXfG5HtWzxq/ZSzIwNE0+2GlN5qmr+okq05Fa51UuaIeymVM
F2bxh90tV7Yfww7v29cCiRnO/ZwGaOU5L3EWWCuRde0hR/gVMJeB8ZdPR1dniqjKFTv1cWMy0kgp
BteK6Wn0hs1Iddq7qSvRlhXRq1E5CYZJIJWl63xLXIpY2sBpCSaIS40wOIF3socQTNh0D0rjYxpr
+ayXpK17E3l9oeULergTmeZhf1DAK69wjd86fdAnEooqomHdaAdT+jLWVXLqOhN1lUsyKZZeFIye
CfsnCuJ7a1NXMqNAv427bk4OhD8ifs1u6kFFKy+SheUa9c34KzUMtARW3+2xfk5PVUrepVqEHwuq
TqTE2kjRi6j1dATWp5kDsrqhnh7X8yD8bA/gGs+3OZAtsdQpwAm/tRbHlNbo1tVfHhAg5he31/rb
QHjqXi0NDw5b6SAsQ21i3aYs5scp4IZUZmHf1HtZNpnHBDB86VU3hT0AyNvDMlqWQa0U/dVwDnpT
J09GLcjvirEsEfnm3H3bBVIQi/xUy9G5BwHiANa4G5kpNJq8Kj0YaWY+hVin8NP61kc4dRHT7Z8V
N8drD0gi85N6l6ZI/QXznm0ngXMkdFk3MzK+vTElv0a76I4quCthLn0gGWTyP9GEha96PsQvjiyQ
H5JtB2ksXHUZcOhVqEXmFVCgc54GNCYLpcEdaFEiHiANQGr+Vb3nAxm8jjK1DkUk3lT5FgH75TBO
YQ2o4CBZRsiUnJ7Ux1bHKVp0h7Ygx/qiPmVJEzw5luU+YddbWKmRZ/7MPN06qBImBNGjB5LUVVpU
zzpl5c6WNeJsux+irYBSjgWcAUWf0yr/z5s1HR6TbJAEAIhaucTyTq0JtiCMHS+GpTV3MkQIX4qQ
ZjESRLqSFmQCqcp7QsA0Bp5xdp03tQSphy52/PVYMQCLJzLG1hATjq1juqdaM6LnpKlpxrk0Utys
RjqCZ/OtFl84etptPy/qjFz6zxD99GufJES5UGNDjE1W1gzUWyzGqKP6b9SfAMHOkDOeOhNb1qqC
jsdGWwUnI2b0NpaEAvua/qqDJT+bsbRvbmt8RzEjhMNgL3mXHDFuaIhx6I9XxWejtAHH6AXNXrTm
nSy8YG9PCOpVxDGcpu7IUcPxNkMmdeaHhX2kL/Siio9YYKXqRT9vo0qcQnxxv5NCA4ruDvlLRsNj
N0/EaOpzIKjtLKYSy/LVDkO9C9EG4fmrOmRL8HnmCSGP54fw9pO02mQUQLSeqvS9G3EOV2Xh3kyB
1swc/Zx9snOAncBj8YINTNoIZov4jJfs6pbRwhGb6DNC4PhJLQ92GX2pDy+qaf22kR3uKET9m5b8
rJOCwadDMdym7Zmp/DswG04QYXUTpmbfTJKNZkAqC8t0oiUvUhU7vnzDuZka5wpgCIhA+nDOkNPl
6t8VZc+VxnkyhxQPV1yfcz14s5bfNnDfNblTT04cGjdnLj9DTpsXR/fTnRWh3OXigJiz7GvqoWhJ
vWwbGT9CcpPYeiGsqdvb6uBY9TuzMG6uxEn7+HzGGoF05tQvxJboO2FEsF6XWIcoBohntmhHc5e4
255dhKo8fS86HENDNc/kU/fvtRPIN3DK/HWdZJMBG0FO8h9uEu0ljL6i5Vsl1T07RbI844DQn+w5
1TZGZARXVJZgIcmMIHxDvI5ugbPKCK9F30jGHcJ7D5PhBQXLfI+k2GQh0SosGl2hv6pDMLnkHl2e
TF+LEo0iaqPpt6MbKY25OD8Dj18TnZBsXHtI30ObVPDinerW+GVhoMKkwqRMqw++kwh6+V59GZ36
h275xdMMePGAI+zDqrIPK/Y33UKM1BBgrqScoV+HzNQbNACP5oBXGeyeVvMSL2ubWuBwY5BqQDdh
TWCocQ1z3zyMw0jTWzPTTUYpDNIz25G+eWgM7gI3aaMNGvITW54YMIr0v2d0CAfTIBkHvCtKv6DA
eMSrvKujk4X1NoVB8OTJllaZcG+j37pscQEW/iLQP7PIxv0xZJembe3X9q1PR0JQsyq/uaVcJy2k
GvN17MIC9F9VXHvSMx//sMlcuK7Lspg5EUAHk4+iimb9KahcBIRej0YP8sMmNLVfmt5DLQl/RrrB
B27gy8nA8RDUGAdHpwyMY+Q5OT9tFMD14sHImcrlUxqWoAVcVPtB8prlQtxRzzj3psjAOo1gI/Jl
/0LRego8Iuhh7HwVVRz/8PzEu5XSPiCKjn9IY1iqOko0NkFme5F4B8+5DMvFL/Uq90oLGqjXEHnA
HwqDFKyqpNfm2znuF0RHYYWD6e9Kq2OEx6hMjMlceRu/nj870F6p9Z1G3b3oUB2N5Ze98K+pO2Do
MEy59DP0Go6uWMMwcx/KCbAxfTr6+FTN0YSNTAUKz4yDfCjqFfGsSAs7uWFY3O1CEWl3n7tV1Ttt
WP/2J9+6N4Axtj4ztq16mZp5A/eUKR9AJ38f+9kHKX63KqumK/eFeBtn/1NOSX3tkjLaTpCn907t
8eHhpDhPqIUPdksGStCH1kn00xuSkoypNScjvK8LRihmAB6mlyYem60T5thl5r7Y1/2PekzLC/iC
MzyZep8s7aBJfLEksPekOJ6yUEuf4iXwadT6p5osGkEEw4Hdm6GfoPku4ugtkCJ7SVLrpxjKACWv
Gx51zZ0+vIi5k8fUOTCnei2WdmRgt+aFHhm4Va0/2NIyV3MwoYYTE/+I7DyTJBXjgE4/2g9Dn5Kh
3XzzDXsvGCizfRUlxTYWSF7VAh66pv7JhNaFS+1Ah6YrjBRYB92dmll1ZHGmyThlyWXGJrS3ZIta
uSmXnASz2Jn03w6ZqRX0p5sGtQiqWYDA8YnFsAIUkcUnSqGRlsGzFDLjdIYttUOx49Sx9YHeGDfq
Uij2XgxCv0EHzNjluyj7Q9q0/W1OMoDGHfMUjlXuutbS6mgOkslOaj11UXS2ZmpsdV0YDlhilWAN
5HZbzyQwG7SzETpH9zD6lo4094Ue5HuTXx7+PfA0EKrjdWaKf5tiKs7lnNeHOdDF2cynd7u10pcc
TMzOgM4Dfsc+jyFxHjkNYDs02R4CcJJdkKFusewXq3QT9FDQ7WLL/kNhUV+IXmsu6pnmSKJ5a91c
uxGXjUwxNvqLrRzRLX5o/Zl/Oxuc+qIA9G1UzvOT3V5s7QPK3tabS/OqCmHH7bHg0aE1l0ObtRxH
vTGRkIDpB+luPv9oTMqzx9JhC36pIfQ5Zifhh0cXgVAmk1lapn+rhqXTVIcOfy/95Ip5Y0u6zECF
0w4IXQKHj6QR2n4Y4ULUwyw3ZQwIaJQaMa2p1XgnLDxd6lcfQFutE3yum9UCN1fY92GBhGeGWaNq
Hz1CPnB5ekiIngZA6ttez4J1LhrQNEU3bI026tYD55pmN5jkfalThVW4xW7uhERJOciz1uWS4zaT
RTqjKIVZdseEtGPuke9u8r8UCd5qgIxlOoXk7JLFHrwXng0XX3flvsaGFoP63uq+QRr3NEZnhCb/
eSDpJGaqEn7mOfmrJrS3W45fBS9Cn8COpD6IM3rYOQOjjahQ2aramEMM/YYSFD4s+kMy4GL0jQYm
muzZ4dr0HkcO6GAQ+2q/HbP6H6T6PSFhBhrpxg72XQjhXdQd2uoadoEkvnidBRR0m0ErIhbWwlub
uVU/p6BBGGQ8pYnnXxCgss+ZpZTN1itQLhDg0VDBsGDXTdEfwm68tJq4MEKg7Lb6e1i5bzWicfh4
3qVXAZEcjwVyTudgV1+J7QLJ9As8oayaBnJ4kv7GjLOs7gg4BL05gvR4iYaROV3dv1D7faiegYPv
9mAP/auHGGjg071ZpTfcE1Pbz2R/vFPELwlcA2dWvwNBujxglCVv1XCw3HrW3k6l8SboTp3spXyr
8+Lg2H6xrWbMG4YZvxL7Ux2rFhcqNqX2cQ9w9bC265azVl/RSmyibCbz+9EuMMfiZxr31NFjPgL2
nUmpYtkEV+sM73kV3UoGuyezSGBBUuZtA6kzyShjvIVzcU7d9E/vLoDLKlsmmV1wjEUDNMus77Jt
41tYY35ajqBlStOvpcOw0oYaNq2HHbjSNKaoDgfxQAvjE/0G48Vodd4r66vvYGOGNbdWhV5feO3R
gfJfj7V4xduLYjO2VmOXL8Fuzaefkx9QY79oen1YS8AVDFDL4dpYHu0h1xYHaJ2MG0i1ZTYS/AZi
+RlR+RgGIxI/LD44bH6nbLWraZ6t0xSP1lMorZvdxs0pMaS3rWxOBjDeEOcu5e5cdRdaxdaPKtCc
J5m+oDjuVlmbard0pl9TawhxjRIrT16SXGR2o/bkJOHGc8SPVuU3ktj7amRmsoncPv6ZuByyAQZ6
J6/F6TuBAI3cslg/mklRhhZceDSrzFoj9KfwITanMjz6PvPsqO8WFweujHkwvhiuZm+GphXXLhTe
nhTx4UhM/LZN5hT+TJTfgOIgFYlxTbcGrmmbfTVAtecZxW8zz+L74/9EiLfVCx8OKnzfcwRr4pn6
O/mxoBLNIr+qStlIUnCRI6GMfbqJR8QLmo6VU51uirxut5qle0xv6GW6sYYaj2PZRr1sOvs56ZJ/
nAxQp+dqzrWdm/YFKeW//rHaaH1bUGGn7bupyN8QirA32B+ApUEhLE9AQRM4MV/axNKuRmH5M/II
xkJt5ECe48QYfrrLWEHdDmFWpfAXlsacVeTYLBLf/ZFn+m/ssM4/6F+gRAnvzZ0asUM2ORGjRCtb
PdRgsGFKusPqkezZgcH9mHMCJ2eQFfcsHY9dSHUmguGnujqNKGHKlHvjXq3ZSdvUlLZT+XgJd5Q+
ZQkeuxj5gUoMO/x23iwZbO0Ok3riDR98TXmS9Et2AevlKYrlH7Ip2jVhF8YuWs7mRLf6hOiM7Ur4
otjD25ybJ9uOOVOTjuDn0bXmTPpcWTEdNGf8R5amOCMNjV4TvxyI04Fhq2n3uIvqL9hhd60f6q+J
J4OM63UTAzjJyxDKR4jPXHPane/MdC3GeWWJ1vrB4Ba9nKPzntaOgJuGjdFxLkOSpdoVouXkN+O7
X3vDbJwNm/6EesavkNSWOP+sWAXogKAI+TszHpK8xIIFAUivxLiZRIblvyaiIwoV2i+6TUIrGLWA
lK8TlFh5gkN2acGp7pscUeWsGnsesb1kPWZy4lKI9XQOGpjX89TqOZh7QfN5onNeaPYr8bfZtsaO
ishVq2h4DXeVa1qKijRKROUHOZVYLMm0C1aJa53tYMwOE3YBSOrMZh2O7+rWLMs6X7QqPj460V9g
RsEjYwseLiVkcMNxzo1lYl3TDZJ2/3t1qUHJ3FDElV4MKrIIWJzslMsc1vgaH1i8icuya1exHL8H
h5VHnZ6pFb0VZ6tq3yVGvtOx+Gwi/xWglvUVvyFYEv94mKViUgyEKZ29lwj71YHvcTbLFm70ciKG
QlzsUJH7eNwwc2PXQKqqZnDgmI6GLL+xftZvum6smSV5L+oV280MtAE4nno5N7T1AFjpW0RwPfBt
mj/AiJoXrCPiIBza0o/4bsirDkSYzgJI5RAW8t+9TT1jxo4dQC2Iow75a+lMqZMTFWV76Yby8ZZ6
P0FEtW67njwGR3PPfx+cpEQh31QflNURPzCv1B92+h8x/1KFi56H4NF9TeIUsoOTOqHij47PNUpQ
dVQFiYdHljp9Y0JhvuQBGWpJn+SvZdHTjOdCsI+E/fVrNfL6+xAnzSaNAP8LnXoNCu+q0834Z1mB
PGh0TOlEZtrPY2MK/AvxF14/40CtDSrKsvZB6/XBTsNgyMlk+ayBNkewPSJzGzn6cwLO8UMfvOYI
QHGDXHtCN+1Bu2rH+iajsX3u49vfd9Tb84BVqhjZGOns9xsrZo5WGxw5mIggaraEfXCGTt/ZpW8f
fLRZm0S0ICJcBAEWPp4NnB8oj4WEKNcNRvZsvDBLbfheKLfr5VntVtmz85rktnvNkQQOQDU2OcZj
FC8oj2mS2ddIA24jHWf+XTjUx6FogpOlkc6ltgalkCBvJmFLSLOK/o3bVgeDk/fBj936BYd0vhuz
UG641BCxyLDdz6lHX6QLqRuiAKzSclnXRWRvnMixdnQJxWtjc81Udvjp/1C3ik0UibFjJQ/RqffR
k5ZnxYsnynUhIKKrHbP1mPAWLng5YkbwZQ7yqg1++2JoRfWeLgAP+mBjQyfAFpZ4LQXdPCA9QL4c
XTCIL8aS8WHvXcwk84Axksnz92VcQo8lLsBYw14iVEfd4i1ZNUfVza/4qU8wpJ5AmdWXRo7lBZH/
PMg9YZ98V8TD0DwZ+NCjKDXop3bNszq4uf7Y/3ELnVK+9Z9Gq8MZviw23bL4dA5q2L4pGZ8FDsjV
ysGrKgqXEaaQdzxcEESJTlWvnCoA5xme1VLVqC+xPKS0APGywZlUf0DWLBAEpo/fo8XyRG+h3bRF
LvmywGw3OaZIVu2eSAEvwPAucuxjXvvumd2SaY9tqy6sO0xgGkFyRg9eB8l2bIDEOnN3SQRNn9Rl
OjfTtaK0YGBp9Bzzm6aTTwWzS9ydeINhA1F2AZqIns0g48gXNVCw0X3+bYOn8fyraH9VNr9BlXmq
T+VvVErjOZWivQZdQBsuQUpGc4BsrVpfQuPb9zCilRT2T3Issjfd1BFCxJDKOe3B/RfGcxzr8l6h
FPGz6aWTU3og/Inxd2yiauPYdS3cRp6M0Km2ftiYz7bZf0SDxPGS9eW1y5JXx7VmNIB3uQxy6CNW
z/kz4mifH5keAArv80MztZRJBdzry0zmq4mYS7RkPpEky+9WWNUfF8d7HZkO3VnyzEeJPN4yG5zm
ZfFjaScWbji+MR7s11NjfKIQQS+iFqoRidCIaN0D6laRDlN1r9RXsBpn+yj74Js4w/hxwgwI0wFi
hyo/ZHNRiq+QPOWFsGNf57YH/JYwTtAmDxMZ09DcQb7gtTLe23MV8q3Yr/8puJibZc2C6Fj+Gttt
u8trpucgOMfrY8HPDTd5GeVcHk0iE1dBWqRHe2EYqJ51icma+MAkXqv3zOVHnmbGnoMhvJ3q4GsZ
hrJIm6ihK4OGPkts3Tr6XtbdI4xOHTyp9TNsUyXBqTriuAG9/90IaUqAY4HY4YJ2r8zsMy00CPkd
za4AnagKKJ5nQparLG639nJqmpvIPKtnadrNTKuIy6yYrlx62hax1R5aYtNJExCxceiRRudp+Rws
8xnVY+FvekzhJaFU0EADZuVm8pQV5au67kzA7KswHLpVukR/cbA8cCcMnLB4FUQd0R4lEFQlAgkD
r9gn8fyuu3XxpFsN7p6iLBGTJyk4soSBhsHYQoKBXQVKz+Jix1TPSgu/cGD5e5JDHNylpX3wcp2q
sRdPReXOdzQJ29KcrpCN4zWclPKjxt+/C+wMsXyQAU5w84lAPuQa6iF2DAO63Wxt/r4X4UR27Wmj
phTJUXdZYvUZnrwR6PIMxzjbNLNGhyOoJUFs5DaqP1Av/YAmCTWRUvD5kItZB/Bw9OKEoxP20PLg
MUp6PFMvHSv7BULB3/99P4icZC1nLd1PLSZ2HMvkpzsAH1q2IRug1BnuM6cA0gmuZKCW60kkvwmg
bJ/UnbW8EgTmnV2LJPVFBjUtSiyn9FnxNQC22hglcOERgGGHCg/QIN/aSeTRJogQLM+4U+IeXb7D
oOzCmIbg4CVoqSFiZm2AIsQLs6yBvTn84JYqDyFDVKSX/I/7AZv9TgkPSUs1IRu7RrWtcrt+GY1T
E8T2Wn2pIGH6HDYJAkQ3fHZHIkb4POMp7d4xBZRnL/cO6vTheq+27Evi98jbbQPrLNw0vDltF12Q
PNursrR7aEKBxL9GYFlpITxo6g5GTZL800sQygBuBAxYGM/LGCQOsagA7xiOHW31c2ngf41gm68m
UQ0HaJk5HUge8sI3Tj3t9Mwb72oZAURzl2ieY3idV68KmPyFVgK5IS7CnavrOQGlXkyEkImateT0
0tJVa9/ixI/Jo6VoDScwCtI31mNQlb80Hx9MyXUxoUi9lla/D6PSA+N8Dc3af1O5UHai/9stSeMt
SSnHoO4Ra9t5e5COneyFGXv31h3s5DrblLLjWJZX09ZKMBeG+3ssww+oz8/qItZa/xnJULIah2sQ
JdNPL8/No5wxgQ6hq//iu3pHv/NPHXs43P0QgSLXxt+HVDoD/gubaLWIRnIXTz+nOP1WH6VTFfRV
U7s56HHgPGtCT2H+Vd4J9LdY0ziYzsxgcCNuQFAUL3lRLxwiAy/l0BGFRl1DZEf1SWx2/qcf3ugO
Gp+Y5Dk8J05Cj0jOTyKLgNByHHsiWyU4qHtLt7AOeA1JWOqlWCp3yGIvU2ACkSERZWUbQ/Q8ZiRw
rnpSZM4pW3al1e4+giW+gpDFjpmW/yxPGhATN1aTeOV2SXVoyMldky20xAcTvVfE8bHRQ+3b+/Js
id5l0L6X9wTKm5Vji/gVLfMhYY94sQFpLpmxS6wBKQ1BzQ2oPsrOIqZB2va/VHg5uJbvEEzQKr8F
Eb3xdRqPlCSgDTaFE32NbiZ+BXnOHgciAHJGv3/EhzUie64cA/dyy2/aKzvmR16yi6sEHoyFo8qI
XuZ54MoEZ4whShuuZrBIkMIBliCTmhM6vhiox0jDJotQ0muFOMnB7U6lX+FeAizjm3yTlZAE1VbV
e2C2iBTwkjILSa4N992zKIOAsbj1zbrQHeLCxeK1jAFT03CxhEfcTrY8cpLynjDT6RuhJfm9x8XY
LXoDtbmqvkYJwWhrgB/i49fq42wPLxqZP93jNAPRqUql/jswLe250axnzUj8renVzOQ4maXF1P8p
syk36Ye0+Z8hE0vmjy6KO+uD+ajCXaARF8MRZMgF/4SlfA9xppwiix4hJVj7ggwxX27++Q8ZSfkq
sxm9xXHwb4SJ+TUYlxmFw5asZDycK5RAesYHd9W1EQteQ/bZhNqPlrf1UXj+tB0cWHUq4Zh6GQ8I
u48tijXJEs5bQNf79jgu2b2cbh5z5hAJ1GSv4JM6+zlkNOtFlrUlE4xFqAgQHBUwFlvy2hGiMkLS
DNMnbH4tfY5WFWvYavD66aNvw3IPaRVvfDuaa7UNkagqmeX/90FtUi4yMj1qrlpFi1bromFnaLDD
VqYX+ufHEg5jKH4Ig+EJ45ubwOgnVXidxpisuJBkGdWuACCGaNzCSrI0L9TUDDHobz8pxf6hMnay
4uhrQICNCCwLE8Bk78RxhGbB/qefuvaUkXC68gHjlYxjyBuxY7EjaZtjPDjPG9whrKYMyp4elzMI
g3g/JyibcumJ93pAa+fq0XRQh56MVX9VdNi0c1I0CtJo33FgJOsoJvE40cjJQYJLQhC5WMZScVQt
MDcHtfeSecuJFIrTJq+ksZZe0x05Njgr39MhZuc+ls7w5XFM4FsiX4+O/w19S3iL/qiVVdZJeaKh
ggARhcltmKNgk0LSIrZndk/I11j4NJQCTo8frVaKrioD7jwT5LrSfVr2riOaOz5S7zkgccNCM9Uv
MaGMQWfSbUtmBB6AERhK0vpBCsIt4rQLP8Il2SQbFvyUCzoOiRcdJ/VxYHS29wUhJQ8peF/1W00v
2l09N/pdLj8uc+2sRp/MHDRxL2a1qTycp9gzzqKtkgtR0keArcFBGNZXO0cVlrwRbzcdgP6iR5zR
7l6U3MrYqAmbiDDFkpRjlYV3kVOXXoO41TmDJ+XvmMSM1MvJIo2G3+rHXIz8zyTo7JK2mtaPz5Zx
iF3OyKyjnlbw0t9tJ87eXklaRRB7P/3Wzn5KPT+4NnlRVdDpm8dv6KH+tv0U/JinYVS0O2R+Gr2o
UelyzLxeq2GSuUyU1LP/eem3fOcElv4GEAnqxxMSW4Vp5Vs1w0sj8pNcm27VX4W0toTkkjV5DPuh
uo4cG8nzMyvgHZ7GZcBnqsWReDYdYp2Xgt9JiCPr/QmrSx6U2wzoxkYYuK/d5aGU3UdTVdjDLcKt
8SvkJ4Y0a9qI+ATwcTxKtP/ZkMcSUMW2a/V65xppt+/zWBwfv5HHLjE21BLL75Fa4aUTdXrGi37V
tDF5C6f4Dux6+hiG8itjGuxH/WuxjCSqIVjcuYTN2FjwlDwIrLp7C2b8y5BqSAteJEOhHYQYSdNf
/+P+YIqd7Cvi2HLZ1Y9qcV4cWoPlIByybkpSrCM/gd+DCWfw025dzsJGa3xXB2DpVwdXwM6APfGc
gLl/tlvhr/PC5dQA69QMpLyQv0csclwWxNEAbGhsLCqq7DMsEmsB3gOMUt4YzcSQXHr1p5lUBRjU
jsmc7TebYk5mirHO5fLSPJQV9XGY02zfCxxcrgeGODWRGS8DKNNBYOpYVK+ysDRcb0B0QBMTDlbY
dyjJ7dPU0RtoqN1yIuJkkmEU1hMgu4uP5tGqL0NvK/Se+o3QvsskGjIjyj9aGWT3wNbFZVjY5APz
3P/0zuKaIVBXziBQqpgIXNautdJo21ng7lmXrOM48rHNbi5esXX4myy1ht1a80YynEeRfUmysWvQ
pW3R6E8WjnKQciEdM62u2o3qS8Iu2AbsSgyrEX2vVGOyn68e6oDkSpcR1VTlo9MfUo7vi/KTQdya
Tvk279l/jaq8F5VlXisn/UWsTfmLORqKHgf1X9OgH01SilfXa+8cf/Xf/nxF677ItgDfqn3UkV1z
Z5FL0uGrCPDthnlXfmRjw11t5P4hyY3g/Fi5ECz+jJP55miUXrQ7wEqZ2rntYEoDP0CZNmb7kULT
OVkD2SGcU5WNp+8x44yTma37hBV811hM2O1CN4lMxTPA4PZfV+uuvminFxJHCfWboh/RMBkn9O3J
NdcW34dRg9pcWuxV79icL8Zfdj7iP/cL2nAZuuXVDNEcfZoAme0kzXbAErV2lptac8ZpP9NdwTTN
y6TJLoCRcaGDp7mMGObXNrNKBstMIx1Qmzc9gCBAZDdfczl5dMue+tOtZ2JRXQ/GTUVQZjfHX8wo
AYj8/1ugms4DfE1UbnVGPkgw0L+qiEwld+v4OH9EkIRkzxQ4daEsq5mCnNEgMGnLbVrrZe8jiGMA
3EAgycHsYfwrtdq7NFH8r88C/zYHZKrV4IgL1O5vRZKeKBnCk7r75bBQQ3oiBYzafWvQFp8eNwii
HpT2HLvAAJ7mInXfVEMEJgXBbPHrELFWGiS7EGnX0D0XOgz8MR72c2vHN83Vg+fH1Hq0pTgoi8RM
zQfE0LYJ4tGZS+Z6uHO0Wj7aA97SI/ifRgHHkJdHvzKyXO+IDOHZnofgRT3w9919RQgUmOEBe5qa
q/Vc9ytl6ePeiVcZ4JuTn/2rBslNz/ZcYw+veq6XIW9PQOCZLo1Dva2W5TOJjddIL5KDJ2UOd7SZ
wJNOR1Vu2HgS4OyixAwkMTm5zzqQc8xOqaLAyw31Y0tWLX31wJVWkR9NUajKDUHKGTclk7ZHZ3vU
hlsfQu3CkiyGxYigo1LHoT9ule1u3XP0Y/zSfRIO/a6T+DzbSX9Jx6whf3TYQ1ZcPaQ/Ts5O3OPR
n0pCMKEYvDOlw+u0zA7xqlkAyQomO8vEJ5zddtXoeL5wgf3MI6e/DhWyW60gddhuNEoQwNoAB8Zp
RDYeR1t9+czUQ5NQa9JLh4yzXO+BZsU34LQRnTCmVgCiGDsFllyly8nT6LXyogVHlij3hBHUPaln
6sE3xv+8NHwNJvnyp+q9siDQ1y0bf5PXUYrlHYb16dGrcnvQvraek5K13FjIyDB353iaied0TrKM
znNp4/cYmHfKFsGONbnGvjE8CTkbhdVjBiSyFGm9a0DZkfoX3sPHIUFL0+opT9uLWttSd4MYjuQU
k2TUvKX86wPog3GCbvnxtJUcKlpYM5s+0g6iAyT09wE6DQd0HWuKlfUV24uLP5GTyGh5v+HxsxyE
RvwbgUl3bNqUaN9AGBu4OmOxz92jMN98s58+WR1lKNkJ6Mhx5DJIifP1ZFe4rby6JJNsKF6nT2vY
OM34J2RrPShFxd+x1uwiDYl95P5BC7hZ97mv0Wr1Hw2RGjO6tXtD2flaRxkBs9I/POpPh5whTPN9
eFWaWKtoXouQPT1ZPHkZAIbHAYOgI1wHi4jWD11tW3VwNwaze6nNAX+czonGL1DEBjQLV3NvyX0J
zF6NZHubT6RLSO2aC0lrlp71djbN8BzbmLfUs3F5OdFOPUS+dVDv4/0PiOtk8yej3DL2KKUGmiDQ
X/6Pq/Nachtpuu0TIQLe3NL79vYGIXVL8N7j6c+qgubrE//FMEhKM9NNAlVZmXuvXRZ6c5ElfJHR
w7bzZrPUtnExV4TqYIzn33Dw4Hn/WYJFe1vLjkrWb0s3S5By0k+T7bXcZOAQz9j7+Hao3aGzgiFB
4xwX9udyd6QedlJyEuTNJW+z2DTIcE4jRiV85AeKdJrbdHLWeTIYFyrkaxbZNVPSkU4cOX7W1Y7f
NSQcmLfRDgfwYF0A0T9nMB0UZOpb/TGa6j+YG6adNNlidQDsIIqH3ijitZy/l5Hl3UXkeTDM1pO1
WlpPEOYjHLVoTWVsSQtt50LO/I0eVxcAvAG7jThVOagcm7dJjzxIJwcc0x5nELpF5MiBa5I9O9tN
f2O3Ko8mc5A98U7hejlCNQ7BhYY/rsZ0mN5Zk988l4lmqsxkwaWk2Kh9Zm9mJ+S31oQ6atkH0E8/
SaOx3HbwhlJ0U5DYBsm7csIo543+ZPWEa9QDY3VY6Hat1Q9lpL9iJE+OzVzpx2HEsBYETX4nWzII
xSqq9+lqgJP7NExUVkruhk89U8RdXFs9CASh7chGjK5O0z9nHmB4z+QU2DfVfWARVcl301x9NyQh
J6lgKCVOsUUR1KwtpS+IMAfMSSAsAj0sJ1D1Onec3mPyOcU3s2J5ZlTYuQRnNiHhnlp/bNJ++gz0
8MuLvexi5MnSNv7pDFttT1PN9iuiWPFsceCeYX8/Iww7VGMfXmFYIftngruux7x8A+IJuBLXz350
IPXiiELVpZr4QOAzuc1MmnoSs98X7jFQqvI+MUf42DmefK9uZ9Q++K3+HX9pBOwUVev3s4UGjuqD
yaBbr/Isbp/zTN9osVae8Hlk90XK8Xyp4aZs5ktktJkbXrW3J7Pc+E3yqyDwFg6gkt2btsG3FrUU
iq5CvnBDNe6AFni04ElQkNCqkDeSGRfVZjRyYtIwQDy3WUNAOoMZMB60MIJq+K4McBCyF1iq9nsV
cwpCITDnO3SDawV6waXRkPEGetfvLBulh3xZtJqJGCpetRGlvRzKzmnhPIg8enkOR+eDWVLXbnKf
nxM4zgxN0S1wctcIikiFTrYNs3HDqgtxDOkI4RH9rq06SA6VRSJ1E8QXU+j5MrPpDtrMSG+jBRsp
qhsqq8MvUBiXZhoRBog+e6SXRAHln4qnFIdKrDowBp2rFAKHYjlSOhiI+Dt/yfe9C7yhGsYtukEb
y4Bw/XMWSNe5a52MDGWS/EBJEmvwKNcHEznOvwp7Cp70ADR2mOLnrMJJuU5RixCpJS306jijA5ep
4eQAb39bkqx2kfNzOU6viqldO5w1wGy6CNVcoNNIGfujXpoYEK3UAtOlgeQSP7ocD8qVNHGaNzV3
nu0wai5q1oUMNwqM5t7Y7grbHh+LSS3JFQvKj9Ey/j1b3hvNcBfqugVod57OOUWVE3s4zBCMMFH6
5KYPNkAvnfMwIp4J1OB9KezGIm9E9tu4CdkqLmQh9NsoZP7QiLGES0bLPmaxW4+QP+m2uTM9FS8z
1rJj4fbBTFETBqjw/DdyotKXHk2+Y2buO64VACwWGOShboyrRerfSquy4EnIoaHJlb/g+YR3jEnU
1wDfMFpIHYnjWD27SYxHvQQKQ4Px3HqM6QBlr/yCcC9P2KL6sPZPfH97hSb9VaEJARijBdFSIlr8
30MZuf9eBuhzdkge9I1KX5kQNSKRegcGntxQtM4ftzQM87WH/WxbJZCy8JvPzsEJ0EpKw4wLiJNF
wAG3W9uP+GXrTH2Sc4s4wHSPemTTaZBhRWbitSk6R93Q4xZh5CZGL6MLn2Y98FaLKb7R0VCOE821
2ABQm7lPCH8Huq4RBVXmYWscaqe7Qi0fndjYKympa2nei1EADL99hUdoPQmh2VB53sLtKOr6CcM9
YWtlxSFbMAc4eySP2YjYCImDNw9gOWltyYdGmIcn3cYuINy49Gsr3LhtsF1aQ9SwJ7DmFMJjbOFY
MZDZypeu1UyHVyNCqSnl6kjSVpUJqmM5SzjhUO9djq18S0Nxrrr806vsq9yC+977jXjcOrYci7B2
Jjs+V3SFYzigNiDmSBZGsh6Sz5yMfX0Y3X5lNO2q1T9cOvufHq2s7aR01rFTM/JcItCCJK7UO24a
ej0eELYZnyOCXYgn0/AmN1x5ITuhk23JkIlWCSGSzDR181fpciiN54fB0M+cNrLncpqdi+VkX3bd
hldm4uG2ci2YkUbbA4BO14yOAkIiexalQqBsfMJoaxRSFoNkcZ/nZfNbUVxaVuJV7VYo4tO423Wg
PLHz+xxchHuctWxblNZRKh+Yl0SvBs2qdaDA7W5cdJWcIM4zCTFLZyjlFXZbHZbfYYGF0AG0ye4g
zcetSWIRbdfEdt1b2/2RPUL5UFjBNSZxDU1hmR0LNSrPcT/XIDL6X7Jo9GyjOZeD9eVzE66XEpT1
lyE1zpQ1gcz2jfb/lmRE4SMNCrAV3GDy2c+Djl2cZCSsTUo+Gfct9LA1mYDuLhLC4EZjYI8Dd6TZ
9V9Zac2t/mLMnILHv4OfTw8K3JhD5KqkLjX5m9r3sEM5H18MCwDMnGnFuY2cl6Hu9VOaEd3u65xu
kP5+YDrilKlq32FIRzxqGFMYBJEdHaLjH3FUHRVB58S+TQpHFdGCA8KwCpKZL0RMWwKVFqx07dgO
iDWmBepjPxXFveuZa/kqo9N08TW9PMh1x85pg5sVQCV8yTc+8P1clfpRNqFGo/5HC5Avu9NybWho
3KRdtCJgYdNOdKDGiVt523tduglcC+NoFFZkMCvlB+EO5sZjZzz2GZHEgYd5Z9lnUMO//pz1ifgp
qlVkVt89UrN9bWBIy/TgTyWcrfIhjEf1JAeQWO2RJkHQjGvlZUz7cNfpwGBba9wOWuM+qIiC6YqU
6T/hcqEqK8WzvY/SjGj1RKX/MTjqUSsacHhNdKmhxb90469leqciQihmu/3bAB9XPdrWSlkqVyJ5
kCtrk33XRK+ykIM0Hh4cMplW1WB7OPaTQ20iWK1oXcGwgOWWZWvZuWP1pEElQrU5o3sDa3OnkiSY
ZwEohZhdLOvSrTqgoRSje0ucMiRJZR7hBs4m2IM2QWsYmAmSBHm3Ve7W1LyPKBlKOL2Dth3HetwP
aM+ugZ95V6KmmVSCe3IqvcJwUwfnFCEIh3L0KIGeDUfp1mDRJOPEoPFgUIJ4Q/ZeD6Xx4lTlUQl0
+y1ynEvgG9Y3duZL3nTkMunOpg/iejNmb1CnNyY+sqsqfqbQAbFiJS5DJ/EyUXuhedrIoaTXtkj5
sFdeXGVu4U6k05H+u1XZxUttMOFrhu5eJ5EM35jtLk2ZNkF1FGl01ZCtQtH5bz4tu+NySEVPeBuG
6pFYrhKUuAZGQPHK/XKGsHWutIh09UOl6wbqN2HL5sizkiZX4i10klf4ZLMQYfy/wQRtC/xzSX7f
m169DS2yNpdLvijmPcpROD5CkhZZRn6za+bSk0fMomj/sgfz6xaYlob6DoIgKB3i4G6pWrYHRyiK
s3NgOPCVhbDYThR20AijjC/UIRbZ8qSWTHS008HVt8BIKTlrHf1tXzG/mQ0IrKEH5I6EparnOAzd
YARQbOq1fdHq9qTRfjpIufKPejmpVPoyrhmxSRpxwGftu5vlo1GGAZG1E5MpHw7d2StbbbeUQfYE
JoWpVHooLBGQNE45LjqvVZ4oZZr1/zfLJTmbND6aLOiKg7M+auadfKisCcW3BrNdvuzxdmW2XV4m
SSKhyiNPI3be/LnE7twiHj3k5n2p6ub+pyEhn5VY5FbahKZMdnrlzEDlBFSN/P+kHHPkbLNdKj7F
VuP1z99LE1gXvpMd5bUSJvzojUYETA1Gp/GRfZtGkjxXir1pI2rMhk0e2h3NcZVO3Jt8lrR9jaeQ
AKNBGMInVUPp6BjGvXwwelCtae771nukpcFGSe2U6WH5hhoY1I2pxeGlj9rwMiTm3xQklrbpUrU+
q/ga1h711gMZlsazHHu4FfoclpJz5abFrrBy/Ry3IqKBfhytEv3NCsP2JUkijixjpD8nzfjcCQ0i
bah+mwQDxxhC6MO1qwDjK5qgOrtV6LnrLHEhkLsIb7UyeBR+8Bvjv+w5zh/zBvR6rvv9+2CgFJ0g
by3P5Ht0avvVIN5bnqnJZtDAF8N2jUmPvSxTVEStRG3SIeMQHfscQ/Se4PvIv9a9Za7ILSPDXAm6
SzO6zw2kn2Orhxqk8f+ctvKZRVArZSVqQZ30pSDs+qeGcNR7K6qWV7aRV2tOStOEzIW9DvFHAp5U
dg7rBtv4pCPBkUegquW+YYTib+R1ak4FZaf4O5dCG3MlRaau3Ly4AofZohBCOP5HbZ38tUFVzRmp
m5iGTn+0vIK7JSzknQ+To52p7Kse4yM8j5hW0FxuymR+mz307Ajkykc1RB4RxsSUOnQ7mLqilGYq
HOzqEXWbYwTMz8QS4TTGZysvD3Z9cHEzpOJV1AYNTgSqtpoUAqNhICglgHGAYEnu441h5qccdD9k
3rnIDhjvsNKyBZsAco6GmdnOgkXB8gUbxdDf28EqmZ0LOjckSv7iRDnDknTQ3dE4LR9L0DEpoAKe
dlkFm1BrK303B2blrmLLtG51+YUfKGIS00T3pXjWeARL2NnKCjR9J0c4E5CYldDBXQzNNzZtjODi
b1X3yB+tivhUcbBF70gYjZRKaTOs69jp92lGfmwTgeT/ocrVyujgt8BpSN4mU4/g2Iuc4XqKk3OO
bJXGccdP1cy/mbvSUarD8T0hGiEc4+OyAixkBh0HOUUt1DMNm/cu6gBgMuV7YQubNkXZKrd+1Kx9
4rhbtknB20IpKx+yGL9IA8f9aNbvTcGJzxTNLjewyQ+WR0TqHE4mYUkIdzF9Cg5fTSThOp3cbKP/
b9IQJmGxnpPQ2ZeVjjG2skzI3dXI5KZ7CQ3tQ4md8d4e7G/WsBV/PD5xLGQ4FxIK0xDdEijB+KQG
s3kinOKxpG9x7p3+QQ5jK5EnJZ8l1Z7ZAM4o7Oa9qyLyC5WznFVHkxWuY9KKlm4GOayHIh4seCjA
mIa8oeAYZnjqSQU1jJmxUGfpRtde5SuPbEG00ULFhOnTWA9ensMGcyhfxYkvb13CK4Jpx1z2fpic
8iMyA5vsJIKTLJN1UmqeA62HiUTMXJIlpJfIYYvreN5FN9wLMJji01ZNsnkC0NOVqYNbp795DAQc
01brN93GRr1QFmPlU3buGnr6YK2UtSy09cmK74uOfsPQ3fIubL5LvbmpDNjeNReBrhuv5aSyVJPy
UDHVY5+lHzzG2rjxhVo/diJzpeXGtTICWjOmGZeAaPXmzsjcw+haHPmC+HtRnoDhgjkQN6dFbu9V
Xx3pm7exPkaKEl5+WGtgcYYLt5C39+bxiTq3IZqPUPXCKhguNRo+Oz0IKE4h1UyaQ944b/28n+iX
KfKqHc2icWvpRNwqtM03LhLK77JVkyMT3uGgxelbEcz2Y0TS0FbvUqRf1A8+txulbaP77gc9V7i7
feR+4ONF/lVTnk7xU5MM815rgevqDLeBzLjHYkZxoMXqmWE+qPlubB9lJziGA8b8aR0x37nOLiiB
yKH4VWy+hDKlNnQ0AY93xtc8hHwjkCidVvbMc+GAYnAIcJ+181PPl3wfavaW0Ib5KfR5qxQioGDG
fA4YqGa7raNLwHp++D/PhpEUgaEUpLE2VBk34qnqMKOf45Cw4tSm0daovXMRJXpT2d1fpr17Womk
wGE13Jmjg6cSlN+bqiO9qfBAfA2euzPiSPl08niCiMPV7E30k7uCQ9XUAWaxNds8DViZViidqrvO
Uq11NRSkr8ux8qyaGBGFUqfV6ACFfmIdZMsgHJ3nEvXeutfr7jhb9nB1AMkNrfvbyOnrcd+Zgedv
EpjZ57CGQ1sqOPAqH4W9mr2StPDeDM7N7ccveX7oCvKts3wSckKKXkQWgsFdM1zl9rulEzzy/y1b
nc3FRVpFtXY1kjHa2C+fmrpv1rGCfl1Bri4Hf/gjsuPg/Law1RJZopunoKIL7Oi5BfzTNsDNgKKQ
w8uMXZ6ByxkD+aNLwbVIUqBkWWi2236vhDCnSq9UN8EwVB8mNQtDiRfVTeuzXDLRKMXEqrn9Nvzl
Oei4ZRM/AaGyLUPEsPiMmJWYypUweD9ZTzQHdn3cVhsDAf+jZhotuvVCe8mnDqk40mP4cWWgkx4e
j+adWdO0znsrWSVDiumA/jMGDZpYdfrEJWEd8QY399OGhBkPeAM46xS3P/NSbw8sfOE2BgFcBe7U
93pKDEzaEdYktlVkdv3rYMzGvdsZ0DSKBPsO/85S9ZIyR0ohv5p82blVf0JydlbMyMcIb3/I5VO2
LQyRklRV+xnINwY8KFh+xTnBMPVy1xI5uDJN+5hMJUEUmkcPULT/ZEFrOZwOO5pJcl6Wadr36BXW
rvPdm1QQR8X0jtHDeQgjvLkCrtBPLeePcFrm8/bYILLJ2pcuCUR/O9KWz76vtX9FaNTDNw6y8a24
yOsCkPpd6Tr5xsGW/awr9WMY9H+S2BIQSWoxiqEWzEP2RSu4Gz/nbAAJ/Dcb/F1rdw5reXGrQxKC
6PCsvCYBx9BpFSR4sah2nv006MWDJeswCAvEKIVi1Yf9EuX+jelshKfAwCgTOck+NZWD+zQ7iQKY
fWy+x2rA0tJqzGyLxEhARikvVt89R6nuH922AwZmxTCzZZ1hJpypOWuge6euQRWsXeWD1jU+XeCU
8NAkmL9L/ntXM3WGY9gF31M3WSTYcfw2gin7An1u1RlxBxETFA1HBjDSAAGym+WH2tD/IGbqbj/v
y5eYe19yJQEmIqRT8sFM5tepMJXlLd9ujXXZkk8VDHlKonWe7sygpUs+KFa0BwaA6p+OZ+gUQNwp
OOSILfxF7P0pi1x6WbLyo6q3LmZi0SiFzBgU7wYJYHvRbxtsqwVlbgquHM8GcBBHik/M1pjPCMRA
I1O3Pa7WCDJF3v3Ws4TLptCCgz5N78u5V27ahWkUmyCY3grdqX6T8SiLHq00iY+YJxjo4lDfhMA1
7AagF9kh+o7Lr11M+j+Htzh2/F3T5NdqHsuznTtnDOrHvgMCqSk0ieAFMEXrFaIXB5Z5LHf0OOoq
LTZeGT6i7q+vqmi8m2i2tITGSe8GBsuMTj5Abn+3yfjB3oFdxoOtK2861Yrmq0auCxRmNHCiqCGq
/ZygyeOrF9p3D3BT4v1tGL+JqU776EE+QZEeHgw3VkTITPysVNG9GtYjtrYG6YCqTJee1M6VrDj6
Hu0tqDg6VB1VL/6w7Mi4rVjT7dZ2ua6pG9uj/QQuJ16rk2LtYyebLkixNjbchBsKkldOmohlAxGU
yeEX4RS2jgOktmqt2pTFXWN9mNUwiGWeSAlHpX0uHYzqoLe3QsXE3mqkh7OwPSEQZyxWZnQpBVbB
xfq84nj/jloUI35/N5H9RBwZGFlweO6WAJ3xqei9ZbCGUeEYE9B5xHsebaDa2ULRUkAXQSk7mwqG
64mJiOUFt57W4dGoavbWwdEO+MqDwyL3pWl16CZy9eQWFc2cAjWgrIcUli7M1CR97PL5weh0jH4p
pr441+90uuNnRsX4UiwSxRLN/t1EeoSDjp1LDuIGX9XPrZmeh9rcLoqmoaSD00fWeMu12t74NurY
kngOWeBFtbuu7LF99dP0pIels/eGctrIAp3z53owsKBzfX272njNc2P+pu1b/G4C42/L4O0spxhI
OoxTOdrFSiEabNVEw5fXCcaNXj5UtOuvUnDog21GTtGO97FGkrscAIw5YCINweTGNGCrhm1x8Ln4
pPnFxfhxgk0AvcOwB/DcsbELxLNc5R6WkvEUje268xzvMFpp9JDbdLLEoQll97NkJdWML3IrT8/g
5ayVmkQmwU5WeoxqszykpUPsT02U6tKgocxYF5pJAE6hZju5504xim08PCaEgEBlQYrtjdrgPXUj
hANBBiyT8Op79p4Qf7ban6QfC5UjOrMIirzpOns4xuHvPlZnVO9Ds5/8nsXf0bs/rAl3TlkgFgvz
fJspkDh/FgGkp8he5tnfFJh5ti7JGIfIgBSPJWH6nOi9mRaeI7QZ+jbhar3mXl2urJ6WN9dpfFR7
o135iNsOOvYiZkoCgzsgLq8onqnNQ04VAIakfK6wg+a8CGEnNPNdS/gYzSPzseEIwgmx/Zwn1oS1
6iM9ryH877laOdMoIY0PlDuXVAQAhuTGXewqZYIxktUlXhk+rCrbId0eM9F9YTTh76nt3RVWsvbk
FfN1caYH2SegC/y0ZBr9k2bXiX6X1WQRjs500hNC4AwpmFKGsXpSYkNHjVd39wtaV/YuNETlNV7m
vdFnHU19LX3Czv1Q5BrZS7X+1JktxZCwTgxAlmPBs+G8onLnFvwu8qV4kM86MFXbSEFjF+Za8qDk
hrviN4i/s/a33lThmc0DQYXAsU+pn1ycuquxbwhFF/E4rxZ64W1kqMHy8Rp5sF4+3crzx1vg36qe
8URclAPgcIQqWj+iVizilzxUwWVAvNGCHk2JGEdI4iSaQ4rPgCwiYdivQ8bPUTk6ixaSWXBx6vP2
XX6XmlaJMGiEjyuH+/8QsDvjeeBMNbuzPWxiBN9cbjih2RfXy3smesQaKcqdDURDAuLTI21Wf9eX
Zfg8pEa2mvz4Dxl50XPfqXSfVYT72yoIP5fjHxG+/pb/1sEsEg3/ETPiPhhw9MjTlWJfsLaA2ByI
5XF67vR1rFb7siVtr7F0/0wbJn8Gukq0uo8FMY/iS9iRYaZj3WWYUk1nYhju0FPNTKHAYf9zVXdE
tM6lZ5xoV+AxNmnvu23yT0ecaMm+EbPNAKfaxiL+ay3bZUvPDDoXABDGyDoewk4JslVbxy1Bgzwo
ceZfEPEdbKE1k2/N8fwNFEFDmpXcye2MaWt8L1+lkGSXsRsqn2GZa5ZBwOBZRGBIo0dVMA3N06ng
NsA6aHV0U+PGVx/lOEm1gz9GqESH2i/sW5oFOoYvftHM7p88B7G53r+6ieHdpDaWJcG7S/vhrSxx
22Ly9VaLno3ukXVplIvvl/MiqP7Xkvfm7lyglqBHOadfbantGX2lV2X0u0vfW48j6Sp/TCg5fts/
c4cjk6j6D8hF+X4eIHSFSb5X6pFNgW93pQ968jCV9kSWln2Q26t8GKIYRU2J6zMpfk2tVq9kGYHg
CNWl1FPHXGVSlKqm2OHJ23WHdd2ivZNyB75D5qeUfqsw0qCIiSanfJBfoqbRAyxVrSIvDj91H2kA
ZyRHIe3QxEmgrnzQRw87elx8DGYCc1VIaxxEFLcQA5SDaHajqBlWpziC+69E0W7M6Q5Jwy6UOnJO
5FHcUeNqQ48uSqbTMmmjRUxcDDLrAiLQIgQJ2xTvMKB5TlUCvS2w5PLBId4KijntwL5s/waC9BOH
sUJC2zTtPEH6Keb2KzQ2VmE1ODsQ71sAjbcOeyHINTfcuhUdoawF5wEzkR+09pxLZJE915Y5R/kg
iX7PzfxS7YOkSX8VXfPFEKL8NfvlrfP+SG3J0Ebp2cwiARr0tEvsBJxnFA8T8SLwKad8Y+BROQdK
Zl2VFylRkA9S0kLgKeJWh+i7ArzuJp4C94FmPVZjcr6xhLG3o4p+IqpyZqeYuN0L71yMaUTKtXoh
W8V8rdLga7CDOyNy24tKG/sYzeO3lJvL81pIXNpKR8twlKKRxihsTDVdv6lh1Uv9EoIFfx8DVVpF
ThD/DgiaRdIrIDZwxqoUaYTVbRKbJEtDmS9DnBj3Qa/OGHGyL5SK1rkIsqt0dczZo2wgJ4z1VP+N
xXXaN62pXjSHXbE0snzpY2o+STWJRU9c9gc8NDPIB4RLdcxBUbH2NpB+NrLaN5JS3Rd72vnTk647
4NAi57HL+kNXesGjVmn+aejCDBpSEW0Nb6q5uIgAyQZOccE0/ELsD2ZGqX6NSXCOhwq0gpjYF5Ol
EQdJhS+Lppxu7QoVfYt4irioRVeml+6jnMuYJsYbCEEMZ61ypaH2vgTdnOIFF4qcBmdFnpjmpaRT
snfjCqeKHKQEanvW254eL5gMMqLS6JAPlb2mZaQRVzZap3EmjwyzA7CBjGWrmhDeo6ATQUBT/DAz
ZMPp3TjHRgRtVB7m9pV8Goigmaw36eRkxBOt1Cz+zcZCr4fYotonVYilQXk1zY6j+0BvUb6MXD5h
hyhFW9TiVAxoxy/yF0To9J36U7ztUXst1jtT0OWWjijZ1f1msIi5ctTpzvdN8RuFsU8YMtAxWVuk
GnDqqULbB4XMzbRLoDQgIPXQ2KHhTbayHm2JSvVBF6082usHeTkWI82W5f8yO7W2dcnLFR3qWEn8
B21GAm3b9ldGhsRDqMyNsG54G5L2vG3fJDOfu4HeryrvprTAKmPOhwjx16Hx1AKsH4FXgY7izOtx
EcoHF13s8uznPUf8aTJgyighSW1+/gB81YGcxnM7TgVeAftxkNqBKKUOEC/legwU0yCI1mZxxDp/
A9pXuPjJWepr1/jVG7nyqMGNWuWayrDRyu4hS4EAzahVFNuiVh3xHxci8yePVYQYUfUyi/MrYiVV
4EcR6ouXGoeF2o1rurnVREeZ0B3ooeugI01Bn8svyvFhF2RN8opSLgGKmAAdKHSFwRZI8Wk3HOyp
rr4ToXHR0NGs0G/uIMVZ77kOP1E2dZwuq3dzikilnEwUtVQWh7Bt55cUN+1X37a0UnwPaytGpzjU
mse5jxgqg0Y/6Sjj16HOWN0jAwFDlo0ikuLqWo0n2SkETq1fisx+le1Mv2m+C99xRBoV07Oy9+8L
l62srzlZmGPtHLMpI8SI/l3oBkAeZmu8hwxZnZooSVeKAYWeVsxDkvHxgr85aq2+YqjWf1gqyGx/
qnuUswDu5ApCwWhcfLRCDx08xVXdtS4HacagcmlqC0ZVaRI+/sx4yoEtZ1CScRfYyXi1QhQ/vZ4s
giaRoHKnQiE127FDtuyN+7lzXipX6faL7Q+P+7VHwHs3mOU5LWv/ST6A13lEehze5CsFlgC4SUBI
rRcrTxW4lX+qTjuOu5XWOs5DifVdSb3yI8Nj8+9eLMCGNsR1VWxTwYD2kUtHIS9J7Ds1A8jYBcWl
AczbpHj7PscKZGNLqHXWObv/g1uoW4SYi3gMrMJnDN7rWScIuDHV6d+qlJHy+qNnkM/oBFSFd7Es
YlbUGHJ90EX1U6PB2KsnRDl1pVdPsYcVufSUZ9U13ccMlqTQw1UVGY4mJpqlLYzgs9n1VKcbAsgE
UbbV9nMUH+ZG9z4DBSwix+18Ver1APBTODrrKJp3dYUmgbhC7NVq5WDkVrVDlucdJyY/Z6Cdh3uv
88abS4MS9XdEnSW8YnMuorbIwUrNoZ1XEffiyqibdJ+HCG4zamMEQsJuROtuQGsRTivQ0OUdUhZq
SuDGEng8OkyBuwbHF0rTIl9PX2ZZT4+pPz4SXPO0CNk60oDLangE4EBE2sCImkTmR5tG14PS0rta
evOJ2ZIy7VvtWQ3yV11x6axYTr7OBvRuThaY25Dz4gNs5AASmUIIq9tmZGjx/7uETv3Lmup8L1+p
nkoHJ0vpwMrXPcGJmw5a5poe3XSRf2xiK7eELH66OLNj7SNmm3GWHcrIPPTzkYhI8NKap7u72a+T
jSybu0bZhLm1A+0NV0ufgk0IXvaYeEQ9Tcad0zP24MSbVucOz5s8Hctp98+DfG+AjgCau36U7xdi
UtCUs3LSG85daceIpXL7ZNuYTAJWYWdj6/egnS6vs3j4Gpvkr5+T1rZURPyUz7bT6aewsOtTXlXh
hWQPzjNdaeIQN6JNY3SvLHf6k2UnnzX+s1WGbe4iBfmGgbI+/o84aIV0sewZgK2wxOqW+13oMwnd
DDE2oW9A2KVIfF6K077kKp19e6/aGcBvXNknwzeaW4o5ZAOUKCSeSe3IWAyszYys9Rx1KcG7CVmo
S+MjUGoO7Hpir9jKvzqv/5iqNNlahu8BrG1vAVFeT84cuftBJWOAEOBToGn2G0Eex9jMjOsAjuXH
yKIqcKXH7HEQWR4zIz3+KW+MHPGhyJrCj7GyuhimLGH09BRQpLqGHEPqigLC6MbIWJtpSUiX67yx
ZSoLU/BHn4P4mG2imzNkDOKucTrSVswAvqvtVN/Q4Ch/TGXW1xJYtPydFqQhZrJyO1QgsRkoGG+G
E+KzCJxd6xrGXVpdoD6sYLjHFMckq7Wr3ii7y/JUhUm50o6By4lrUQDodubzvYpJr4obXM5b/V5x
TrRjQMTSQHQMxdt5Lp0cGZLiQdM7NElkLy9tkZkCyxbHN1bdrZPFH2mLNnJvQOI5SGgkglZ66jLH
xaqMJ1eZlMsIreER/sPvWhofRKo5doajM/brRYRKTsJMvC8iPMYMqJ8IdCt3scp5iNEqVUo7hmtp
MtONAM+QfBqXyqYj3Os29aDHwZsDMZXiYv9zaVjVNVEiMH/u/LEHoGMGxSPStuJGz/AoX83irTjg
agv84lxY/Z+QPbg1afmJk13plOmq0kadH8dmWlmShZL1oQVlC78GoSbywXexjhNjZW1/3qMnnZBO
gTekd61i0yEQOzT0CLbLOawKmCoOFlLNSgM9VSSf0tE3VKm9bhzw3TlCoWuezTgakBS/5Ig/Yju8
H7W7ZRdFJ7JP9GS8zWPH1L3K0lsSA5znYzppU+vu8nnOThZqv6NB4rP00SKLIJ8RwDy0E7E2T7ES
7QnIZlJqeu6dZyDADL2AC1P4WfMU/ohn+ebJnC2WabWhCSD0rmGgzBsrIQCOK+Pb9MkikVcR0p9z
2jX2tvBHcmiFZ1grRAa3nXa4nRNkv7nunXSNA5pZew2ZrYm6FXhUWmMauiTxrJjNS5yV2jYtoWbQ
m9bvEf+CJQTWuJqYzX5EeXafOeNe3ldFNOkokYW6TvU5KSDzYLuECxMrw7NhZ+pDFNB74lKeteST
QEpnE042GHrjWwqqEXHtugoTXmkEBnw0QVgYzeE+drCcSCC352HUjZVL2uB8Xu5RvoxuJSt9nxjq
sz2RhV2NGcnZ9GJ7K4p+x2OLCjTZkUtxFwAB2S/y/DrFVJYPt9GtvSuD/OIGqPYG+LO4V2h4b3+e
KUOLgN6EYLXIWjydOa3XVYSAl4a6H22yRaWoq9LR8S4LVJqKDHo7tC5u58C59Az7NHFqurfQpTGR
sR5jr2jvaQm39z6gkGPKWrdyKPakosMB3nVAb+Ns86Idl2KPhiYY4dmLiHlRiei1rG/wcew4Q+f/
P8bObLltLNu2v1KRzxd10G/gxql6IMGe6jvLLwhJVqLve3z9HRt0VaVdGen7YIUoyRJJABtrrzXn
mLedUTwqcWWxoc+mfaHOXwAbVNsKoRYJunmwcXyWFEUDQrHg9/wmQxjnQk4ps3wbpDjiyey7duf4
JRgi5Q5jc7YLS3W6NjRow1gI3gW21xUCZ05WnBr4JVnOeizMU3irVsk3blQIFazJegS5Pqxp/qYw
tBXrcVgZb3aRPy1DeUt12h1rpb9rq4aVEr74PmOKtL10eJChM7tJ3T28zfFVi8yHxi7LhFxV9ClV
RGMQ/XuSz+QpaaOygXI4noBWw/WZm5ss+Eozpt4tEwVXf8AvBh1NZ9+xtHcFiTGt2TNVq3vjqqZe
IceVy/OkIweovm9tAhH8njtZdlNg9LMHjYBDDF54ps0huphEHC5Rtw62WedaVy1ohLvShDYJA/j5
spxEAQkn0kaxnNRDhWiAoVW1rxwCClGsGvz3cDgRW5KtE5lhMLC9Ikt5ui8NhVmJnEBqTMaPLe8h
YTLsxhlCpDvXbhL8MG57ioYKeUMvaKXPMJo4AeLdAO0RHSixyqEMtGdjFSrkQXf1bRApr45U3OQM
xrZiDsp9EmfsrIe5Py1bsOq9BEO2duVKzLpjPSgJshWtNl1yTyqynGedeaXd1Ws9xTDTFHOH2TfF
c+y0Q3PFqLmBUpTTOjAOy4Ply+wGtW3VA/kTsu+xjOw1TUF+i014+VJkVHfjjMFpJD3i0PpQImzr
lOewJ+0S5ewgFYD/+aADKlsxest2pinlPFArDkvLLgMLtm2qwVgHhEqskIaRX+aX/g1lWXcO22zL
WFwjm1S3PMsnMVSVDbBE5k+04FQRroIS6GdCTknE2l7UxqaGCGpyvqp2NOwvd2tyezDn+jdWqEI6
ZJ/sLX+dmBy0BstVtbSIFAvV24IxyHWCfap20mCBFo9FVw0B7y+JzYsv9Lsxoo6DtWbPJuV+AMTV
JWKUPQYOrd5Q7X9haUwwEDhgdMzs1mNesMwuJxetLUkWRthIbNK0ZpVO78zRuadboTzK2pKSdFVK
hg1xoiX9VF670o/lzfJZNSM8Moddm2j1xduzGHxayB2wtasvF+wrRXlM0V9OX/QETRktjy2IQe02
gHCx4n9OHyFGzEufnoNSjeFDOXfKliTMFdbwWTG4fpnpPARBTzk9njE/jHdtoPlYq2fO+UKGZhOH
tLxlrkPm3QLjYCZNpiNcFDiffbAbpRdU4Gk5sCpQLk1+tpK8iaNK8d6njXJ9qTZG2osjPou+Jehz
EeMtHzT49Ft4WLhhGtU+dooGCmCyw9eqLhEDVO53kXnWhPVNlqqTB1pObGgVH9AMw+jrgB8AB0jZ
uigEnsgvCTfqmDfIYZwyGv1tkXFxoMCNDiCHoI/QZi9DkpPpY10tnffQAn5wOb0ixZ4kqDj35lG1
SWGFYkCrCsyCS2v7ilRnGeBFkV8fbbv//dIL0xTT3aZnaDXqCuQpnFe/iz+tvNZXbeuY17ggzWvD
L4ltG4lFXEyOwkzfE62N0X0OPlv/4V2DDHyfE5ESrLDiTEhk6R/nFVkMWjTDuCkQ3GsdfqTFxWYo
/XdDMCM0+FeG+50/5ffcXoBArZfuLcGoVGNIa3cLE26ybZf2XF7Qi2XFBh8cITTr890yK6feAmq5
XDEKddPlNyQy7qmvGNo4eJTZu+jOraaAX1zUOwv/FsbjUyi79yo5KBd2SlYjDRwdQtbqfnqsDCEJ
iYlDKtyyT5Aa3Wk2UEUtU/2Jtv11PFO+DRCAi8K5WeYndo3kNLJjhBByphKJ/j5n83XSWkffVa6p
r/hy5MWU68k2JuN3nbnao1FZ/lVrdNkj4YqAx93hvoeXhtuEGf4i45rZZpEaNN82cUtx2WTj3len
+DpIzPtlOdQdXBV0ScDdyBqnU1QyS8nb9Xw26FekBnZcc3fUfmIblrZ2SnHonOgSYFZZ3j08Sntd
xii5bBpYIDQoqKV+cpSqXCEZrGW0HZP+YngbGwLhuVxulxZxAxgYVyYAmkrZJKNVYDWoq2Ok9dTV
xDMQkNSDCnQa434M0gHpV38lQpy+vqljqh4yDCwXlalbjDdEBSiBJm51H+FER6j7MYoLaOF9eq0K
+D21bszMoMfCU5TfFYRfxMBZ75cVo4WSJI96sm27Mjiz39xPgRkcBotB2JKiQap4f1FwJVKlwjts
XuKXfeWjY7b/VNfiCtlzdxc4s/pUuc8+faTD5fgT9e3vLm3dfkj3y7qrAeo8EY0cerUQtresvUvA
d18Op6URZONbXfXDa6Gn4daN7OY4qwEcEnB9a4Wm/z3kI1AoWS685aE7ks7OyLzivYwBWMtjuWwb
4ZJMu4yi6Cpdl/hnX9ELR4cSDc7G8o3sQZ1nMDquToCH5XjLoAEj8AEFNXbjMofbBBl+bUtndj2b
42FhnGmzCsgnqR+70YaqMTLEi5z6Za4042qiCkIKem2hA9lBUh5Xy8Plg2IC34sRQ+jpNB0EuKtd
WDnTFgwvCI1qylZFqcXfbLaDwdQOryrpR0wxbvKJGOlRFqq9/CDseDzqZf8SyQJ2zkP/3OPfsP5t
mFr8U6aImFUiaozKPL1jePG2tPu0uZXgdvdMk9De5+og9hFjwm1ekPtdTzhLIjHfC6PkPgOWZHEY
2aW4iTT2uLPLNnjpravmSHTnct9rE3qc9gT3s624S0D5WAWv9Flde2WHaiTzV2D9oax8yUZwZRXk
7K0eIcgnFDQwbfO6oJ+xbehYSyVzuY5q5VzQH//WdcXDGLpAxsoI+r9JxE2mw6GK8BxEfl5et2FA
S8tw7LOr6/49BMx7kqOyD20uXiLvMssnNAZHZvHqIp2/Q7lnXOuRPa1Kmfs2q1a/BpPzNQ6mylum
9I6Cfb41gvu24cRLtfkNU2HpjaFDUOuY6t7llqxrkb9ZJpNJT0JFF6HrknNKdzLGG+ixq5oknnUl
HXXkg2eHdnkYjC9GSJd4kutTCgAZC2yn7AIzHjCP1YfF+pvg811VmTtfK3O5IQP5NStwiZIW9HVG
+Ry10b3a9TcAa3RkfhQeNmNbGUIVXGUN00YSt5vtEqzQGwmp5EEGbMoF3s+sRDuFXVzuhVmcejvQ
D2aFD1ZSv6oUyBOpLPrRmuaVbZvG70lc3y0aWTghcC1z4R5yYYPySnX1BmM2OXPYSBPW2v0S9ZLX
AM/bMFe3yIu1lUEg6kpbtAMkt5e7QgRkIpYVt/tp3tRNb2+HyPCWOrkyaVCDLLdQL9EpA4f75ELb
WNlKVjHd6ahMAiRYAKvgigXWRFZeQuvf4usWXUy71uq7oYGk01gxBB3w2R5ZV+3BoFKPkwRtSEYz
uLBotbtKducaCqldhsPoVw1JaRRk3elSWz32PbHv8uHk+wkBYBQ7tB7q+lDHReFZkY1A3nmso5Qu
ooYmTya3Kp2DbqL0QwYmIny3CfQofWDAXUvHfHELW0QJrQu8/9IJaph+cU8OKNr5AMClRgjbS0ox
vVd9+kcIwYIXO6SSlIzOoIE7mk9kZo02mFK4sfE+MS38PBAjlXVfdBr3KfbMZdQe5NlfxAlTn8nQ
rlOlJqwuwBgfB4O7haTcbiel/DZo5rXfk3wETwMrkA/5cqUJsmFygSkh60dKrw5KW/1QN63jXWaN
F+AiDqsUOfeYH0HYTFtTlPfKYEY8ozmm9xy262Qi78PmCXsmxpBNX40zVyGqEZdQWe9yuxFaXj45
tX/OLeZFdjpDpZDAVszm4cqcE+U1zIptPJviEbjQePBHRHCdyTmgOToxu7FsQ8YPdSeMA/6tXSP1
vY7pg7IsjNCrVPYHNHDIh0LUcxXi3T0GQfZlwQ2NOT9Ri5wsVCkLqSaLbsDIQsYydFZrCCI9RceF
hpyKNtnmrjveokhDvjc8+ZYpZ21ddYPlJPuagL9YRrShGU/bhWSoMhADZoYs33ZLWvF6hLtEK7u1
a/P7JRcHq9tqJgvFzaGTLfPppqr7Y5aacgMz1seiL+NtXs309osMCS86aRu5FwzqIj2zy3pbiEvo
Rs2VHdXUorkxECc5vIdxtpvn2LmqAcWc+oJTaFKH7t6sYB5BA/T3TUReZZ8G/mq5yqwwMNatFZUr
tbBf8AXa3yjlDooyvzGpR21BQPmhrgxnk0uAtJIknlXPV6WlEhbkjPohRKS8rkT22Zu9/oT4BLtK
zUS0D4iRs+uU4lEK1LOcJR5D/teLkrHv2EiRHXHTtOPVZeiJRrTb+KPrNZkfHvNo6taIKbbL6pml
+ruYw+tiaKxHmGr5rgXY7C0P424Aawt+aNU6zF/c2OH9kFiSZeSJfzMAbm6ymbOieKePDBCLOjCB
wYTtiYYi6UAkut4FRnbKBwUpiXwUlW3BCyalEnSdoasyXlBiXBx/uLYLgfDLtR4mI1DvFltaorDb
jeI5+1CQfvcAPUh+v1oiacHtzlfMzrGVc2k4adc8LZ81oznfhjNrlymmbqXkrbKO7I/YmIOdbU8l
KVlyZj/lJLwvhSwz9SW6qgXhswfeRvgbavuNnjSkKZs6jZRGDJsgacXe1eL5AYHsvREO4/Wgp3hU
MvMoGI5flaqjURjJWd6I435/iWlmvhEVK85WFG+k5nn6CFHe51TZhfRxhjgkTEqeuMgnS1psBMAq
FkYEOWfJG4Lhgr5LTmgJcHrr1lmo7k2AseU2iOeKCZsBs9uCLrKcpTFZFxv28k8VeQLHNEUjTA5x
cyVU45FrkrFJO7yT8KfdlyFaf+SyNnHJYADgO0Ycg7FW1ScQB91m0S7ALwm2RpsPXlSUzpVP/QwB
qY9PgnytuGEQvtwXSsU/WjPQ12DARC0IHFvnqXFrwEP/0omTGg5wJ4CpHP2oes8kJXFAbWn1R+Zy
PRS+a0cM7HMNXefsnhVP0KbdXiSLdd1wY+zjQ9JAxpafBGrB2GQabqnjTCpokwTFTlwnI7zttnKv
C1yFnhKOFNslI74TTjsGDGwIVs1CLVKcipblPHpFSmbP4kKCPtYCvnHOAEll7DFepUUjWNXMGJb+
n6Jl2dG01XAlFHV+0pqUUEjlSu1uHLsvjhVdjutiQnoPJGMd6/nwtHyG4gyJzAiQKNG06DzU491F
J6PEanbOsxCDjerEN4qS74LW6Flf8+RGznnUWZJ8JmFX2xQT0LpXMlSVpVdb+fDhFCHBH75koTcj
F5wz3sUz5iXfCOw1bbpkF1WT/wAcYHMZVfoozvv+Kqm07pWlVNkxxklh/zrXrLKouoe83EPeYGwZ
BIelhG1UGkU+9/pdNLknsL86E0PGVEZOY5DCUaGsrXEIDIS9Lz7UEbgp9Yt+YYZBxX7o9Vbqn7Vb
PaGAl3lwKsRMdCpu37JtB/BXdiSZdiJ6oHGYbMwCU1XXlg/EeBu/K/S++JcToZYyYFYS81YhZXyl
O2b5WoYi3Tiwiw9Lk5+bDyQTCwKOaClFTau6s4kY9rJlMsMSMLLlDW59O3geJR0MSnK9rsHDDmBl
Do1NBpFS6dqqREK1IMwmGSFmmHaDdkD3mqn2vbLPkbd34v5SsRSA5RRyQhKkyFeO89rF/Mq+niI4
lXQl5w4wAzfUaBVl7K4EzsGHiTqSkm5+ozNk4Ski0UM2Xc++K6JVo2TTsZKWf1kTHNVmerNKG/cc
6RZLa2BoRXOTNmx4+saEOi8rYScu8msYxR5EMHrRVqSfFDGXCDJRY8ckMHItzg+tbdY3OSMxjyDc
eVP1dNCK8tWy0C5lumZ6Udumt1bziFETrEfVTLjBGEq4ev2kMHbb1SThJE6PBLzPz2JS/WNICtpK
N52aMwPI+GLYyJ20uTyM5/uYTJPbC7oiD9xN58cIixpt00n4vVwWwr6giJ2c12hyGkS12uApfRag
965PdCaUqzTv2vtCoKSz++CM/0Td9fP0jZaKmmIZkFOhi2lCFnxJm2fHMTH8m6Guj46xZtaUJSsE
nk3X6m9VVD13koBV9cOpsTTxUPklamV7P0wlw3g5pk+1dOfjKFw3Rl+dE6cuT0xMnS3xBuqmhcaD
PGFszn43tOte2lE1uNDgujxtyuMXzdaeXcZPH93oIuEAH5in1jmSXZxAfnAmEhuVXPeKEA1t6TTm
TR3yV+ck+AqVyN5dVjvM9u2uGiAX0IZIJYUxvqcAyLpG3WfoE/CU09wVWWQ8mQQ9rFCMn3tJ3xMl
jcblzBPGyyzyO99JK8jnso+B2ZKOelZCMJAOsaBWrWMklOtEe6KNIW4X0MSgYlFpMuqhUambHd1E
5HTLmFzNoF73+ZqMlmSXSE1K/Clwim/HHkvw5U/YEZFa45zTQpWJwn1udvvEr78sgLGehjA01nzc
lINRIdLsgZLZJdI3yairolCFq2Ts0QfWdwps2o1SNhMaIKC7F15VkSJTr9IT1vpuH9QASVyzfkGO
jqQO4z3IzY5OQzVw0zLNZN9Y7nPQZZ+L7UzTDZIZnMKiAeXS4g8QkYb6feUTrSwUFOpMqjqgoujg
HIs0Db9M8qtUc150xX5f1JV15mwr1H8VYrhDxSSEVrPl3izrBGrZ1kOhljFZyWkfoxlhLc0fDZMk
6rhiOC03jzPijAtXMbWDkn4bvKhWwX2BfmSxwg6DjJzLEBTVbfsGq4/kP9LuL7gjVCeMHLCwZsbI
FFJuQeUHTQnXNtfis2+KVXoVNJp4Ewp30C6pkQHiaV/pOFKNVRqwcKk6PNgqNKYvdau9zDy7XMGI
pm1x0cxXl1a0sJzgnlMk+844Z17uSEyO+a4iN2UzIw2peiPWARGHV3pdMck1urMaabsKp0+LNFGP
GHM17jqkWhynL5o1Gqvf/vY///zfj/H/Bp8F9L4pKPK/5R0gvyhvm3/8Zli//a28fPnw7R+/IdN2
HN1yhWUKnDuaqRl8/+PtPsoDflr7P6lSTVpI5e25LJqyp4vDEnuHbk775V6upvM3snbNA4kxRyv3
yXGLlHnXoYlHdDX2K2H6+XVkxe+XnUXU4GF2iLvwqoI8+AFoB7Wu65JIsbzgEcrgkGFsIYzb8Bat
ZCZwzfXOsxug7ptIXkcB/C9cB8tZfesD5Zm8X7xw9U9euLBd7jq6pbmOpv/4woF7GYbo2fzFdv25
vFQr1h+ywpnPVYq9p7YwHIjSH05W/WgK+k9JurUNAhwLm+PdJ+p86uXX6rLOtno4pndZQHZBPARb
vGUkpEXhHipld+NqkX0UjNsooBLx3EfjnemzpS+DnU6zO4QDENS7v355pvNfL88lAA4RMoFfqlB/
fnnRTLRHNWQtNQ3BJEGYjndVEDwtIxnHgpI+b8M4nHdlqSUvqon7hlybOztP7+tldqpnJ7NnaEy0
Ad5vPTplRpWuK71+/Q8l0O1JP3SN2luCb9LIfKRtz5KCcH/xwdLAjo4GpYih1sl3+CzxyTBAZMYO
QaLjVaUkD4t1CvRBX7TxS9sFG9GW84tb+1dVSrhHWcPV9WVtWcpAwaEkHkox0dD99Ttmi/9+x2Be
m7xVukF8l6P9eEJQuVksCXOPAVmiBcKyA+6FBmI11WZ/v3xQRk1Z1YhM98tD2ALzba4/D/Nhof+i
R4keJOWEO0NLkP1IWHFDJG2jhtfLh8GtTdxmauaZhlKdi5GJvJMJl2Qf0wZkKz9Ybr+C85yDaar9
u0vHHkHofPHrcYfK1nVSdVutad1No5sDUKIwXSURvquiiqMVY6j6a6JWV8CVTnlhNteoyMsXrbgW
6pw92/MtWSzDbZfL1yeJinM1ULBpXXHKS8IBR7m86vRPPaUmJXxxkjRBCHd3roEySJ0JpoBtyL75
PCVNg2clGWEjN3utLQ5/fVCWN/3H5YlDYcBPMxwXF78tT/M/LE8BvEV0FZJQMFtEvyei3/u9pu9b
YmObbnoch9CFQ81uL3tmO8Ykg83g3Sz0vVPa6m2YwHdOoY/xdofPpjoHB1NxmB24RbNTa3vYdNhI
161g3uwKQSZrOAz3FTk5kd87t8sjqqrs0KuQ843wmXGYgT+2MK+Wz2iTqesx6TCphE51Htg9twRk
0dTQtwuWotEQcSfh5HjjgAjHXsVM1byl199HdXZysXQmZVjc59zJinLUbxtwZpYTDZvBMPQrA+rW
IdAKr6+xUrEnqxikD4elVzq2uDXKXjstKhcxOfZ6dts3d9abe9F+7Zl2eiNZIdcBEAU6lTmRLiMi
FGgG88FJQJwg4r3pSvV5+XWWkbaribtQ4LrFAT1pdauSr/m8HNH/+eGO0yx3oI+inLBch+1PD//5
SLhhkf2v/D///pkf/8c/r6KPumiK39u//KndZ3H9ln02P//QD7+Zv/792Xlv7dsPDzaQR4kO6D6R
pH42Xdr+684pf/L/95t/+1x+y+NUfv7jtw+k5q38bUFU5L99/9Zyp2U5+feNWf7679+Tz/8fv3lv
efT2849/vjUt92D9746qqS6nn8DqJa+A4VN+w/k7bV20qkijuEbEcgcjkasN//GbJf4uLB3/qS4c
yzaJC/3tb5Dqlm+Zf7fYuWmuq9LBY6Dh/vavF/29XLgcrT8vHxz3vxZNS7Nc07I1nofruD+VDwb2
fdM0R2Lq5pkNV9E+D3Fq7Bth+QBMe22POPmtz9N56/sa8VVpgOTykeJD7OtWYYJl+7DECjprgIon
rl98+d0Zp3FPszYhLJSckLTOZuhT1RWNv3BjV3GGitTNMOVibegqZwBsusv7d0jiYD8S59i7OYDR
Qs02PsFqzP+2TRdXxK1HG0D39a6fog8DiXFOWQFWR3eqFpN8TQXtgpUkxGvVsIlljQ5wWSMePpI4
0zDjoftu6gIskovmdaxo0mh5fcBLRPlnNOSh+DRVRdd/dhKRjwJpZcbtlwRt4cmcrt3I0M5azKZD
05mwpTOhPnPXMpIxP6aOFZn8jNx91pPoMTV8dUdKu7IyIgZu00zxqsT+pz4Yh4gRP7HBen2w2JSx
FVxbovVvVZWKGzzdqmn12z+cin9SI5qyFPrPIixU1bQc6iTi012V4A4h75x/WISVpp4YgOjquuN+
H9TENncAsFoTv0IKMNzBAHTNTUDitE9ZaNYHm7TQyWWSY0HRI/tWtGtjZDI+4TYaevzaQIChvk/G
1zj3v1RGFmzmNrfo9IK4zRv/vitlmqfTYnmBb+lm4FfbJD7bav67g0L+7JbKV0K6ipXpW7eML2x0
+419FTvOumyIRIEPTlzqdSTSF9dO61+UCuLH2pFqioJIFa5l2kIYNI/NH9+Qtpg0JcVOCJeB1mSY
LC2DicDrQXl3nJmDZfSftF+RdYb4L6ZJBYMbTf16huRXOeCQx8SiNGuBykOy0ddw+1aOKNzdYBUr
ux8JQKF5M7eI7t08mOiz08px9HQFYQ0RXwcGtnPTs2UybHIeGd7Bm5MfzKyJiTpPpMy6B4onXuah
cIme6IL1FOiBR12fna1y9GBazFsb+jwcCu5h5iwqpqfoFXCOJ/bcQjCcm51BhGAXZ7dw3mWaYjxv
TUR/Os3MLRuZc0Fcwa4ZDVhuRfUNfWj9ENaNjKcAvUl37lwp7JUHla6sP941gQDWN6b+q92jhrCr
uvpF1avL5eaPZ6o8MBRxhs22xnAty/7xwJgKffwqtEvkFMm8HUSk0Gt4DJth3pcZzARY5GgYxjQ8
lUZzsDpzHYumAQwdursgVPFCIlQO3KHbFSmDZNU4Vpri35rFyCzIwbjgzzIINzBrzmrQuH99oWk/
rqaX84rq07GELUzbUuV594cLjaLL1+YhqtbLiqkHMlkN2b/HEMggGR7BLWRoZq7yVLKVmXY5kdOF
4e7bkMIAcdNtVcXUSj3EdrqWbQzeuwna9gAb/heVmfVjuSyfKxQlHS6yxkaWzOSf9k8xnoKRfWy5
9tOBq1/VQNmDDTYKHOqoQZ4HC91X0EDh0ckJYGK9F3r16pcw1LS4ePTJKkPEN6OUKFE0IvjylIiV
WglSz9GnzDNAzqyYRdJxt2BgW+DZPASSmVdlXpFsCqwCm3EuX0Fs97vIZmhjk5peoC3CqFn0O0fZ
qVPBSaCyPA85GrSWtNq+f2+n7GtQ2fY2dMt7TS6kmkF+4xgBdEnYfRgpk208TkQUiWfbJrkm1+12
T3rKNyUIYXup3Q5YWe4R85L9Yjuu/bhtW95VA/2IpRsqViACfX88Axx02l1ALBt5dzwxMIY9lBn8
6VaCRAgt5bEJj37orFJ82qTFAWYQayRWX0kUXi/P1TG4SB0xnwj53TAU+MW2WfuTw24QqGfKpU93
/6tfEJn2GJgTiXbLc6v8sGDNooHqK8NGgZ2qmDpD5tJEEYnOBJGfsbIsQz+6rssS56MgbZbUqfwT
evJrmRq/vIjkNf7jGmAJg/0bC4DDfNWUHY8/XET9QPsljRjvtAylSadOfh+SKFwnkFr97i6ByLGx
2xqhR67mK2cekq3lJyVNXB/Sk/Lpk1W4QUoWemjlfnF49Z/vpFw0HFwuGcOkB+aaPx1e24mQUA8+
QaNFdcWzbFnenYZxVbUBPEuKJO9ipSJxLgz1S2SSB+8a8SS3k8YayF5Fnir2Cj2Lr1WdE3xKheE1
oe1u7fgJBOepN2as8tZ8Kdp/qNn/2CXS5N73p/eUNpFhUS5qnJ7qzzc8dyLNuEZBKexSWYcNJgqT
nKrBdSsqMIDFJUZUeGNKuTfc7ve1ZbA5/evFUf+TM88xOeM01N62Ydg/HdcqnYuy72ruqcXjaLlk
T+D63Jad9uhbWbSyMUC13bXSY2wi5nZXOtZ24Hmv4xFEns6QcF1L6nWchl8W9y3bPf8oT0Z06dqx
Es1JkxrjmCBsef9j8kH0uwmKI/nFK3H/+92kXMboZ1CQ4iAz5Cv9wxk6a2JoGdUNayfWDmHugjTL
G3cnx25DV3xQbR5sny9UraDCyeFegPWhIaXD7JBf7xO4pQglbjF6f2kDq1znIWtb0VnfoOdDW5VV
tV4ORBwA0t84uHu8uCRW1iRxua4yfa317silulPG8qNl/7ACs0KEni/YlWEplGF7muyTqgoqdru9
ybRxoDKgQEmD6sOEdLaGG7IVoHLWvZq5u6maH/2pCe5CX0s2yHlMry7Kz8608cw3jRclCZ3dXH1c
lgDbV1ZpMyQH4YQgUaeK5zexcEepgUZ/xOlY6uW8zYb52Qf+V6sJWU9mQPiVvK2nZSBNedOqV4q7
guyvrYCfpYSZYE6uKxRZ1te8N7T7SJv914ZUocKsoGtH3ORTi6Ma45ZadZ1V7ZT2ajnYmFjpQ8+8
WNpZd8ChLf4eAtm/PoXNPznwAKVY7gyWJ0czftot8dbHsV7bWDMSVFwqwapnsCknhe3VOftEhk7r
oSJ7JHfercEMj/oInbdTGOUa/bZomnZjAZjye7ICc3V+JO5n3iZiQrbM+xbp/h2dzi+xPFkylcOY
8AooibDmTeo3rU8QBsXu1WQiDvItYi2qbkaxqM8do4nJ3/j4Amd5y+xL0nYcNl0FMVWMFRzNwwE9
/OLd+JNqB9aG0IjQsXRhGuKnd8Nt26Bwi6KlnzWN111DJoJlVNdkX6yWE57eDu7WIXjTUSJg4Sb5
xR5FtBZT9k60VrwpR+uLlTbUQrJ+izKxU8xKTjnFL+561p9UOzYrt8a2WVhYDJ2fFp+UF2D6NHrW
M/w6b2ymar2cOK4zNJ5tmW+wM2+I3txrTp2AVcDt54pulZcz10bc3TA1eLvczc2oWZGm861J98su
zjBg+NA4svuk3uWJjGBVGIMyZf0YFaBQIxLOzax2AT5kwSCiEp6WPCEM4/AoKlkIY/CwXIJzVoYY
JedvAaKfQ+E2lIxEm9Q5zb2oxb5hW6VHyobdtHteABkn7vhmO225myZbrGI1PJo5yj42DLs4DgTn
57TFZVRsGP2BFlBFniN+aplZENiLACokHmK4UzHEDBZ3Ki1H0qt1IbJkeQaqQQnDWebUIFx+F12J
bkTXbyDHaedpca6sR0LOmBaW9U6BTqhi/WGGoJ3tzN3X+N2vS3iCmsugpc7fYz3tjlFie73jN+vC
HpE752q5Mlm910VPWDTD3IdEqfCa2umwawJ9HUmhakIJRcQukl09QXFEOadB4Nv2QPXXXaZ8zfLY
PClGCgy7pzTA8zFtEpfMtiD/XWtI6kViPnmT0dyHDaXVEMeIUpMPjKNrte4J10ijCUqACy6sH9qN
H7YvFOFPsC+r9ahD47Ciut5Mg/bU61O7MYo8XZlO3nmGaPcBZv1jCFGvihgcKy2wf7vFORH46qNq
susPzNZrfC7TZd3MdaSeORPkoPePy/5ynMNmK+i1WNEa0f34HEXBptdjQobLggojBqTB6gqQluyu
wvyytBF1lxvCUi0WicM0tpVDTZExq9cyb5poO1AfofDn4k/ast0ETD3drsYwL2+My9Ki5HiTS5fw
a7l4C9+8q1pWaijixaoj/2KNxrradrF/0gYqRMyLXqOQ28ZcoN0wYm/YMbJ/Si3m2FiGdssVXOsI
KDWHCzwhHoVlY+3Y70XIM2Ce2HjsLDetHX3DONmvtYSmk6PSkJZPszHte+bYXpSN1SaXe4CkLt67
FDFLnWc8G5u1DF2c21CPopTh5atOtKKQ4Q+iPlsHqtp4CTzTuMrPLtS0Q9UnvAddmHvLpeTMBCMY
abI2UITelGPzQTLGV63UslWkxMoBxMLGDLkMOlYrTynt04TsbmVYrfGkj/o5LiLFqzOedMThvCfR
tbipMvJzBocM3SC7R1BY3cbjByO9M3tANp2mWnmJRVICpr9hPVkIqu3+LsCZ4PHC041pJF8yknR3
zlxdJ32n7UcTwlNtEVNJFNGuy0GZhxHSvmUlHbVm3hoak1sYLCdgsDc5iiP6SiVnt71K+om9z3Sz
NLbEiGrN9YFf+miQzn7tY6VrtPcposmAvYKzgFCNVRyN9MrkcUW7ESLPdnAQyLaH8KvAM6EdrRbJ
FwAge10VioH1LXwUka7s4rLcaiMbB5J+ENlEDX9vKmU1Qfhmh37KM2ik0D8B2ricLyT/camU0cHy
w3FDdp5CiDgHW7U+AlUhRlbeLbqSmKnZf4ka14GBFVwlvs6ExtLOblc2nt9x+VvFwFQXxqGY52/A
SM318gN0pBTSZe7L6v8Rdh5LchtZFP0iRCDhsa1C+Wpv2M0NgmyS8N7j6+dk9iwkSiEupBhpKLK6
ACSeuffcyEf8H7Hv7XQuYMyDng4DNAlzHQ6YDtkNkB3pIv+WTyF2S+5qUz+SU/bDAruCGx79njt2
3ykCuTMrfqWlXdws3NeCpCjNa8/DWpOGWTdMbeQYZizYFCnAVOFqAevv6AGGGvHqLPWxiGr7yEcq
33frUV+Y7xBX50Ob2+lDHW6bziuOqM5Jw66EHYxVd10G39rNfuIfXMfkvMd3dBWz+WQO4ix9OqJp
n9Tkx5UfENrwti3Yu9fQ3m7BfIOVxhsrZz04mrYa+2gZwMi3jaJyLTTv0JdgLfokfCTO8hLbo3uM
6vVdj+P13Lez2DoE2WFIiqU9s/uJL+cxmfgYYuId7SVA2BxSK8Kh+JI4ydcut3bqOKs678Yycn5+
+faAS3mKDEABluPtVFOvjoDPyYd1V66xd+kl+XiMe5h88okuOQe0qZsIhZD/JAaJAis+1CSoZNkQ
AK6LFsQX6cEXvBg0IxffO8hrYAqY3fK6VIedOhzr0XnOwOtup2y8U+WJUQB9hTf5lsflTdWIx2rw
eDdkXAoBOaPKw9vZBt2hBjTqxLA4Rjh9JnDjgjwI2WlEpbYlFbfbdwL/nl15H6ksUfUsfi5GOree
X4MUcgTGx0lCtFa/c7FIbaoixL5CVNSmKZinNTXa09Q98LgPQdHCVne4uXOTnxHb8OuMhO7ztP28
wPJxVWcmlOu9XmP3UV9or5vjRifgHaLYRr0N1OEcO9zrkXgMW18yFPseUqFJ5qNDBYC5t0L6SxQ5
unX0KcGioVHychIt9Oyr+pJVMa/LtgNTS8Sbd/7aw16RLw7VkcyAMjp9yg4AqQr+aJjVBpnKHska
AM5SnroYItRS81SBAcc549AhoHbhjvfwt0UEK6XlWeNw3kQmYVZu7jqUr7hMeXeoUJYcFDv43OIK
q+jK2YzFqBdHE0p0wvoYhNQQqK+SCcvCoQYg18FQMhnAXyIt2SumIp6gId40RCio4TK2QGvvIb/9
Q10pZN/8976aspIphbBZogj2OH/vBLM87F0P/R6q9tx4xqz1xqCNOSwvsMEhZzJq0D9ORC/tImxy
uzxNSSGIU6w7GZG8tj/t3Ej7U7P/z+m2w7yf3ZBg5CA/3t8/VNyZISwOgS6L0e9WMKs6mTRLcOkm
n/VCjFZkFa84bFv2PAmJkMW8/+9G6V/mJI6jG77BuISRLrvfv38Es45sOy3ABIf4JM8p4Fl4nL+s
3HqYsOrn69Rs1e5EnQecE/NxHV/7mvt0HbF4Gr32a/Dc0xpqp8gaXnuf9q5cZ++MYencTk766K7D
239/aCWp+O1iMhlhKOY7fG60F3//0ENW9UsTcZxGFczhguWy4YFfMynFDpqYDqHteJLM8oOuLqL0
oQ+Ey77D7aL9YUHxL2NEB1sp8y+XGSITp99aq27xpgUCFo7Xcaa4W3jCBrRmu9ID5IcMLd52td5s
HU9GPIfFUck1Wr2+FkNyk7hDRsh87+0KhGNR7hb7IoWeaurz439/ZWpI/NtX5lmWQIEkd/y4VP7+
lVUJMeLoZJiHuXNyWFtKkLYiM7DLu8/G3Ai7CzfKExReJjmOXgXTOLJf0ULiMNp6OExurWFO0gXL
CI7wOWZI4pL0ijfN3Boe6WpdznTAWZ3PU69r0DqF9vTYNxwYVm19NM5FuZUTKJ47dfoSs9dvpgz6
mixUaweOHp6+3Rzy8iW0YmsNi773K46hrIK6VHrPdQHuYB09bO5dOBzMxD4D6nDJRYOH8rZqvQNa
OTbPEyYJixaJlAve+xDMd12q7fDrvqo3e1JnQxDH9Pieh2q9jSgvSmIUbfSt8gStMfCQhZ1txJwf
RtlJqX9dWqjIW+Pw3xfn3w4nz7bYMDNMtYXpy0HrX8ZUSDOTMva5OGqnV0mSiTrCoeRTP1ObSvXf
5J7m4ntvDwDkOaamhh4ny7qvBnjiP3weeTP8drNwJAlabcMyMPv+drOwa4OA7hOouM6rHeAh1QKa
uNNKo7JPxxDBnFGyax7645B4ZI+1P1EaU3K6wy6uGFZaYto0sVf/4RD/l6UTU1EIByxDbDakvz/3
jetgGhqKifVoZ+20hVgHFBebaiDAl0kXStfKDFQvqls18Ew/+4aAEnG7DNANIws/HxJnZOe9/B3G
vfeFjS5dUsvMLVk0wkH8zL1E43opagqJP3yr7r+M9JHTwbS1UAUYjGPkS+ov19mpU+oSjL9b/JSv
gibe53VNRkTuBLXnDdDm4FuNns9Cxe+/J3qHq2ZJ+9tXXXL13eSrDj2XmGm7YkXYHw0h0ru+cwNV
lRFIMpMLFIA4ZLKHN0VteVI9/aqv48zsLzoNEzBiu+lPScZKQ237UbjafY0LWz7YbXsjCF7cOtVF
zS1qESS4Wyn4JNYrJfSGndhnmafhdvBrBupqpDgweORwPUG9ByHVE+GKkHYrQYLzFJWniXCFKgTr
W0DQ3zmQg1RJDsd5DKQvjkI7ui8jGnNVvtTTgI87wq/tr3fqZCgt47J6UQ+ka76yeqT+lA1G4oHc
MrroEU21WkG1rn6bJHVKU8wnUl+L5dWkOqJluM5GdpqwBe2GqM93E27WtjYwfFbHnqbLTxDDpr14
9yvjvXBLnAtu1Pz/NEhpKzoBvGMAtE2W0I48iGWr0/8G6gtQL8+VreBMJbVZJ2aOLTqvLcjuL10r
jlPSk1NO1nXsRjcutfN1gkU5a/5DCuJltMSmh9Z3xm+8q+siDFSvnzusdFdZrZnxHdWXuOosr4u6
CffMfvHZZJSTlay3Jz85J6txpRIvGNriv8uWfQI8clOYsJRQHXRf1Oe07Poym7wOq3it95p8XBD9
xzs/6SwsIMTgqkmZ0WjtDvqBtVl9RKYuWsbArvuvdmNHgSBtYSusuQmcuV33UbuSwFPmDMCE+3W0
aL6rjlSBKoJab/vLnq9x2gzgHfB3gnki+vOSJRGHOIKBurtNHohRbU+Iol90kpPx0IN4KggOyaiL
MC+1pzJrqEDn6MGgcdhGBMIcjJVOwBsxcyvFgqfNtPcLSUkCSEHPCtbRM7hQsbiNkfqcsKiXTytg
sNo8GhMGccOMuifkg/ump9dfweerplbEY73ZDCBd9q3UaCXWWBwSbVg2eeshuCbgMfLX42qk9baC
Cs5ghQjEHo61W3SBjc05oH6GUMahAqtE+rSAqtdoMrcZ21HMXjQWGrbvYBhhcYycOLOP899pKbOS
lXn8pp17zqUqJ71TPpFDP6NvMdimZE3Dcpc3kqfhMdM3nFL4NvCDYMrr2fbX8amo7X5LJkJ2VPeA
Ku1lM1T6RA1Ss5F90zTrFp1ztFFNvraQmrlk9S4pmmzrEnLJDC5Pd+rLiGYKAYKHsAoqQQXxGFvu
97xN3tXtqXvlW+ameHlkC+V20PrWFYKVO2P6xK+lqgSjbPf5qPu81++nXAc6YejGLiHOODMrfKa1
tQf2shkLyIpsSoh/lzuOXup7GO8eResvBzL+aA+BxmFdmW5dP7A7XKOYl/jagB1Err8Fp7Xu1zR8
YPwhkLOIA7qWZDtgDQAMzoeqiYXQZHtmSKRbgysgbhLqF4zTXAvKhFSzfSazPq1sCgbNWrUTU8+9
+tHDe975daD++6oqObHtZtPq5JWbfgmKJbmoGQBGs+WStN+7xe2vdultLVkd2SXHst+yHmPuYR18
lA6mz4KoLO/VeFSNXNKiaoia64vjyvbISOc5GEf6Drn1Y27BXsJJCUWpIf7oSbYZil/ABSwSiXSm
feUSHlOG1VkzjRuWnPgKEhT56vsfMh2ZSmE8Q0ftrlpSY1IwrZyJrvfFqTPuxk6U+zEecISgWmde
EpELzctDHcSNXFFNK1OnkrTwyoR8KdrKPZDDDthdNgExiL+F8L2IfKe0iT7s1Wk3bS/HfgZMjSzb
pCbrDV6KLoKWjpxrFmP1PFMHe8+Z7soLwiDDxyWAH6yr/HOd6d/zAsNk1sXuGcCpwWSsKIJJyjLr
cHjMch93OFNRKOAdvX3BTs2EzcqyJgBbnqAndggITGqm955U9WRia/R3oiCQKwW4s4NBdaSwhOc/
9flTVTDyVdWnMByovuGdudBTgx6w8CPGt3C7k4znOfOM947h6ecbL56b5OQbFPcWfBNw67zFE97W
wN+cNazu62qDQWXJfvRJi8F8ceb7we0eo3B6yYZ53RYGq550Bv2tFofZHJ7HQtS3DWnAjj4e1X03
hswJq/EH/ND4GBujeXH8rv3UstWc5MaE8bmXM5gU+DDD+42Oyza5HYw+YWThYhRVZaSvxABiep1M
bD/qvlBHd8+2YuuPFsM/ujc5c68dAsOJhDuNFmuLGi4hlxmqL2p0/pA4+RaW8kolkGrk5dA0ZwvZ
DxdPkt3jjUpzLFNE01XbyFmvZmqe3brnPFzKH2qnOmnLc9TUL2nBHabeznacTtsO8OymbKomsH3A
eY6bvTga/wr0A3MTdsk3lhffIOAvt+Won60JGtXi52AJU93dmbWR08Lw0jSX7uLDoFcPKpCQX4tj
eCxUmKTBd2C7EqOMMEJzQX0QYOlhDJFLNq//a8QTeAQzRPDA7L9hmLntFk7W1E9BtRpEy07I4vet
lwNrtOQaiRXNg5X7b1mEcc6oXtRsXL3D1Y9FdAM9ka1P+L0AeBcV871C6+wg1UhCVRUUsKP6VEIE
2jROpyEyRySp9Xj9WKUfAGI4x3AhLwylHt7B2NI1zucFLZLLasnIv3KNR7LCD8Kspp03j9M+oY1a
UxSQKYRnRyK9xlx80XwzPOdUivuUCmKjLlucTMWxj2j+Gt5xcgqFdWRXeT0RmHgSZOpf0GX9oZVj
sakiKCwZw6O6b1wspp8Tz8nEmEMkKxAobCQhuwlVOgDBZgQsn6cpt5Mdxk4CUdGbH9qjesr8uxZ5
1wEWQYFCO3933Rdt7pyPeZqxZ/vbNYopAhnHqq5RtUJqMF6XmI/GiUOzdczNGuk/bYO0sRnpFiI4
gHaf0/Tl++I2DN4rBneLxUWYW3M86HzYjQswZWsLqw3MIjylJe+hlWix1mGiqxaGes3Y3jbRtA2w
7nVbdAvFXvgcw6KnYq88Ko7xDYs6UHGXeY1VsFlQPzQB4RsChpzTvISYptDOklHTw7FmbE1gvDQI
szputddY3fhVfbRd4xvWUDWH9DyroDyvQH6zYVXPIQLCb1WsfcAIrE8dXnVM1czJ4emI3TjFx8wc
XIxm/d6Y7xoHBbB6zrWWR5hZI47krH1s9GH6XJ3CW2t265vlVN+rApSWVXLcqAM+tro7kC5OEI3E
M9G7HIzXiBXvVSo50kQn4TIIpRgBT+8D+7t6k1cFs8Yxv6c9nLcFgAj1u6ntSFJBk4W1Qv4wE2J4
IwcXcQCpmhY49LD82TOB7sFtH0um4GR5O8/TIs5GTmYXxLhnR6sgEzFfXQ2+s1gO3vTMPTkcJXFS
TUToJcexCdPNgBhrr24Nv61+uMkYH/5/FZnz69MLjnvis+QmAWkql0Grn7PqF+GOzaaWIoZZLL+G
mHC02eZF7urTj9LWk43Pm+VQs2rbln39JOb0NiOI8xhrHh9k5SvzIkblDvbPLjsS+sZ9JZufLB/u
5nKZj7NcUKixxmcX42pEwU7NbQpHpZMVzSTs74SDgwxFsyUFZ6pyyuS6XZ6kdeYRAiCH0jLQowf/
ywCJ2yhyx++NI76p9Y/bIc5wbVgNKWZrNtYEJRVZixo6Lo7q7Ekz/4dddO+poaMPdmHpt8bwUz2S
plZ/d50J3vxE5GM7wP+pR4BuaPo+CdvFfKbFRonAqXHovWmH72pf9HX3xfSp8O3BeCEogM3/6H2o
UTEywWzjGOXeYseo2VRhTchxq+ohc/CuDROZM2fyGCxrelKfL4shaULSSfGMhxU6yxIqsSw0lj5D
kkz0eeyGz6rETGTtoIrRmu3cBQUKw76v6RAsnobNSZYZXYKMtI6IHt3Yol9AThCD4ixf9Lqq9laS
vU6D653GdvqhWkLHre/IpJfIXS88+/GIeqZzoDtGZWAzXQ+ZDeyqxIcwPsoVNbcMFv+QSWb6SHAL
M1inAxfLqmEIm7dUJ2bHaGKqECePNw7LWSVWTYp+W5vkMAsoKWp5AtEon1HgdVNH3QE9KCEzeZsh
3f0UUpKc4B0A4MN86/tLNHkoFUrIooDJTrgT94NHEKAXmn0Qk/O6XQ2wePUwBOlIImuSVx+dx4jO
nLRgTpLuNPTDLtKcbOu0gjDLZnpyw6ij7UcjMTs3C9RyYs9GLpkePhmiHk9z678kA2M126ohTazT
pSp/aRb/gTbNB4jJYC2NQ2qgPZcRJQ2vqyMGn8MQI4+wBTR2VF6ouEqP/Qu/MdgBRgLJ7AUCAR3G
O+REqgYYkmnZGi3VbTdEL96Cygom8LovU8zkiTkx3Bn1epua6Zt6RtYMUjG5Ei+qUKq14QNe4njy
xiMWYcTPvexJyjQ9Nlnx9Nmp2B1peVr/4E+cI6Gs+u2luC2n8W4a6A+NOOE94IlHq0+Bd3nfchwm
h8/siINfIavc6BRbmwpYnN5ggEMH5+TIf7X2yN0tASJ81ZJcodxFes0j9n+YPbfQrjJ5AYlxJUne
gYG6rjnLpIHyAcIOjaRXP3QjNLHMbiFH5UZ6sXsudJs9J6FDOdUgx9Liimgvkqc3PTMuw+s5ewZ8
eM2CsiglKGyjzlvAlto1ssdjNrTzKePwq5BU3quveTR6qtnW+VgqR95j7O66Fs6OzY+3W83xWdWN
VV08sYKPmPF3KEVCZ96P0JPyyXq2rKT+Unl+HxR5sWvWZdwv4zyeNahKm6aRxHep7qiJSNwaHNsB
KXolMv08lD254A9CDYDVAeksc/PDGHlkYxMJ6A0NwqJqZpeLM+pgkw6Ul+TvyrXgJDULaxingSji
mnCzUlxaPzV3gzVbcmbhbzxmPq92m5xRxsePqd1e81ofbhzQmDRQzUYm+hHZ0nh3EF+/2eBN6Tk0
68Z2+f+LNL53V9Ft3IS3aTYZ3RVO+hR55PyCZ+769ADLxdoSNVftdaATAfeusdPc1LnENYESaN7C
MR/Pa0GmBBO1Y7+sgpY3+ek0bkboFcQHPGvLAYTLNdXpy/vTslhkDTnQ4rSsuW9MHF+LK/ZTaIwb
0wvZyhHgs4vG5c4DGronSwXAR/Z9krJikfaEiLCXW5blORMNwAT0qudiRh4KtlG0wD69yT6WIYDO
vuB+trqSmVpZTXdaN+4wfBC51E7VhQs8Bj0eHOxM5E2vWn4pmCLMpo+tBTzItl/hqaX9BLeK95WI
uYnx76W0l/0DIVFM+9p24mr4gLuyctgXicMrr5tO7uK3r3WboIp04p0Rrt7Rpu9a3NwmRBN7xJfc
z/q3tSFBT70YjVDfN4tb7gHakmWh6egXhvnQm8ivhMZcnpEnUA/4725dflWeIdQGu2GJC0bfmkep
xxjKQkd+0FMClar4LWS7+1DIwadXtC+ueLBzEpaNdWKjLzOViTgOUHZfM8r6G1KWi5e+QTTl2tol
z/ToSMyF9byWl2hNaegJmTt9+qVnjNVJDpXUGd1vMxirh9HjKGBL723RHyX3BL1YHeLiHMPj0ZLx
2FnGwZ4y5GG/MoaX0jc/SmOFZT+W6QWnYBBCkGi3EHgUdy1zpXGApSvc7H3szPHBa2PtORc9mhyT
P37t8/ulKsOTUVbXaMT9L2OaNqtZjIeaye1mjmyeO2MhOYuFLI5W0n69DPO3FfdIvOLHymDrOWbT
TTqAgRn0vH+ckAuRy2TqcXIthJ8GusNynFMfwm9Y7pZKA3PTx3fkdugb6RsIBJ7y/dQlEwle6XzU
q744zRmoXxcEqzAnneWEtfU99BnJXDnX2qxDYguN5WmxZwcN/eCi5urhui/dvhe1d7ar/t3tcu+5
6Fz9UDf2cvQKA1CaK0OZYGLl8CGI14EaBEDt2o+UywWG8BvakvF1GuNrlICRgkIbQ3q5LjXZIOOE
x7QIE4KqGQQdqow6Tg7JEXJL6FoMLMFsM/es/uZUzd5o05EMFsM9N5YRQ2pnx5XIlEBgORnUvi4P
VHbJmi4jVfVEJlWVcZh00ZU7yDyqi7WaXn7MI8giWQOp1NTc6VoS1NqtuAIm7gf4iXnxlOU4f7QZ
Y22xUm5Gi7GeHI3Nt5fyQLdZPlG5GOQFWOFF3Tuj1XxtjRnNWkRkVNvrPzpfQ7ursyNnv+jsC1eI
DdFr063XpzOJFvEYKL2JEw3jXgIABsvQ7r1Oq7arDjQwTSULOAyfitTT32r2NX6G6iQNC3G7tvH9
1DjRSXrN2d1J7QQfPbYgnwFJsI9esjry1jh1SdrdMzx67mXiD8wo4xGM2LIY38A2pHdKzja0dXJs
WgIQvdANXzNE7du0eAIr6T91lk5nMglSJh0yrY2VUqnMi+KKHDS+5HQoTOnEJyBxTit7FzXzMQLg
gQ61DeYqrPdVhEc+QwN5x9R5K91RZ+biuymhKB8M8qESwDoRtDfiJfVT74Mcau1Wux/1BOlS+8GM
2ETNLgAVu8mNU2lPeeX8jNO0ulnG0nkQVs8Icbhx8YPfQONJmPSAHLAHFASrx/PQWPrFLTPjzDjA
3itjfVSSx96FOTShsriq/1WVNJ5tHhPk4kjFgxI7TDqST6/pxA2p9+LGKJ4HRCGX1HaK69iaSLzK
mV9gNqu1ieNoDSBUc3bTD1xpqfdsd1maAuAmyNXML1rT0gyg7jiOLbV4msDCzyciWJnQ9ZBal7oP
d876YbM5ux0yrT9B8nqphta6CjQB+xhXpx8N32p9TYkddInDmYpxGwObuRU+FEWrbdytO4RhYOog
pQvHJcvyJKDPEqtT9Y8r/GgS+vQ1H57mGT0LOMYTwgqHTRxi2K4qXDhDJhGcnpcdrRr8sZVM1X7S
IqnlmpNda4fjgQYjA/ZTYncARjyFdnksmAPfshQPb03Qe7j/IP41ax/0ZJDei5lUkKlysoulsTkF
4DjtSftA9grfs4YfXtgeo08U5mwrB7q7EJOkdKhOM+4+oOF8b+IGHLbHnmDObnuDWUtGk9+Cx9si
jKQzjNBvq2pqimriqIcLXhWfloBY4T6oBPPPQjAJJWowyGdnZv1PRYxHB1WVY9NZpEx/r5DQcBPA
YA9UdSpkg8ci8LmZUvvGWvpbKJc+hLsJXt6gf5/T2vwy4dnUsl3S6MZj7ADUIYNm2GmM5HfM/K6V
Pcy3fpPdu3Qy3QAVljczM4md3iJUaaT2UU3s6nr5Znmjd82b1ftc7Qwc8NvWv4OJiNu2ZPIgdVT7
rNdAbLf1u2WVFrn2CRs6GtSK2JHeKMpvrCljh+lz2xXeGQsxLGlCB6tpltbJlJK9K4++RoQWiYL0
b0wPVG+76NK2wOwE20rzxpoKS0WKxz9BgqWtCEFFYVfbOj4OM3K1EvTYidEvkX8MnlbNeYaTQhKG
r3fHrCZ8DCfwtvTuzYeQjLm7wfhpe09m9ZJW3nCX9jNFle5vFisMn0fPJWJwOg22WZzjnG0eTR27
4ZrRVr9YHvo0B8ngqH1BTtkEIgR8aNnJIwuV+C7yWC5Jd1et8bPlduVzTHDb4uYUtAa9wBg2ECjq
zLixOIJPRfaMlODgYcYzZ6O8cb15R98xHwx9upk9wpKotR4aXV84DPJwV426t/GrKLpqVrtDs39n
+h1s/y67A4AKL0EnYH4VKzWGhSKdPQxbv20e6uIyo8ratEscbuN6TLeMCN8KL+v3yZAxGImT+SC0
8lISjXVVf7M13oNipm8YYbaS0Cj2g4aWtBVWcZuF2B7bXL9EjqlfcFJRh9b2T9Za/Xlg/KK1eAdn
3D87t0eFDFWtPveDePWIArk3SsBMTKab3TAPxLTDISZRF6hWpE3avUbpnL+Q+pbtDL8pj3/Ypev/
lChgUdIxnwrfMnmYpL3vL6v0pqvq2dM7vpk0ZGlUUzVKaTybH69hRK1V5puy+uAfSMm4tr5RleBv
ydNHNQLtHIszrOy/Mhnst4lWBnWdLzfhwj68kOFyROIeEhtF4CzPk8xEqs0f8J5Hph44HY1aTxpu
UAL3nDIImW1Spbe4fgL1ePNCZ4plt78G/Cak2kudf9Q+FvnyJU/lHS0dQ2NScEQuHBJ+uR4lTr7Q
jHNdsnBzOiTzRXODWAD9Z8PsvWpeqqIoDraaK0odsKHRUVjWF2GbL2roWlKZbCy9eo5b9+cqInPX
p9OwCRvEqrbWIymR/ZqVNOMWLMXVM/Nqj+cNXkDWXS0xV/vKYzhRiIbqtCR776fSn88h1D1TRLyQ
kvuG4HtWI5N3JZjqWIGKUxJZHPMkd4v6PamZjsiNNO9Posh6tPAZeL5z6tVv7ZI9eh3RLx7a4iC2
zW8NDjZOnuyHmhk1sQtbYPX2Mr4eRkz5J6nWb9wZ1qU6r0bdQjkm/H/RuqUG41kyQJjNyCmgmDKc
2sWwK0e0sIutn8KQ+Bt+1X2XmTduVdVbjpJHLbESlhWre4rClODlfEJLNMZck3FEtEd/Qj1YPosW
N41JMDJ4zQRBXJ6RJSBnD2E7Ei4+10/q7eOk+rfcG9/LmQoHlo13FKJDyx2ThVIhbCA2o9EDL8t/
EebHTt4a+nMpSLQco5AZMsEf21wgEUtG2NlgQ++04Y0SF+3oSlfgeNB7vNHUDllVglSIxXsbaeOZ
QdM1Zz+3iWqG/HXLNrQQIj+pQa2yRtD4GRLugi597MRXYcVRoG5jHKj0GKV9X3X2CZsFTgW3Nh/e
8/gGmwvxWKZ3MWs752VldYdcwx7NoPYVJDa6Dzw2S9vKQTu0s2Sl0UCuNUBnyCYKgthFljUaDJ6F
ORwSY3xvMYZsaAemnYOfDTcyHDwromAkJMlycuvOLTuZLJKf0UgDxZW8ipDOYU8IZL/sLIDgxHai
DOk842eSL2/qH/x2fTMr66d68ss0fB6kP0TKFtE4clYQlByoojWUzy2abPRV7ediLsoY1zkDkNJU
jpGc6t1u/PtsaWPwSNpRzO4LNRwBIisZM5m5sJSMWwQd9JIO25+yHsxtRylWSMlwkpXvNtQ9pLb8
Zh7X8pxVIvBMMe8YHj/FcvjdhFG1m4r4y5iKx2kxZjwfxkeU4rdS8pvRrd9YwO0ZzZ3VexJiLSVf
yaNPT5nZ5fNkklIjlQZGaWngvLsftjZbfziBzX9oVx3H9AzcoWgfddf0f7NWOrEDN9aK162Ztmdh
JvO+yEKH3ZEro8BwbXnp+sUUYUnbFD0Zrk0FJlNtTFZJeaq3h8q09urycNV2xdj+iEfkmcTEw7nw
0f/rpAxoZ4HKDNkNOxrlK6B2ZW5cQFq3LX4zciOVBOK/3y6mFAP/Tf/msDg3QYkaPpgqBXX528sl
ZmmXmBEZ7O54U9cxCWvRnDwkWfojNLThqJtf1d5HrcTUKFGVdgkjxi2mDNjN7oRXxME+Ij5MxNyp
2/6aw/D77LreAfizjpf0zhBVsRnk0qCuv+XleK5W0bIbQf2Xt9So8AYhPwrw6P/94xn/MEfy45ku
1w4ptOl46t36l3dnxdJOxF3P4rVeXrPGqQKjnZIgm4EMW/UIpLLLZujPBzWMVGsH9d5xi5aDJ2qj
UyYHrlmUPVmsRjHfHpT3qQcntkHEvM3X+OO/P/M/JZJ8ZsvFg4ZjAG+y+5tEsiMmk/oH6V+s2RAa
19OwVs/4NiA2+3l7rNcQ7wbr6sVk5K4lA6Qva6kuuTZQscTMsqBi/0nQJ7W9v90mJj5PR0IZkJb/
rilvjHxOCaBHCKYXzqbXb72anbQn5vsk6uBY4y0g8p14X4wW9bHW5ajCDJ8lFZqHo7384SsCp/Av
H8gxDJgWwufeVff1Xy6scPuuS1lVSXWjgb+mt3c5p8FZM5wzjw+hpHafXNAqAcW0hREgjtK/KwKG
kvvFyORw8I7+PgJ8DmgLZX5bjq/qNmA2A14SdUTnvlWiBKmDWS2wkeOA24mB8QGfEI3VbzomA6d2
1h4yqQo0w++RTss0JPUlA4/GDHJFDeSt+p3eVCdDlD/TNmI2Ko9E/grPaqzsFuyNR7goqoiDFpsF
0qi/9M1dbUJ1nYtq05lIEEqN3i6kBdqIuLA2y0hwNftSoCnYfbsq+5YRB3WZQANtMqPUnhfffWHF
h2lsDcdjk07dlzImSqQg8lLtGwaj0HeCWTm8GI6e1K4Pqf0IXmh4mZvoh932JXuhtLo4vLQYkbhn
9d1h0i83wyhqpA+EgXY//Sg3t6Y5jW/G0L0yC+ddlT81XgtDKXZuaNF/zRTjreX2l8o3S8pyRha6
nzWXlm18kZvrdS7g1jYkjmBJ0/bukoLuW93o3qLLrhpEwNXAJlJ2YsA8NnY5m7uybSkTqsg+LBWC
GCqdD6v7aD0/v2kjKR/Uo/RCwuUMLKIvNquhoUnvLVY9OnOtyTjYMvZsdXz62AWRNcXnXdGiQyG+
87Z1lvsYBfuGf0DKFUVeECeWHzSNkRD0xDJ0LVttZ5M30vS0qBiijd4D5y37Ob01MYd4J8r0bdwO
BwKEyNmMaKmMNJ12UmrOvFzq1SqDedjEbvns4IMopOWIP5mZxEo8hmMnNxlyr40SQM/SJjekI3Gp
8pfh2DghDeRdU2jPo1m8xx0lvNJbKGn1BCOXwVt1M/XWd1ElzC/ZtM30U0wctatFOFSQ9eyTfeMK
j3kcQfrjSKHKYylasj7djNanlEVKwJQWbNBHkBe8tHEnmsE4Od2XhhfGgBJ0a2tkTBivWdGITzlc
EuI3Ube6ao9Vfc/w0D+0pXaTteVHK7DVOfzV+kiJur4SYNCNB8LPxl2tNXCRQcFslggtD3oj4kCb
W/US0lbfCqpkOnMe7dMpNq6eMR4yIin3SkiB3ZmfxhyIHlnX+0g/+wZ2LHaj7+RRO1g7h2YDnraf
R/2jmTBn5sY9Xqf0FjTsfTQM+lnEWKoSzd7rLAO3jUaqeAOBdc2o+srZsXdLaz43RkX2jRXdm211
bTsUPXWfGXtsl9Z+aJvjZDfz1sHEfKJfPo4DLJsoMsvjGOI4RXmiRLyJYSXbJkKSmxvOPh+s99Ty
gdOghDk0WoV+Zhhe45pZD3EZH4V5OzTLemjHrtnbGWPa2s+17UAk9cZtl1Mnh4sGvkRWqBrThXlv
p/Gj6VZsBML5wM4tuaRa9CIZZa01nazqf+ydyXLcyJqlnwjXADjGZcU8MTiIFCVtYJKYcsc8j0/f
n4PXyuymVXda72uRKxmVVATg/g/nfAcRYzP2v6M4z6/9Ujw4fXwuCfs4J9kDpf3RqR14tqnT74kB
+MLSezzrb39unZsnanG2cEG4+XHdIAAoeBeLUo8l+ylZ6UYDez4LOLV8qS3qYIHRKmgL5wCMF8ek
j0qbvIr3BvUjI42b18AaicuIpXaEqcZHQ7MZLOOYYdGFrVtcM1vK50GI+pJjX3TALOTKwhRtzeOt
tNRXc8G6aUV7xudAtCqEIE5uMV/vf6311OpBG7S4SeDjfqEMo1XVTrn18O6q8dfQC0YpLNLXl7iu
6r+Wpfoh8sLa9EUBTF/H7+iSu47c36bReojw3eB4KhYkpewhfq5Fas2kkWmku5tTp7yMOF7iPNxY
5XKBL119euiiWKt08rTerfyrKdCcCit4BYvHpKliraRIKcvJrss8IJEWO+Z6Opo1atp+6M+O7M5K
K/Vy8h42Xj3comCY7vaEzmOQb+C0KSRF7+HyqrItyRB7QoQ53PUt9d/SqvUKCEb/ORnZXA4Ou7ie
tyEE/rN2CP8WpBBKbSBRbPWphHBAjNDFiLk/r7XS2lT1HdssM0IVEIRMBhKk3OtEbS0UmTUfF+Q0
e1W0fJ/1X0Y+tSc47cGRgGguHduDQsYJeC5E+SOqYedaXn3vw8S60Gjs3IA3K/Fshmh6Q99X002L
6usk7U5V8tHXzS6KyAC2JMxlMOUX4tkeuq4YTgr1ykh1dDTsoNm2sKkjjXSRIVJv2GmbLmx2SYeo
dx17ruLqWLGwT2XE7hucWjL039fxBYTsB2KICffTzZSc+i+pTfmnJK1Yq+3lKyohsVX+OITUxabA
qpUtcDRIAOJ71B/XuqswEJGjLWaBExAwossAGwbTxdM8bjCNmyLr40cLUVyhByCay8g9q2sIkGef
nnvyjjcLjTV1a/E9d5CMZwZTFGB3bJs16SopnS05ENwEQfyx9I6375bKA6wUOKemSH7NZgr62UZQ
F0/LSxokJ4O3nCMfuAjbvpAd3di1+c7OxRXTeXgkK+/JNER8zZImRLWAHtEcoARFmbXFibZZkikC
uuBnx1W94pDSvq2d5NyNYG2rjrVe7ww1SdHdUWCTYcXyRyvNmHzgrG7dbeXIiHiSkOU2Yv71mXHn
CmHVIv/qPAao/mtKxhV8mvKDmO+eD4PFVc10CjmTaplU9m+gMsxp8Pf9mq6MQkjXOnmOQSqcSOIt
xO+GIN4n5zn8spiGdau19ZNV5Su5ReFx/Y7Xi5MgbgKbEgP6KUkpVWs2SHKWa6UloSX69l0e5O+i
tnN8UtUlDx5dZtUPbjA9UpSMF8sigQFVXX60ZmJZCzthzdYh9kPnuLGqJLtUtnUvmI3tKtWedMGx
W4VzgODf28oq9hMSRQRY3aku4n5TMb8qTVE/m2P520iKs/5Pj1ZpmkVwyUX7K+W/mjTsJxNgdsa1
1izSRh/J2QCG4LsRVcVhVVYljC/AkJzyEcTGNJ5RZYN+nRGcJCxMdYZ3RD4g4hQ3MR/HIlj4MPdE
taJQ76a/imq+rSOyrmSWrDpBq+6UyXmUyes4yf6MAPR1aCmlxgpc0ux89LllH5lc5NvaCvSweY/g
dbrPFaIngFVXzzaZ4TATPMOvIoYMg8bqSF/HdAhkPKb/PsFjqCtbQmk2eUBRJt34MszL6/pzPU/e
BXWUOGsYdRwF9kkV0WktK5WswZv76FmWjLl/pmARMI4GwGQSIkl5Gu4RVygw21i3fR/Taekk8PiB
sg91s3cgRB6SSsUPIU3lMQqNn3ImDrjuOwBBbhYciFXndvdRZK7FmIfHgQE48pnI8E7B3ooT5ynP
FyLltNNhVcuubbSTewgVEfO4Mag503Cf1azKu5D1Pp/m5FAFPnc58djHsFPHVfY1aeZdzzMrgh2H
EKsbLR2RE5JsuAWl8W8KZDpUe2KujU/tflgBEV0inQ83s8vhOreGXu3X18sG9/Vj6srTepdhajkS
vIICDEEPCLthkzhscVamxxywlxOtQcA1Ns38XBKfxAErxc4d0Cuv306BJDNWOmpNWye6nlMkSeKH
9W3mSGNbW7IEW7iGWPVq6VfZpBiOKDdH+CJ78lK1o8Ij3C5xtw4M6NVH3qjC3Zo9oSqT9wNLoNzy
8HZHTFcP65+3HV3LUqE1XhxcWyzZ9KhaHtH/F7uBOKEKNtyl5zTrKuLLV8Vs7BTPCibVE0rQzg07
mANkf6Su86NVdnPB1kslQB+YJc7Wjyk311oKeVI94vhJB/WF8dim41d/IOx6P/WsyJxZuOST+ZO9
HXHj9mUACqT10xs2r2jjOVkOLisv6RPKA8p39TUJWZ4MBLAVKiMP0oke1vdqnT8OZrOgb+VnijU9
ICnlydZFti7L1utinXVNWDZo29oTxD+NKmnQkxjnbOpDstPsTyvYNPPYDXk43XziqNy6cu7eKLEW
1GzNcqf+CTMjvhiKLSo75GdSmJ+mXurQQ+vDWXL3yXaRWJV++26lIDCIeubLCbOPLkXkEDnX9faX
zjjvir5+iUlkvhEKxOpWa8nXV6LmujhaJfeQT5CUHpR7QfhEwt1tZUVZOTnuThg9DLV8WaWCwey+
N5k7b5RWc6KohMMK0k6IywromhhdXsCZfBnxVJzjarobiEBQc6ifSUy8kjkfm3Yy76nPkkQDMJbC
60iOS7JTErKy10/nOpNyGJi0bXpXbNL5rpMvYNyya2pNB+yY+dbrxTPL3/dWR0kEDnpRGc71PrIy
WsS4eFmtRp62PcUuAW+16dIiEMiwEcsAdT8FpGKCZiBks9DegKC+MJEoQKoW3IqHAWvcoWFa09n1
dEfd8Upmu7z2Lg39VA5ny6j6g5G603mlNaROBIMrVW+riWFyrOoYdb6/9ZwmZC0zhlvUFtUuGktx
YPA8blTjMgjRPSgTjZJoCwLA3bakGVAjv4GOuqsYMLfRvCd0HAlNUvrQcfS+sI+XTc7V41QwGEKo
Mp/ifWVLRKMjA/XCQASDs+nXAAvz1AyEvdDC32pamJR1EAwKuMUCHrLlE6Kieo3kVcPHIKFzaKTF
eq6Y0nkoTKI20sygG+UFb51e7JgNXOcI2AcAh3ejVMG2mOeHlW2y1phFQNcdu4Do9b01+MtTpkFN
fcyKCe7v6+wMGbV/dF1BH2mDNWcqv9aajdLP/Ze4H6Z9MMTlLjcqxnmx+KDle8sbPqPO4ih3gQTv
RttJH+jvLIAO9UsVtTSqo/15DHhTyJaH0vOeR/iW0oRrNg1y72hVvOjPuu47Kmnr5OGsvPYxqwGP
lxtVAcdAgphm8sfHDPnptjUtmOpYdE9epKfI2tliobA6LPETiRUxs3MadZu9RVzhCAK/zE6lnV6J
lRFHEtmufe8Sf673al0vsoPSb3nR04KPl/XVWWfrRVKjnIp/lxHN41wmVxyH5Z326h+Qrf/TAFmA
fPHYNNkmfIW/0SezrOnDqTO5DYt2j8mfskT9tvSaJgXveCm3k8barJf/itVj/asvfjwfmtoq4vB7
rilSOUDhIvlq+IY8YV0/oc8jKwuaEi4p+zuR4gnuucHbK/iojPwzeqwlJQ3ZjliHuM3TmnfnmP/o
ZF7xeX+ffIJUBIwUWLaDR/w/t69Ol3nW6NoT3C3/G05EDCrZcjbH4DWx6NqAmdoHy2QcGxBQvxVm
uqCQcx5WyUQSsmSBNkCqkNewfEudixFQ9/iNgcc9Sc+T0x4mxIzPLcpq/MEgaBuVHQzkG51/8QbU
lXPnkl8C57CO5XmtIQJves65oPT/A4pOHhDZeI1dG9UKM6KdbnYkjYFd5y/MHq1zlxdXLs1yrwI9
JaXjMVFQ7PrUM4Bre/fF6RHJ4Ct3tTLBHHLKuSfSipk2zEmxNwwz2SLw3GR52x/rwaGykn19TQtx
gvWEQajkcC/BcUG1HPIrvJRbMSG3YIDHHeT16fPUGtsy9Ter0XWAKXipW+/VmMOTjQXjFMq6JNKp
Dzdrjx4ggHUjtMph/0NopmGq+PidZrY25tBGtwkYaPyIrzgn53rETIuQtdkR+jsfZFrebDWSlaGr
HUHZU9l2viFPVm6GBoEfW5oBC288sDabH9QYe0hCS/eOYxRtFbqrU08gND5tHAC6Xs2SCuc6aCkL
udK28MlZmMnABnA1ces5R1uQA+VQdx4GMKusvokDq3J/bw4U3NKJ2Bpk5O6O4nMwGGtcZDdDYEgd
smymb8h40n9Y/tr/w0rHxxDEzsMRPH7B35/YnGMoZm76Cfxh9JwzYlvUfjJ6Cn0nUgermRCE8quk
GkSvtAR//deSNXJu9ei0RM+7Mf0WwFlv3ZJpOBIAgkO+MaNNl4QfGa3CDlhPvf9/D/aFpZcb//m6
kckBhU1j4VHZeH/jBnD/F3T7wNNWtJrye28fESV5CsL53mIoy9qg/pI7VDe9QR/IBTJt6aYPS4kC
FD4bzz5OJB4049o0nSSnQ34YSwYNzMVoHLBpw8aIQzHDtgM+3j9Iu36JksQ/Kf+87geCFiR3H8Qe
DgYQU8KZNmyleZWWS1yhA6ljeGhmhfnu07vgZT+Mhe6W7gFpsWc+dpoXhvBPl134urNk4q41TqRg
lDfH+WEb1VNAEqs9pjMDcvmW2MGPoEV6uAIq+46TIKMY2vGsH9MqtLZVC0KvAzX0x6NQxTlofcFA
+6DZbnWImbbgi1ryz3K8ImUUAJF8klT4ODVBGjmzlzEi/1p6LG/ndsT54f3FgpUJ7vwTw23BvAw4
dfqe1CNtz3k1vq1DEQmbskzRjesp9KGrQoVA/NkLp9O65E00z0tU7xlv8t5tyCAv5cUOqYI0WY9p
Kd5SzataSC50kbl+tghTnV6Y8uG30qs3wjBvDHE/gW8ythDwJ02+GTtBNaLxresIstIqMCGJKAw5
fopkZHZQFdVm6YwPMQr/SuStv5Pqr1L63xMZnYcMjRAF4nRfaBssjNOfw/XUBjA7o7913OZdpdBB
17ra1RIxv2ZUlabMUDVRYUSvu3Gq+GXdoCe2xnyU5tYafX8DqQJhxMh8lhUorYnuUufijeFUfMmC
AHlBHO/ZXiiUQWK+dgsLbYZTB6G85x78/WltYFtxsO0SR6r+8aKKigNq8UYNEwkzDSQDKg2T3YWW
waR5grIg03si+0eQjM0RbQfXbaku60/Xfs3EqRleVXUpOv4GGLubuTO9c1igE8NpsuAyOLKCYrCi
opwwA4dWJo4t+gOI/+5wg9gCVdIfz6iDuXm1MbpqsGuxvn0WLFVAh2QvcmG8taZXAKUQW0/kIA0q
vDXtzfLT8MAL9LAmViTMeig/FnCezaAVoN5nAECixQG+hX/j8zVEmCA71IpLFVBdoQlIE3wFZj/t
6hAsyeoQbMjIgQUYfZcLW3V0x6j6TB/HW9TgDGwsda+XnsCH8BVayL9B9pGGsU2da2wdial0rf49
R11nrqiDUQwosRkGILP4bFTXh2AdcZpgY3dV1svNuusyGXCXTqwFnvovjJjauJJkAz0xc8wIvVXU
3aOOozTyim6TGuHTJGOoDf5IaKrIX+oFdfRSRG+mpDVsM2wnrRc9yA59GbscfPgDEUll+8uYZoSX
gY/xMJkZ6AfYz7cDU6GnRTHvE7VpvPpD+6GaKb22eEnWWiA0cdX20GjuSrbfiVyNP6v2KvbO5mTZ
L4VbvMH6VICK6nDnaa1nI3Dcuh1Pr8oapH4Ds05pYixs0RYuuVceVVJ2O7+Gf5wPHanK6lxOjfsF
v+uhSvTwsXLQHbM9/Kc184qF+c/jPxSmCB3XFY5LGMDfcFdLZY8weXleO2AquF0Z36azY90tM693
A4gI+oqwPeR6y1Elyw+F7ePVY9AG5228jDVNlYwZXLnc+hI72qsFrdNogTsueU6S35KY11Q4v31j
2tO/l5cWZTVvKTLhwjlBjoIxkdI8hCQL71zMNbtgxElAsGt2MrweBWPhvhnGDxnH7o5hgo/ATBFU
zZjlWPkSLXx+H8hgeOxsyhVC4S9dSddCjpJ1ilOAMHrilSrHgUjiN9tK9s4+ydnC6MnI+oeO1v/K
IW0uVZ+/jERAbZR+7oV4q0aD/Es9pMM1eskMpp+tMhLNsySQPCnfnYU2bZ0R+DleJiPj1xXGlqi4
Hys8BVlBQRokPCn3hW3zsl91KlXmRvsGJaFfyvm4niejhm2sQ/zeJifYDh9bWuFtEus4m4ktgU4Y
1JjZGiwlZph2K+a02a1jlnH2IxrPbJcj4IqW+G6Tbvx5vouiza9uFC5kcvZvYVINVz/63Vtvdcrl
EbuDOBpM0yFCoGGCtPtY6KLO0SrjVStSAiqsbMYuHZO6pl3eJznUW6upMEsZ8kCeyVpArmxFKOv9
dXbU87p+XDeoRjWMe9tIz9DWflV4VbdFLZF5Zyabrih7cGem+j3b8k8Bztyn7dZuV1Nzh26Y/aR0
MfMjySnSvD9Kp+Hd03qddUQnR/y6QT+ebY76e+RVy6ZUUXZszPKwKPeJ/S+jx5jBL4N9xCXxSKKI
XiSjgGMUK8StNsW48bUHuZ2Gj6mJ0XJI69OCutiTtxVLo/XRJBKnMeOIKK0/qHbYREQIaUbRl0CR
Dss4iVNk+xJZZQH0uPLS21ql/W/c1j/EbWmlzv89buu/eoaO/xm4pX/g34Fb/r8szybcwvYE3gFP
17WfiVvhv3QEArlZaJ8J5PJMsIR6s0PilhP+y7R8E46d7Vm+haLzvxO3HO9fwg8QeKIXRLmCyOn/
J3GL1uDvTYMtTFIYoMfboZZK/Z2bnsi4U8EyaTYvuAIT3tOhAqW1GHnLRZtP1wlBfuC+Ex9P5O08
n+VMieFO12hgPO2xWCequz5CJEAexDhpli2bU+WgsgIinQUFts6Eh7vtt5Vvsa+LK4aqi8suM3qU
pvfSwVfbla79tXezV5PZUUetS9aHB/+tQ8U9YsST8HMAyMXbUMTPg5M/T8tM22xjUUvj/oZW4GcU
oNi3R4zW05D+CAzewnZEF30lD81lJG95Gz9o3E3POGfKgQUhRXCPU/pmRF3DKt46cDS9Z5x/uCPC
P4Ftdawf2bd25WMBVSH3CutOC4MOMQrPbhxBEhbMosMKDtDshBWz206dJpNobCbQymJA1ci3dl/p
NciI6rUglzavG3ZtHvsppWpO7L3yu/qhrZYX+qwHz1NwX/OveVFH1K7pN2BNfFjdN+TI9d4Y2B54
SYStFp96ZmHjswzvEDdev3XNL3jklp0/N8UxlfUuR4lneUPIVGAkoskPtoYI6l1nYqg2SCMvZVnu
Os12ygRCe3f0KBJGTsCi8NqdYy+3alBol4hG3GQ0UNikilM8prskJLMs1wP4IRhxiOXREVDxiOgx
geTVgdIagvmZxShdI/KeWBnWLu/gu8zVFrH0H4GmCuIg3oI2Td1dM4fjxhOlfYOvQlxXlwS7RRa/
4zgB3Er5i5cQo23Y4x6LiK1pGm1XMLjCxHSpE6SXA5kD5zA239jX97uUxdwmKq2T1ZK8FpLNuQ06
/DGDJ5fj0LbGiQb01HC5NbgybEbXB4eiHlDsuewASAcD22o/wchbFPmw8Zhx3S2VvE5R+JJ3/ouv
On+blZvUC/j3DOlw6peTtJ1NOPjsNCkV+A58ghCk/xzYRXgQNNrMsuUJC+VMQD0+YJME292csYXO
kcuVIlB7wtb+iuxwPluyrrncY4f8G1Ili5gpF7GV2w4fC6UDoJ2mG9wDeRJPpsA2N9r0O06aMeMO
wh85dMot1ZL1Fi7Ju/LZN/URPI3whlrX34eI34EVgTWbpkYdEF9nZ/pCxuOSTRN196VGobxNbVRV
KK2R4+qU4h3kH1yB4XcVG+22T5App6XxEjo5DljQeVuXOOQDL862qOqEK7wiliwh0yoY5CE3pxDl
sMS1Olt72QfkR7hjtqkJEJkCEt0TdN/0sa+zh7bM7p57NCxHK012nZWhiYrFb9smzA0ry0l4CaHN
tUnhVG09RIvIjNjuolvJKcdH4EpIRhgNL/vSZEuF+jO6hlXnEBXALMYEpVIZC0IMQDdHOxUTAq54
C/UD3Un1MuENfAep9pbw9e28PE65wONnD6sUbyA1KQnimMIhbvFd3UkhOE3SzzYVM1l89RDMVBGU
+4hKJl16m8E3RV/JMei50t4RSY54JCDDoY6Fuy+i9FubWT9VmGf7ROQfpN0WO8yo/hZfJnSA0LDp
pUEjGy1u48gCVtpckC7KA+Klx7mpX4aaIHVT0UCz93iok/dGVEfCpZNzZasP4SH2gvvGpozHNQeB
47qEa/lsbdH2VihuWfdFNSLqOPDuVu6Yhx51fNABiSRBJqZPTb46pYi4FXiNUBURCJYmP6Okyy5w
XmyQGX09VvcYrL6fRMa1HGYGYAlFUGs9JhOui4GnDOcnNK0QDmA3VAho1Ts+VODiqdhGIbO7Qkw/
+yjAlmXTXQelRFe2XKzBxotoqpdJ11ipJUn+VtuIxilNqitQG287gOBb+iY+tFTNOEfCaKOqkT09
cbqXKWquZoBywuSQDgJqLiYzT2iYSPkpmJJmsUg2WacunlLuyS8SgxPIeojQ/G+IxSDc1jeAJCif
d61mEF/lCO4QhpFe11gou+sUsEhnPeTY2HYBbvwHK39svBpRblBguNAkoEBcAsNxjmbUBtuYQSqV
e/s19t7dBrxSxmhFmHVxHrr0GGdhB6JO3qCdgnpMHIBEhdz1wn0ph/qPWatmF3cxXUVm3gaHxIc8
tDbLZPwqYQ/uJCuoFqGbVQF2bZCH8A32T0m/PlnZxRTuxTYR8BbN/GgUXJu2mzx6VP012MTIWO7S
j9wvY3cL0gQhcTLzuOrZqeszvuoSV29bw21YkIfOwQBGaGKOnTWEUwpxtF0j3bU05Ydw01ndDyGn
eb/MvjxDuYJJJ/JHXgdgKZH40zkZ2CHD+q7SeNwJkFyyrZ5jMuWtOh12CACirZzHI4XPMa0lHkjJ
5jtfuLmhXZQc9N9iEs93KaSTDVBcEOLaFhAlSKgSlZ+rBVwdBwelSMdmDh9L0ZswDb5DxDiTEX2y
SiM85iYnQx+EOzwaCJAWO2awWW3GrHwzraY4xAVPgYrjF1UWyWU2BhR3FubLKD52uUT9GVfjlofV
arS+y2qfGRCFBCXtnZLZW42PzS2x/PVvDgFWDH7So+erX8JtzV1UsxlEyYLNc6Bed2BPzjJFy+C4
N+TXb1RZqZG8zxHKVQjiG0UdUZmWsVeWT2Xm/hQuqq8g6n/6LcuEIrhNgd+S02Ccxto/N3Fw1glo
UVz/HFBHtoVRPvmtgh5gvePBYlQ3xPxYGpyrofP3KdnCBIjcRQVJJe6saxFzBsCu5GpkT53OTHKY
GnMmORkTCbvHijc9TnYPw7dDWQ3dBnm8Q/ZGBiQCpxXC0Cegq8G2gyi+EbN/RCXa8AUF9mEiFqqY
ejwoGjEqs2A79jbL7cE/cCkxz5Vecor84Kv5Dn0ACNI4BqfQA+2AnI9m0ry5EmZGPMqvmIb6Q5Lj
MRyj+Ts1DFYYiUm7SuL3RStKkWzQGRUonCx+ccIgKB6LP/YwfJFyHA9M5t7Mtm32mJRNkiqe4qTD
RW5PfDnm+G0Z8wDMNt6dkDHuw4x/hg2IdBGHqPm28IDNdrdcZIwhGK1ni26I93J0evOWT4l3ElYu
H5AAXdGdwMthsV83qjoA5h6pNzIGB6rAHmM4zNa9+C6n3D6BhlJIulsCaTgeaCKMh7qd++249FvP
jtytqiyOECnClyhKt06PBt0p5NeuMN8686uZS4mH8Rx2RYIyNiMPi+lHIbrqPOkNyATlJSs892K1
st3MZfWK0Wm6Vkz3qCMNRjqkyHL7shzKhmNRwSowvPBrKMcPY5I3hz0A3AbrOExhflYe40hWxQJJ
KeuEGoHc3XYgTRgdTi2MIEXOnOZI/tP82EbtozTmbDsRNXDEHSTb7Nz2zV+yCm4NALONRzAN8LSf
eWdGJ7+F1KNG2vAZLbzpnWYzcoHBuO+mETM57IsnJP0siSoyrAW52Luh2HRRdlrc7B1+BHEPxIxs
zMYpd445HEM5oWAoh0fmIwEPbfqwJFsRg5QNFo5a0SJ7NrCJoNCwGjoDi+Mtz6dT4JDCY4prweWO
1dO/qpGTIyILCrlha1/Y8x2DNN5CtjsIi9FK6iDxxnuqtnAtMwQuOvVGMUAI/OZ36sSkrC7L+Mj8
GiO1TwQIf5SPsj5lbYY8k/GkKXRBjLo60ikbYMxAAEJ1TqpL34y4hML+ZNhVs220tsns+NDUFCDS
z3FLjwHjyEF9K82zlwfFoWsZwDhF8ydxy3YTd5OORitCrGP2H9fKi40/lGB3mvTmSY6+tIdFBP+1
z1jYk1eM4jB1kFL78zd2giOImghvfAlsReFgSxaCJ8ihD0dYJ/GcXNBcOocQUYkVR/4V6St+huIw
1uJ3Z7ivOdT6XZTz+/pG+I7F4FdacxuOyOTraTyBqfuj6+ym7v5khaE4a3DGu6Wd7Uplu4hWT72I
dLoc/C3M7i9LV0XwbU1KOaygygm+2iwvNkXkXdAVD5sazhPnHZSkESahQ+bDHIqnFII/RljMDeeE
/sDzOc1FJe5+fq3naQb9dsvKIT1NBHXycZbXoCiOeWPzKWGrhYkS7PGInf1EOod2dB7tXCKvpp4d
mMtY7fgzCJc/AVJrciEXnE2ltyljrR4uqcALVJm0Wtm2FtSDMdEmjJgZ7HmGS1E4Cy4JIjcHnHYO
g7tZ56oIivAxqc9DGkSE2/CWNdGbgWN2340Jbr6HIe3xiDXY1zuk1uQrhEj36xcQbM1OdtWjUiIg
hUKdSs/nCm56gvG+i5wQzUJULICgd2FNdP+aQESfrDzkM2fBcbBHnzyGcQGPXXmYENk/n4e86onQ
MF96KxyvrtZdtJA3Cp+w1rxYzpNMPhrgMxt/tIf95CtnY83Gt8AFrQKqcS+gMHAE87cNyE5k99yI
rj9FgXPDVAwgxifPTCDmtcA/VhwY2+CV0zDcFcrnwsHpgAgNw0UqrWrvA5Uah/EtmhLgXi0pg+zX
ad6axkPbS1ecDGZ6bTzX2dv99DGrpjx6g323OjfVvPODPcjhCXgtSMDh1ZIu4uvEeB15oNCqJS3g
y+l37wd3w7GeWqZ87h2DzHQRRsTXKkvrZvskrs3R+CIM8y3oyt+igRejas4UWBoAWk9QVTTuofnS
ZLw8QR78Lv2GqiB7M5aO86btidXifahtKgdXBWoHbYI8BGxhG2fy9QUfwPAGwUsm72NfwpqOzegY
OOKnQZsh7PHkquqUOMhscYvh9+ZLzZd4Y/jzY+8aJLrNSEQYX16EWYJeKggmLvH1Xm15XBYCgOnZ
cf449K6G214w81dsrFHaTtoPj4aH6lbY/ZG67YsXhUB925qBAYFGjZV+t4RXnfsK+G4SvxqjI06y
E19sbH7Sgurtiyknbjq9APxpT2AvL8qsrAeFHm3Kjbt8SHz8bGUxFHuzCm/xpCo4qyjnoV2RS8qL
3j0TVWM9dLOHKJLGUcYkFTMreKhjZNGIu5iGuvXZ/JAqig84fWZbgVsOjBMZJwk+W58wK3dMUD3p
KJo4cDeMofRhTQ2PWH+i/C7TbUxKqxqrBxa6V9F5j4z8IaWk/ntKFjDUM8vkolQoC0IMHI6fWPsR
D2dBxXVQxUxRLG6kCQGAtb+GM5XUzMim6anFhxrJKbvyG73IueUbOHhIWxhTc0shi4sWCDlxibPX
Fs6PCj2hBS/10veoswGubOB+UXJz323I+twOJkVJhnc3A9IG97r5tkylhC4cJ6eAjZzJynMKDobr
nAw0ddJr/7T4Ixwzs3jXRtq3soNflN+zeSDxvj5n2AXyUZ/6DkmNWYdEHMXCNwmGYxNH2n49zmfh
m8U5mQFHeeHPPusfFhL+tvU0XfqMX9mgbWfcubGt5h1taGT4nGXBX2lJcmssq71Do4d+maFL7hCS
WVlyF7JQrtxwuLbWtIAoTi6BlS6g1GK5rVv7RHv/1i93+sVTG+TGzlli7vGBnXM8XVqOq12WGIy4
m/pxpADeziaVsG8Rbe4SDwVNCu13mEyM1finRVzmRI3i8Syslw52NRvy4hcLXpZIMRTlNLW+FM+J
4HEq/eRHiBdIGeZzWQTuKXSg9hVR8H2QxXzoueOimV0ZTSKr2gl2a9Nk11GlhwhdKuh476frnpnA
/wh6dSqK/o3xv0mlFl+S0jr7QJ3jhVzBMB93fcsbO3LFpxb8VaC2dIfig1hEIm/RC3ffmBfFmwaV
t4nAmV/vkJhY3QcnoCuefgWzjrwyvb2L7Emza0oaLaiBhOEVAyevIlMJdO4D8DoAVm76yPMaIlw/
ll7vYSnt7WNrJN/mVsEMxhbXG9kHGKn33qz7ixu42OP8C6FruymxvqVhShFJLir7G2AcUxhGuwmN
Mq1n5B4w7F/zbGFRH1+DCmcC25g7hPFwUzsFEFOvVUeAnf4GsM2VsMmYSV764ktYIt0iL5Cs6Zmq
ang0qY6XqThII8OM7op650zUJ0SzbP3Ocl56X8LLoZMDnTVgCmIvkyikKE0QUY87u0Eizq4C8yde
BLnjkWEwEW3bZqb8s199gzX2WHIANA4apa6g3grsa5f2+daYA1LqXHV2l/jqDuFzVk6EuYfj7/TJ
zorim6CoAiyGHDXYVchfdrXKv/QEEVPfp+d+jr46IycDARhnQ/MsZLCQa2gC/msJMAPymSqus3dp
Jegm+mE3EsJycF3vPCrmzVx0+XUIyXiwAMckQ1ZcIjf8geH3QGb3b7Nuv9pDhO51W/TM9mpLv55k
wvk+4eLG8gvpZL7zUj6TXF169bX2bqYgNGCuIfILF/scFf6DGf6ZMvQs0rC/VcPMfAyDcEko7F52
PHvBuBX2gI8MhKPDQ3XzGbUicFKwf9kyBQmStv/D3pnsyM5c3fVVDM8pkEEySBrwJJPMPqsqq6+a
ENXcy75nsBv63fxeXpTwA78FGIbnHgiSrnA/VcNkxDl777XjGnBHr4wtldwdMIIjn2JUUs394Mtp
obNNvjCqfRVyUTdh/DiWcTQz+esVfAQ7yts1g90fdk22ErbBHWE8YyxQ+LHohrMoYNcbnuasqn+W
ihdSIvAbg24euUP8ZtFSg003H41IWlgy1N+m4DY5CiKSiWPvx3I+6XiR8GjpGporinjk2vwTMa9N
tvZMxP0aOdm5r3OQKYX3O0dmMLhDTpECCnwTTkizvAScWB9veduKE5/yYi3weHdZL9yRiLr0CTYg
NjpQxDxgXKwGcQkRRFON32Ej4Odc3ops/Jja5lOyo9deGwVqfBz3XaqVoOAwQicPg9YnvKnCuzSk
WhtKNqAb3DJ8EezA3yMliSm7304zf4A/YjTIwpdMvg69zfVdT6gxsZNL0Se3TpnNSpNgG+mVoFOo
PGGdu+2puKajUvFpHcV3W/8J4c9uox6toNC1dXPio3m/pAqUMe4jC/PEB72aK2NVp9MEHnlnQmOJ
hpHqi8K41WDYGvb1Bd5PaAfJQ5Xue225zIP+GLchdojqrcNXhTCfYcSXkT8ZxgG/BSYrwLdNOa5g
BlvwvKD49OV4tvhpPFu5RJ226UWd2EkN8pmSuW2uZmfXpRhDprj7LCab+cGhxLrymGyo0h5NbznP
4Gk5TnkzjDRQZUmSocpSS9K+DXppnFoY17ohkht2yxvBKmoN1t+vLaixlmRPqnzZukuRg6h0ILvH
18zUHkVBFjnkdbK1WR5NQF9TZd/cp6ky1Lpd+3I1gzll/rTT+Vzw0rGzmMAwb66SbgnPe6I5j7CS
+ZAb46EWTP/cRE1l7TNWN1Vmu5uKPFsHXNGL/qzvn6X5m1dG0I5rdtdkIGXvcrSN9kzVxsYwvfsq
E99SW55HvS1AVPZAnElZ4jsJukSKzXA3wvu18WJr81A9Abokk5JGoDCjuzw+YKBm8wKXPtGLv/jI
QHV28pL0sKqZNPNL4vKtjv3BrQv93lncj3Cg1jIadSriOrM7pJwfgm3KUymEv7BZ25vzapLiJWTO
UIP7zINIfy8tNdJKINXOqtr5UVXspyIuNw2L381A2gksSNe65Xngrj6li8sic35Ikf9Gr2+OmV68
LKHuPLql9djaEdVlon+gc4WpOqEgQxHcB6613HkFrBzNdT6EPqlrWxn71o6vZWmukSAEkaFLP8jR
ycbe82KJfD2vzHPh8mvS5+fWGcy30GYRIgcV+h0/jE7pBznGTyQNSeu09r1TR8FSCeuiLPUwdfgN
PdEFfddkQVh46T76YOOPP60K2SGiNahs+o6t5m+FHXqjOqxw4fjmkuQiw0kv5bDz3JKvvwEjtCgi
S2mu/BogNFqTcVmm/gPIDLbywgzyaPpc3PCyOHSralp9L9LiwE7DYOOJatda1A8aAlQkNDgw79N9
17GoKexxT1RsCIoU2wYr0+ep9OKHeuIVM3GiH1hq6yt+y2Kh+9hoEBLSyrcxbm+X7BwxtCHASi9Q
WWH7HXmBIMbqgjZquSzA8zxytzlVny2OFY76VV41D6NuR6hOL1aufZFqPRiq+KOFzlGbzQMNOZaN
xAHJa6SgzuROVefv2tFsmijIlEN1sqvY3w4A/hueV6Bo5feTkBj+tYy7XGWOpzJvAmAJtKXXyXo3
Imc/ulAZNK6UI8ebz2H0AN8252dWmR+pujgqCuxYFbe6GGER0ViM3adHaJYjScb46szyMVdU+1Q9
yf26rwHrNjV3vp69pKH9LVX15emzOMhh2cZ55bG+I8tgFcPASGW9hHovWc2k7sEqEnPbxBi/TSl+
SGIOAbQdsdeiKt7qztTdw4xB3ktwsReGG3iG4sbWdWPACpkYVd37sGdzvspaotAuYzMcTTv7golG
aXS7px4cJA5LeXpyvgZbUuXC6c1okL4JVusb6EE9syCFNG3hbESkgzl29nWKbalrTTLolX1p7KTk
ybcL0nvVteCneLQS89DbQFJbj++Es4pgWLiuEyBlkuYiHWtYBwuhXhGza5owof3DpT0oJINMV1jU
XLDVsAIW1G6xiVMqKh57W78rYIhfKBE78c5vfXeAuMW69qsk6X6RFi2mVnxf8DsNsHKmSMnRe0MY
mj08/DiqNyw7usMewzIdyyDjZXJMCHJKpdsftNJVgNoFBzKFRk2Wf/HZcXyhOFJGw7zhL/i1qkbw
rJb3MV9WxfOfCJJbpcLFCkUVHxRQULrRauczGnHoJCYSAYXDP2UCmcml24G4Bc3ApZE84dMgMuHF
PGYgRPh8U1iPUnoEp0uASS98i6RWmj8iV7x5PVDdeGLl5hCvRERj7d0YMtrEmmDYAUSxiQtQiiFq
EhMy1yRO6Xzlr4oAJVrf8dIHfmVeRDd1tyKO/3i3Nr73ouG5TJgv9Cz95LMAjN5JnrQkCTfLmqWc
7Jtma8wvPKOmgR1VFzMH16C/DTDS8V+zDI1QD6w48ZgeKixXfSdvXEOMsTR2rp29Ey5kmelxPZtN
+PJF6dxLT7yjJXpBb+gXM8fgaqcK7hBe00Ys6amc9SMrxvkymFHO0AqOT49DkxaE5uBO2geUavb0
qFZbUcL2Y5C46WywH5KRy14G/m+b8FEiE/iXht7PPsRJMrrmJzUd6iIdiBoJtfWDWuxgmVpUowWn
BBuR7jhySE78eKOl+Vk8NznkHnwhrbY3KJSbJK7Nd48no7Py1xh04DaBTwnm0OmCKKHnh3CxZrlI
8o7S/VEyHWg4r4oymTZpHH2Y1RFT9zNjzEm6911CbK+vsVrH87wrtOa31LmKgZ6indlKa7iFFSu9
eKKtXgI7pQOegy4OL4Kza1lrMRI2AzrSdE4HxtnlFuNZHRjgltk5nA24QMvErYvuSYojoT4zeOIv
3rn5R5aBac0bky5tmL0Y/5C3yzEk7ehtqAe2DzE7M6jzIdxDMT+bqWFs+fqKXDaAFH/aSD2THTT2
3HQqn98FPn/6qreLpz91kls2pMeApBM73Da3UEMEaaWCfR5BteLkyoqoxIQGnvfay9KydmxGGUxz
LtHg4yrAn8KSY2OG/W8HeGZUQ8V+hItV3YAvzYqW8p2etbsMqe6hdppgSpofw6yWewEZzLeJN5AP
VcR3sJQkT3OjFigf3Z5hUBw4Cm2iwHorM9+yovNs31RfjIe2zThyAJ4BuV8soJ3lsgclgU/QU/ou
jyiCMLzulNM0tyfj2rGfrw/aWP5ME30oEv85+DjareHs01JmI4nPpXbKyAJD+sNmY+arM4IcOt8k
w3VZ1j9esTo4rUGyG8JQNMwd+2RrZ2BZ2HTGSm5etceMiCeU9ILdCc+ny3VDMs9FOBFCy3gbs7Df
1PgRdskU5VuH8IKvZcTWDcLgK9J2aL6BhHMwV8utQuLB124b1ymbb16fcSE/x0QPuQJjIEjkI9jO
P0OYUSsQGScBDG9JaQfItd6n5SNDd2wY1/MIrGDp/GLomXYlreSaxk9NaSe3poKqnHtr16hjj5n3
1AtWxuawDAh0HinBGDp1Z0T3swjjYwMOcG65FU3YWBHGvoYUnIEqMrRniCFQXRKKHRDIo9ohxElu
jcyR3zXztwepJTZASGrrpQS6z2UptZ+lrETgQHnnu2ZUQuBnqtTu/hnH1tfQhYk6wM9+GQBhwG7j
Zss7uTSsoGvCr2TZ4jkeryNCme8NiLNZMX9H4fQ2OP0QCK84xDVFN1U60BAmdBWIaRKbODfBp8HY
3qDkKXrRb60VT+zvqtNiW8mexnk8I9BU+ByQpRsqXlMTvYGtthtm2QWoQ9E2Mru3mNPAd+m/3mLE
TG+kjLezZgEyXFgAZ9HEnoP98sRTkDnI4aiYZpJrrOHlewSUdJPXLR6AJT2kNkNNXeKciVYU76S+
PJQbv80Je6B4FUcv4l6FD9yfPSqp6rEug0aw0370wq57An451dolXuKLpeB21PjJovp+dgt7rzT1
l50V/TZhzTbY5KKdpbSUzuFv0VqCk358yeKV24Pjo0EWGeqFq4uLep6CJw+cjBEijt+FtNuzQ3lW
aGRck1nS9DYMNib8/txoRTAPrwYd0lvGYdB9E494aiT2EX/ECWzlonMdixYeUvpQ2eG7j51sH00D
tMwKeFecrYG1Yk7cPw7vqV0Ta4eWLPDVA0qqUTUGN6O+jT1ggt5g08OkwIalSh+Izs87A7kPFB2q
oIkKqVWg7RutzjboqsTWvKgM6jmI8E34bItbvw0STBWPaUrbg24BmJawo9DLiZ6lEVWP/Jox+u0T
B65QMrZsMBQLlHg+G7yAjIoQm1quUUvsd1a5c7Jju0btyB8bYUvfbZavRJRk8Eqq0LLiEk+jDejp
i0K7cUsQ9glsxXhBR4UKzwmlZNpse4LiG8qJrovQrPWoG7YOL75Z414d9mPQ9fops+g9qbg+4KhY
Zcp0CFwjxHTCfOUUGk/F+hGyDDZqmp1hyYyTb69wXsOxqzdaSPzI1qqzHuVPdR39nRV1DNRIioBA
IoEIhYuEX6wbivETl9YP9JYvq+GHrJdwnqA8ouqY1ZeO6WuyYjMQUY0z0P7TmVkPcVx0a2/4rQth
rrY8RBnnPZt86+pMfyuLJSpXXoO1HOUERdXMuzbNiC7LhgUHvb7saU6DPVX3Ib0SGxjn2iGtDoQz
H+dhhTTlwDDSb2KPlDslyTPFOieX++qW98bgm3I4NXb8moBQP2fpnT4QLabqYPChsUENktadQFbZ
RCIxziNZQIzsA52isfi0iSuj4A4bipkAapkslkOJXY5eGI+38aaqk5I4fsvJS+5XNMzvZWE/qVYd
nIgsCeZM5Fhz9ILMwOaiVHuKip0Eo3A3hBKPJyPEPtacoBOmt6VtD33KiMU5W3M3tTRPqX5rE36b
SNDsiOrI2ceyOzdCw/bGF+mH7giFqUGXq72swxGBqsvWPgIRYx0RcxWJnjkDwmRtQWrmPCvgNOsY
BGQ6NbxHYI6zYdEDnSukb1s6CKz+axiNO89mxx+TxRRyiIJBstqzgJH6hRW90I0RSHmywwp+ypjg
H1KAb2ZZB5q7kOsDnKnkNASty98i0cDoZ4o7lZo+Hb2YPXvzQzb5ycYDjPXrZ9Z14OcFIKLSAifC
5c2ROyvaN7J/YnVbvgmDPTIuy86NumOXqSfMjjvhhvCFc/nGE9AREV1+vWR6cCL1S48I2oOux8fJ
Ode8d68MZxrNuProHHDJ6NwPqHKoHZ76mCmRsOjGsAiVQsd5I7pJmJa0PRKijfsSFbrPLm4LwXUC
RIBqcq+R5+YvJJfORWxxFcvxvDyEUfqd4pdnNWrB2KF1O04x2cuMxiGqL5fa8Y7JyOJz8jjvKavG
OcqcARQJgGlH8ifI12FBpSlXVbQk2U4kPFvsyZAT2ZFX+U1gMVviuaEwpD7MfB4OxJF4fejTqTfv
hprRG9/GKmo5X2QWuYMt+BUQeZmlC/1bclHSSsJj2gIx3Eu+WJCO57h9zNk7210syT4TC2FjdogM
WoY1xTFuhRE+v5Wnpntnd45t+FLug1OL67yGlVLDai6LlgazfQ3z5aHJ65hOAsPESstcjZ1BBXUU
n7rYVFttmV9yd2xXKtSZA1fQKDGsVonE+aKKl99CPJxG9t57EyQtQ6UY/a5Gp+0l+Vv4DpuxgXKm
6ESOpg8Q6E95pQ1728Durc3dxtDGYddzpqdMY3sHPneAuRacYhFeV5nVqbqtxC6yLFy7p/U4q7RS
PderGml75NmMtPW5/t1szm9fZwWN9JCcQy/W7kpcewdzwNBn5999tl5J5dRvJ4+wVsw1bissZ0GE
6hffMvhgIR/7LfccgnIHrR1uhef8Xf8HyBDTIRvUn0kQNo0qV5CuH1+9BXfIkkR+X2bmfsk5MOoM
KxOfb4IcHBouoOTK/IOVdgEWN2GYcb5SgysC++ryiPqIic7Ke/+fLVpu7N2xH9/m2ZhtwtDEW4/0
KIn3Q2UxZTK8G4By1/eNX/GkbvXQuHTEsDZ9Yc2brOl5CgqKO7rZvBL9blfm4FLmvqYjfC5zV9MJ
w61QhfprMk3OpmmYv6KpPJpzzaRqC2s3CD4tSR1dqeTLd6NhPYcJDtcFWB1oBnFmu06mvBcmuwV7
l3Ft5n7Z3dVRgdJC3wUn/imb0rPlyqeo1YNykXczbC12qo1C01bHGHPpAe8H31wh6LOwdMNviDtx
cXZwUea/ibHPRZsd+8naWTac1WaZoKSUhxE67ibzyFsTqtB2umMcJmox92baP8uQMix2/Icar+I2
idS4GUq0Ce7lvCAa34v17jwbShycxj6lNiWb5lovFLcecAq0KAA6dB8P/ZNN8m4z4/8HADJzZpEM
qJo23XfD8IYH60CS1l86UllwvNjbUvBXI9b+ZKVsjo2IXvOkbG8h350NllFji7wVmY6U53pf9P8I
wJQDh4BRdKcuNAPyzdNKZkl2vbgjFB9deHxvpQ3MwIqlpAXd21VjKQ61QkFGW/gJqT8ImMW9bStl
Q2kHfiKonJt+NLMt5hHUGY9ho5dutKNRxe+xWjcoMj+p82gNxWff57AuoxIlX7spfoM+ts9ly/BC
IfBWE9I9JDmTrdPltNoMVRB5a7+NDHGOFMfExEPWOsciHOo7VQw1cRAt3kdmwrvciXaerCjwKvJH
DrE8qOUQzFF9lEt9ottuQ6fzeyuMEdOOy1HWzCjzrHY3U6pLEoz9a58wlOCMmDlLpl2FalIpTGS1
LW6GRVbUGl4FovebwjPleOpqzkio60Wa1bt8U6s9gKgaSICLNXQOxg0hDugVUP870Nrk3Q7dirfD
lvvBnPGr53BrGwenrC5ewhIROikmypJAJHpKoUTHuAw4RLgRWIS33WKhp8yr5gNxxIxTGFsxA+Rl
rFGi0O60k1lmlF3b3lOptZQNNkfmOoMvafzF8IwhTAXG7LI0ZSVU0jsmZkG6JRvPo2k/1FoZ5A7L
3Vk8m/hnNkY3GXdOz81whTZzq2pLTI895qXV4jO62UOL8xhCEJ8lycajsHkz9dguo3T87KGe7B0T
Bxc+3w1cYD80NeshrRuogMJmCxCavKjK7kkv1Vtr/2QxZHeW0CCX8q/Mjda9RbOvs+6SeF57SmB6
FH00X40p+jb07BJWcRYwKXwXbs3jo6mj7KZsj0LUsGLK6Z3I2NUsGcdm1epkMASu8MzgVVBI8aEG
3LIhlnhZmTbvks+142ybkTTAvYfhtl9mAIJuiI/Ur1LZ+BQpT7u6F+d2eVEmgRItBDI86ndj7xY7
kh6EQiFzqtL9A/w/3ruCMZoKupm1CenDXmvPkvInHwG+983qV5vLkoEPIL/NwpBt7iLoQaTRdc6t
2U+m8H42zfqANGS33Su3JXHgHRiiJWKu53g2WypLQ6PWOOVyZvUkiCMsmcpYnoVa80bmhFQ2CvrS
k+GHJRasjZjUDAUSTGPtF/o3+HfvK4dGcBtL6uGGBUxfwmpXqex70ULsJFr8YU83PbYEXecOsRgO
W46UM09Yfc/y9BUSy7sQ4j5xG6goTfaUSZqeZj5j+y5DFDXeopEIVpgwJoXuTtQxQUpaIHdjin/c
A3yIj2ecrgwOMWNrksirE+ru1iuKZg8+ZPBtDu7QLo4NWwYC/dByMIlPY8dTnTllYLOn9PvFiw/M
ZxSbMQyxVS95IOv+Tiu4kBk69fSeSxS1CM1k35iTYr4hj8i+kwXs0Ak+8PRb5pKfbjmyQV6wvpMa
mfbduuLwlr7YRbNp+8wnPFW5wNhnjauPGx/w5HSOzyhcsUr6JsAtA9ohWKzEiGSNR/7KsPX+WGrl
FW4SiWzLYlZsbIbRKfOxLbAIa5bfsDVpCLY6NFpP3xt9fm/lWYMoqLfXZTxF8bxwkpL1mUO6lDvi
oevnw22NjRyhGSxI4lRYRGdzIrdUGoqOn7nCmvQtYmXuO5WwDbA7SK4pXYZWzTrZNMq7KKyQJzJ8
Usq5VJNZnU16NTdDOKIzNXtqsUmCeTD0hdd6x3Gcd+iafJom4EZ2nf51NfyIg6LdzV6a8GzxqI6J
c9+3zlsjnDpoZEPnU7ROdh0PTpqmr7S9MPhMyRNnCn+Ce78HnEHoxiyCqYzZZkpn29c2QVeYLua9
wYJpuwZ/xqIuCI9ye7CqJ7cBsWEvxa/NQ2q7ee6XlJVspvt5NvKHSCMXAHmsL4zUF0ny4OijzTzj
fXZafud5sdzwKkAtUa+GbB+mXO9OkUNiINLrHyshVJKGzlOoNYdFZjT7jLpJL6yXB1OoEdOIONVp
xYYwp9u/Oqf3OK6kyIbjxSIWHsQg9ljpR8XV+bXsetfSVrPNkWD2XMcrKsbonToukExOoYXJMJ+h
4uUeRl5dv3gNUixDHBQNUe1YSxK79uJTZjCqYxPFbExVrl8AKN00Nl0dbk6WqGGvCtRXQTubYEXZ
NJGWpXcqtV9dw7ZK/Z1xcrKhfByBOFECyXU+IwTee8ODovvpUM45kL/0s0B0fdaXY5s7N6hJmh9m
ZKy18ZiG/IqFVwXJhEuOLAxqP1bHQ5+OGkcXvMZwqmYq8tADS2/SiSrqiPlqDmhC1jiAm+ZsaOkO
YZXzCrQyt8QyPnggJuKsOLAS6S856uxBzCF9C5IEeYqoak6/UQMpkdJXrLkmbnE5re72Fle97kTl
Lqu6u8pZbESxYbi29spjyVFtjIEol9voV2FMVy7gL1GbPNQ1rludLRX91s6aI4lZH6vqoUmKq9W7
uALoksbF4NAzR0kbdYGz1M4wYfaEuLhDTdgaptaLL8xo3FCjxmZhbzlbpVcHDqnmX9ic/x9q/r+E
mk1Cxf/nUPNG/c//EX39W6x5/Sv/ijUL9x9SJznrkk02hNBpxvhXqlkI8skGUiHjmEvAeeX8/Eeq
2fqHMBz0XZvxAqqISRSagfmfgWfjHwK6CAqUZZmu5Uj5/5Jq5qv6zygh/kmeTvkDR6NuMtRZ/8aS
KEaCAoK3JeZg89PVvUewb0ipTv+vOPzP9N+iP9XDv+gU/4Wz5QGvdt/99/9q8h39+/8VdtKVuKRb
tqAnRJLh/t9aNCDK1GoEWzFzBzW1XanG3yjRlM9bkgtz/cMt8y9mMSY9vfwzsgYvspShnACA33vN
A3Xm8LblqlTR8Yf35i1atH08tRzDCZ1+6wk/RbD7QkaPe9KWC3ekMMf/2OdMBY+yw3QnC+9+jBZC
fiwE9dF47xKi3KVMWOCGGMvYTjYD2YQMC+6GA/Btqm54MLgqV+7PkrBXXnvmCv0ZUveNi8e51oy7
vJv7I/Uo7EUz9ZsolNnBtXY1PWO03CXPnTR/TLijRLJzC487KD3Sr+te4tAJGm6KGr1VhPIld8R6
grs6/FMDq3U0HxtzfC+bYZ9wO1hr8Nimkebqc2JaNXlylX3Uuv03C+37jpTgBuTzrrHD99IleWKD
yeb1FC1b9CB208TIqCu/qHR+rLr6y4yK06idMZFSi1xg1Mlkcq8b2UvCpkk4v2QWuX19C8+juQDP
yMZjJl3TN3OOJf6ffwNNnuoC47VYv6jWJJmZGMlnTHcUBl4sj3BlY8YQobf3y4qxjcyv0WF9J0to
i6lFEhqTbO6hTF8zm81FkqclGPDiD0IhF2ZNf+gZA7ly4N6T0zsI7GgPu+SjJWLjI3b/tEPxCqWM
RNzKNG0Th9h3wz2LDpKrLLi9ORng7QazljZmyPsZy84OBmSTsp2cSAr5tXHxJANB7FXcWjVY6ylF
vAX6GJ9HsuxrVcP6NTB9rqWWLzD839tiIZM7JNgf4KvtxJZy5JRlHw0J1OfFG2sZ/xq9dly6QgaZ
BJWVkiQglO2bCVE/pfXfLaDoiuXwxsQI4Duo42bRBkyB/DG1UZt8njVaMI1NNWIL4PTbe93y0qT4
n3qNqatf7iRDMaaB6KTHKLKJchICXMQDGg9sjrGgaRteBNTzJCTzV9pmv52ud5sHqyijbcx/FeCZ
EOpf6rpJfM8g4ds75YXf4oSRmgBubXN34RAB7I42rnGGRlNydPIOFz82kU4+aW35PnjRS8cvR/T5
UdMFDOx5W0z53o4N5JwMwpar9L9O694ZTffXdrqnKeGcIoOAR62OGk5G4tMIk/gM6iCK45PFHwqL
8EnNtcqS/W818cHOSvekd/wHUdghj8QeDg57/7LHALc2MYz2a990Ni7c7Nao5r6byergUfkVfXdX
Ds15avLkWgxqBXpiW7cJHi0G1+JJw+RDv4iH+RHLCuzElkKUGDNrCpJhHB/tftiZI7hNfMzbYRhg
JbXjF/J6TValnrH4AOkdnfqFm+pfg85KGo4LOnG5v2dpTJFAGP4RGY5ec6R0JWI/PCf4Y5MrdV7b
cWJM1qCssdsqGTEM5pPuG9PIS5ViBl45VsoByms4t2qgFJCiUdP7KQTLjSUDeYDgfmC5fs9EszeW
p1AfPz1FzbXZLbdxzB8GtVetd4MndKW0cN/U+F0ibWKkSwgLCYnxtK3S7VLb+yiyoKokeLqYMDoJ
u2IsvR+8q+ZWVbIE7dI8EX1hXZ1iemjmtQZLdWjDuEmIaDHGtVNQkm1DKlWWP071ude8Yc9O4hCW
NLFIFUO9aMKrTiK4kqB0J1LoAEHKwxJeVZgHbuRt0/DTNtUpye2HdNjLeLqpqXnDxnupreGljGdW
0JRVGPS/ehEUQXVGZ0fPCTrHPbbLFMg+8keTNVGoHrIK4dSpT/i1drOw/FoP6ezSsVUCa9XlTten
76anJDstSL2yo6Oi8uC5Hj7yxO+tg8utLWWmwLFLVW7homfatPXaZB22joOgsjS8bWS/J5MSBVgj
7kve/bx647OioHp0OfBSkpumbMlgLXBonBzruPldaqOOsWIfe6xiVUn9WepdQVLcd7jmSOqdOsIh
kbkfjOgKxGIvQ6LdfCgzc3kGjbKvqtBnicHJ2ROja3L9Z4LE0AP1AxpHFNv87UgTsmTWfl2Q75u5
kFD3iFykd8AqD/O4oAebeCJs467SYbFqdfsrBvcUZ95n0X/pc46ZbytckmcZ4RqiihhVl7VX5qvv
OxoKASHMU31HQ/SvIlyvw/WihvFDtuIVS91jQwJDDMtbxDaJcwieysfQe5jh1oOk3nfxtq3Fm4AM
5q52O4IiKnkTCaXtdjf+jmwehgUPhSNeWNkGyNcQbY9kuphZNbJtoEZq49sw1C2PX6bWPCWeuqcm
hauwe4vZzfQx/yKyrBf5A2bEa0cjDwUM0SYV+qm08l9SAP7SlNdMho8twcwmv+ss75H0ZwD+Dv8M
CoDyq3qiGMveJU5ylth16hNgkR7slvdhqP6JxFTqNNz6oZY4Vf8uFvs8TK2ggCYoZXSOk26/YBtq
KQ4CUX2pneircewvYev82nXcAEz0fXOYIWR1kkrKznsuRUORChRzLLSvyh322iK+sG1cUrf/dPFY
QYkwXsvlvSrFpzaVf8zJuKA5rafPNu/bR7tlYk6T+R3Ne62nzXYuzaFWmr3EnXzux4PXGo+m6h40
usVHq765zl1lRs/R6H27qepZpneomvnNKXW/aCxMwgu9ulhusBDfOC73eWftIsu5gJb9sUsAUbLy
vo3Gu/x6IGdiUwOpqJuHFNeHhsFJ6FcpxmDhCsi5mQZ2O3+G7vwbh/FFt7U/CEuUD5EXRqi6CS5B
w4wlMcpmLOazta9iwn6u85KUEmm6w3kRpceY2ZuatEOUx7uqe65qAkEZmp8+sdmManll3H33IuvL
0urb0g77eSQCu2ian2slzvLoA3Qg4oZHa4pR76asPDWNPJO7pbA1vu9i21e6fGvjWxF9DiWEA359
wxw+eU50TjoX2wmIOL1+r0lvx2g4VHtfEkoCfO5771av9s56HUEsrBL3IKc8xbWFx4d3DBovt75W
ndssu7nmS9SML91IcNIwccT1ts/K75PHPOITp7/RgBUjVOHkNwBTsqjjDNvmtXu1hPNhLKia5Nxw
QJ1xahxHa3mFY8bfbE0cy0igjgt/XAGImK+V/U9J+QTdCIZtdLJmTKcmSNY6uaxUHvwzeM8j4V4j
RNh0iThVVvh/6z4KJwq04stS4VFY071tdqtjbQd2/rR+POGIk6wTXMdnyC7DvUNgLzf0A7uDoM3l
S7H6JDH1D+X04egw6GvtB1oNrNXKerDGeg/RaLP+C9TQu+ut15EZUQ48gLT3dFThlaAGoJuv9UK6
jTdtO73PwBr5YQp7OZWZ925MgNeE+TCaNRhkYzdBTsjm7EFZI3FeLAaeeDYccvwaQfF10d5VF/wa
x0h3gsoYb9p5wcG4GD/LrHaeQTyT8gAx34H/CcJ9A4YizM0PmuvJ3lc3+PSrp3DnscxzPy29C3Lo
q7g1g2qpXhXlInmI/meafp51QdJJQiQ2Xej87Ty9YOTeUid9hwh6TEQR1OJiY3qoJEjMmmGDLOXo
BKaeBWnU4CFAobfjQHnzqeUFCP3mqPRrl42EnGycYuHFcohFTv1p/XchZwJNVNiyOoWotSPDs2O7
eRoq/VqQkp9nk2hvhQ7sXNcvruX5VXa/L41yqwqQoF1xWv+cVMNcJf5U5KciMR7cyj635vC6/hZc
bgwaHn9EEP9/cXQe240r2RL9IqwFmwlM6SmSokT5mmDJJrxN2K+/G3fw+nX37SqJIJA4JmJHVQ8s
mVrajuAg3R87j57bytn5OCnCMlyX9rhvAOEgIN4NznQIXXkfRijpxvhxNLKdaTOsV1QR1a1RAyp6
puWvcavukOhcRC1fM8N44JbcLdo6BY7Zqqo9kVFEVqGt9bBQ9MBcx/iH4+kQbDLI9QsNR0TJeflb
2qz9Nw3qj1vKrtx9VneHtm8g7wCzBeYuGJNnIdYKhjpE81RfS/RP7WY7pyGUjXKvqT9T+LfDjmEn
Fqybj9yDCMgtZR6qkP46ROwpiAcFArBZ8uxgxqxbDKkswXeuBuyX3lma3RtfstOjqqXeXH7mLAtW
pHzHwYAgoRUckTRgLZAF1K8IdoLHNpv3kQMR2+YbHOZ9C/0TmsIa0+iu6J0NA+fJZanulo8ssg7G
zHRdB7AL4jMLEF5IRHWHP3Isj54TnQo0GDPNBNfQQavtP2j+fOgQuDABBKyL7QQgCUYmMEKew6UL
LuHzTahI5XgKOrTQAB2YE2CwZQFKOHVH1GdmjmdNvUVveJFIttIofjVVi7OnAqzpksgtLoCaSP91
d0UWHxlsbpcZdeeMJ8Ox1yOqu8xHIay9fWPiT2RnxpvhbIasVesdS5ldpAOqzfZSBrzZDHvNYHJj
8OBHMetw7pycHOqZZAcvfnXneW2N7zqANa4/QDiZzYrXNWxxuc3HmPyA4gCNCT268eC5lNoWt30W
nHQ0nJf7WXaILvkNgw4PLakSThnvkzjYzo23KbK1T1rNpHCMJcEyqV3Z/XQJRv+Y282uR5WbGTvV
l2RRDpcU67tf4duYxEVwYOqFadPIvUkmfdTJK+BUAHObOk6PrRE8Fkgt2TJgCAb3BkYBenL+6MfZ
sbdIfCqnO4SC+6L11lbmHBkY7UKUM2HnHEUDThKaacvGKKgE9xGSCSD+eDG22NO3y3lm0eIOyIza
0NqhCNiFzVeCYG6y2rtUSjI3kCg7QHYzfbCZwOeBvysC9riDmb1VpXWZ5n+E1d8VUYTmNl0vf1Uk
pwNizdXEuHm5iE5q7ivSkyOhDsKpbpnzmkXmfjkLyT04NZa+mwCP2EsIihvjT/EfMda/+8BeMIec
ULK/hDoomKbLlxFHcqv8e7s1btqw966zZ63lb8s2OWufQtF2nf4YEWoxjGjrJrQjomhOWYM/uID4
UYlXEn2xOE3lbxNM0NrA93qd+HGHhhjM+rl04YFkud1v5mmpaEPQA22CXafo//3/z6Q12YuuMV6X
g7lOx2eeLntdzkg+et4I9ZDGO4EtbRMqPACLJdEfnFdl/FU2lvDMdxkPWSYNrAOwDDE5oqHGuBXD
/JohYUcfSc/XBjcGNH+z2BtWccbGwAzex3tpzRIRN63UeoqR28z8ps3eC+bXopzVmh3d3qpjkMa0
J4lH4JiKjBMOQmOdB0ztat0hpZ/4e8a+vzaGT+YpaitpNgV2nn5vBs6/OSWvCXftjDr9yWrLP9dY
fvgirSmnrsAcYv9amvZ8gki36oDbkfqO7Yk0KLoNdVMRJ1Nr/VVT/jszp0N6Y+Qo4kZeK9I51ob+
bAi1YyQUW/zZuMhsXqRhvvEVKtJm6JmVFMhYRM8SVy6GW7vnLGFXCgAvx+KiLA6ysJyyq5fr0/Kd
SptQqcrJfiOb798b5M0S2W+ZGDyDMzMjnHJ/Tm9AheaTzGQ7wZyLjk0//tV1dyVPYFHGCDTIEX+c
8yLmhwcvXW9cqQEBwnF5lcKOqev4XSIyWmNfUbi/nFc3Cvnl6d8G518wYcGV/DZu+gvo7lo7AYBE
NsVwawuo2sm+NPWnXpgqBvMVBkPhs3LtxTa9DRSsdtPR3I1WfJ+n96ZjVqcxtTEMlZ9F2N6Q2gAQ
T9S3FnOza8z8ViRXQcG0Uh1ivpqrjVf9YJrpdxDwEhBJfMdEtziMiEfWuJ3x7U4+Wt5O74XE15vg
jrETXGV0CBX5XCvJh2NKuBp6E8s8XAUGZlwoV+2smY7M66p4awzRTkwTvrDhnW2JvbYEiwsbg9P6
MQTFQ8MGHK5O1N+g3CXCBRGOrIvH3niZoDofW52+NoZX3Bn1peQJ2pfOxGShR0KXhqT/KEu8G/jr
GHwF9QmlBQGdn5MTV9jp+QRVjhEQstjJ6Fiz6ubLj+dvp+XbD5p6P7Bo3iZ7qwE0MKT5hQUz2SkK
GwEVxnMpHlwl6pMZGliPHAuwBWsidq6kOgbVzpniP0J3N46Wj0ZOjdMG7tGVrHw7b16Fqov3pj8U
66FMfuqYtrlX3gtqDj7yyPitVsmW0fDX5BlQ6Hc+1pH1HOGt95dLahbGLSaMlCkdpb3mkmnqJHRg
uwgW2VZqIlg9JYFagZvaLEJr2i+1FmYEX3LX1hLTEP85MzX88o4/jo7CpnafDkVEE4gAbQmvs+Gz
yfpd2JW8s67FaCEiB0nCXrjggYPWh8g+4Z3qez1iAQqpmrlabqjj/19ty7oI+a88Lhy3TV1Xv0ZV
/FZ2f61KxMtWxWXQifqIMeYcncaAzWCm4amFwSlIAmQ7yqgSBcWd3STfJpCcnDpnVJyly6mEZAmO
kUp+HRe9eu2776lnyfscnexyMo9Y7o0m0muzzS6A3Mnk9O/wus3XME/kHfiRW+kln2RI1nsEWdFG
+ZpQK8y7qEksG/kN5H7xSL74P89j6Nr46cnhOVYu9oQ0Q1a7/JROcyKUk/iXNBX7+OreQH6xxqau
1gg+1nNcXNCqnisyl8H8Ne02/AsXXgya6H7TlskTbm0bo2nQ4Zrprxmrt0P9ra05XXe1hbidUiLm
L0s8jj4Mmuzb+fgB/snN5HaQcormXwUbDXstB5GtuLlca7k9ygiN8kL7nAsOFi0zJpACZo7PLDOD
79L32bdqOKGstN/3/XjqffMO+mK2trtmo6P8tzPxKbsDVwKUMnG8W4J9GKC6zc6O/MX3aK672C0O
pW7Y6i5TQRE+MebgRabpioCV7IfAv6LP9u5RMDl7T+MVm5NFiqdv5bI2mRjHDMS0I01xN7LkKstg
uVPb8i7pgvuwp3ZwivE38qWLdM5kQdpzZDmKlTMwGU8nPS9/cegDTNb/Hx5k1p0nRAX/p0DjBOvW
tU72LmixPvM58Xh83Nm8H7P0otVwlaV/8wgHxcXNYycE/5I74yPfR0rqjxRUu+qV3p66o+C7Dycc
ONOoqnsUg1MwRftO21jv6/4tZrZ/RNoUrxASyMjZmTmUuyGVv0FoU6tN6Q49qqSBGb+WtRcRmlyw
xIR16uEvCkaMggWaiVAixDccehW10EgIctyZbKXaOHE/gn54Ror+PiDK3kFRo3h1IwyJ0XPAwn7T
A6MlgXUxjWDiY5rRfqbQADdJ84zWttjIQVCAiPGCfv4b3SDrFFH8thVKm3py9pPLjYJmjInEJN/m
nP3P2LOrriQlS8n4Cx0ZJi7DfysJU0mQjHYDh/Rym7jjdPVwjtK2cSPbDl+/1iYGjiq674z0WUwS
zblpgPDC9KSnhni5kVzt1L6ObDEPeZLfZuPLK2FyWu4YoKN2xzvPM8FDxIS0ZZ3LxppEh422QEfM
WXIYumfIBc3Zj6Cr69TdN7P1bjhZC1kOq6k5K1IB++49W7S7ollIRk37FbK83lusTNHxykddKfPM
JTLPcSzfXOU8DQPT1UVKuZ9J6cUFnufbeCLBIkbazg6wJWCwP04MR7ZorxmlDlTC1eSkO9gt42NA
8s22ZTG3AXez0ZWFZtuOu0erJwvM8BkDFJSadmQxEQlwmhjopusm79YKBQ/Ii/QnizpwvE56Kbvs
3Zx756HIn+U8pkycDHicMdwlh24JbJR715jfngSvTKoHt52LyCBGslqrKN2Mvt6wqcwxkS0Qnr6j
52mRUfeYw5lbrnJIdI9uHJ302LobIAw4uojyIAV0eA4wlR+oxz7zdLq4MUsCbxGJ1HWOSlyOr2PJ
yzPSTX+wTH2LJtpko7eYJY8FbWxMB18SZcO9QwKuGh6TokTEMaOI0NL79p0lHQQaEgavQ9MzbQpL
6EItmcyoadx1mit+FMHWqQHUbhauOJiDerA99ypq931MgdskwJnXFlHPyOmhE1EskSCEl6qGhRjL
QzWF8al3WZwJXd5RorYJtOTM/qdsJyTL2doNczXD7pr5imjFhuxF98zGpkofiTxH7BZMZKLqz2Qm
HdnpWCW6xrwL4/4eDjfbohAhnUmolpGN7EOawnltAtK+Hpmyx4c+rUDPtrwwbM84Ga8R4561ekFU
FG9uai6sTUfNgfGYKGtUHlwrzO+9KpcnYavs8YM6aBrqf0YWPxA8QSGHGXJrQTDqS/3iBYN1jPoX
HxrKNjXMN2eJ8aB75BRK5/dgtMiEg3GAlCymdyWhZGCaanjZp2WzGYrQj4Eb+gy92YZiWzEjiPS7
0wz2NmI014d5yhHvo6jN8DY0NTcEYsodBJqGfAEGT9goOUfIYhwa8NY2sU5A3Ai+5oqxy6YonZmj
Dg2vzthI7ygwkUjanEWMwNeagLWNzxnUm5LVJ6DKTaw3VdiDrytsB7Nly91gm9HONMb3EL0/RnON
lqhLLga79BJnFfvr+sOMhHPK+WmsBbh7DYLedj6N2Ywl5pK0516X85nBKRozTXeBxmdjdT+pQJWb
V0S/+tyC3EzNAc/gp8eVFW6aHsrAFSvfy/HbaX9fN+OFV090AC6LNoiKVQAe4vhwjk4ORs0kQ2ZI
WnfdxvaxMufyZPiMJ2XJ/g/gFV4OSyNZHN8rlGaUjDw7c6LZE+DBnCqqgYoxqpnU26yByBEGv7OV
8YpNK65T/aV6chL9ctlzKeMIUgz/lqBaEv3JrqjRWlOTut0+snkpj2P+ZyX6g+10unwZ0I0K+6nq
LLVjh0iTrsuvKbjgSsyYO1vOtq6TByvpu7M6pq0f3RGRcQZgISitYjB1jAN1ZaJYNrw37VfWJrHv
hga3p+OSo6a6BCxhgwFjC6S9uDT0dluJctpCW1hS92yilFoBUhJhDtGtqeGZ0bIdyogwtbFKvooZ
w50x1Qsz2dmX8FU3cgY1AMWQTa+A7u4wb5cD/wNV2gHb6QK8UAAv2svmt3h6wmMnNnWJXb6oJaHI
PXaoaroZdTFCiMgEKY0He4HYu9J0t9M0OsibTXaUpEAUrrqTXgoTFKX/jg+e07GApYewDjVTnjpU
0pI335ajniposb1WtblJcEWGDgGJ4ZzclHSugZwQh7bQ2XEmHb1aPkcRQ+chHTEIBcY5rkq5il2e
BX9stogOMHmiiV+jvICIA0tptr12ZapvED7gsgU52UH5ymtUbG1gvCZ5wS1aMdDNb5O2sL0Yg3yt
zeHNVrm1xXksgLjg/VDA9jjLp3mHi/uj73LSrGYOdZ8Ac+gYYAVajsse/n8I03XNfOwS1P2pUxQf
I/HufHJzK5AQ8wB6mH3Ce99nT9caCOYrzJj08bSVmS1hqMfzORQjP84HkJn7MOwRtj/XhSBLuUdE
iqjzGgo8w/UCYMiNmFVEM57apFtbVr2QMdkhslA4WxFh5nl7dseWUXvFrL+pYqwSyVY5OQ5xWdwH
zDCI5YNknpgvdgvqMEbETzwe/w7c8ovhpApJNU3qOMAJwAyEQB6dXtXxt6U1ryy3SYHakdAYhOm2
IQ/ybpxbfNwNGw3mSe2O9C8CAT1e8Nr0UB8pc9sYjSI5gRRp22I8O7XAaquAN/roT2jPa9ZKrr2a
CQFGtk6Mm9bqToS8K3jOlzlXCCXIxsaBlbHqC/dUNzbSUdSdEQO6TTg+sFZD/SuHYyFj0M76iIWM
qKo+b4jjhZnSYOBejWn14VnjQ+apZ6aRCIrazEOxa4N9gsEeDSiFmhnMCiXcZfCKx0A1KH2lmZxt
uzoAAyQPLSDGnswIvVTHZWIC0oGRSdxy0O0AbrFP1Rgy06mCboBwlCnGF2Y6kPowsnzD/inRzkIt
DOi/qNhpuoKWpmeEM2+XHmMKQtCwhBSxO1y8oHwJWuc8WKq/98gLHOCSPyGKpbNQO7X0vWXI3sKc
TdC61SW25/HWB8YzrB9s+RPrVHc3QpwKsPLAykgPXlKchWiJrcaa7P2TjeAImu/9aOZXMtO3DFrQ
mNnV2bVKfH0C8RHelk1Vdb+xInUnT8bPHqlR71r1jhhDCErgSoIUCZDDoRiw/8KxShBYMd2annRm
p/W+I8d6SOZgT2XuZe/EYZC62OGeklaBRwnF01iDj5QV1DopNekE8Ft4Nm4OEqoVub16JZDGB6i2
NvUYscJHUT1SrO+zEbYhL7wnO6DYsXqkZj3y5hDOK0SdymDuwZ8pyuJaKQMLkkrRUFG156XM1i2N
NoxNxgsuRZBsTjiej7npBVfVUWalfbBre6CEgZ98ux3662BCgZ6nz90MknMyzAWmCAhUMFlbxX7P
JNn3TgVJsqs+OOE7lRvHSH107ui5Xd+/H5P6it+calt5xzqTP2VS1+TTs9WJiD7az078XROm2ldU
NZKryfHJhKm0kRE5xIUDFAQ6FjA0WQI+IhmFR1cjMuU4ZQFF5kWbBe9qRrNly/4xiUnhNTP9q/wq
2waR2260no5MT+67ub0pn3sSKksru2I7W9ObCTS9sRzQUS2RQkIMJ4ExyDFzKkU/e3ANSdQmh089
MPrNRbT1dSV3yN43AcKOo0BB3eTNprRdft3IepkHIEqNEW6MDKR3L8rfNojg0/qRuLOmiZn5NnB6
NL6L0BZ6wiOc6ZX0GEdTAjqHsHQ5BFqKp3kOQPLrZIsx5G+wg7vSr79bLDa9ZmWwKFs4vYoQ7IWf
YSJJJtWANsM6b6hh1xSvVdywveyGY1W4xxmu2X4osfGbW99jTe8ilaJmRnvrN2RT9zVoCWFAwZ5c
/zjNJtuJQA6rZjwPAg01kbUevX+WMsDxJQFQxq2qiaojMJCv399l41TsUFoQYNyEjBIj59+Y4+V1
K/Wa9dEp07ZHhmf6K2Mw99kUepu4VC+OxmuZ+kkFSEk82fUvysvijsMTI099IFrg1lYRpyZk7y1T
UTx9brLNJZIhmsJNxvkMRKtwtxmLrgrK+rZJgxfPFQ8QVBDlNbyQ04CM6lz3XOu83zcaeLb/NRbS
vFOWaWJxoWOVf11CCKgoPPbRc3Q0tRfDYuimg2PNJ4/tmCPYKjUgHEOfik+SH8boZaEnzdFjBIdo
ZTUL3rwGV64isC3e/2bOjevzOmLT1u8a9UEs84dJGZhFlQs+xxLLtSYnsSZiy/5kPjhtG2k6K501
1mlKgvdq8ZcEtOuLGeGjJ2YAByYDeYFZU2B8WEfBR0p/uhfkOW8gyGMEJ9S14I1HEDmiq9jx/liY
PgiPZRVaP4B5hE046ZEhyLbWhJmM8cVA/46rgR8FfxNaXxvhKoOiOjO5WGYYI7Uf73Hw7oe5RHXi
SaQLTMvXqUmofed7oMmLB4flVC3sH/jhpDx3EATK6pH5L1kQtgnuuKbxMD7CLGvRGGJ6QMn+LNAA
0q5egQd9O8p/JZfoSs7YL9yz2S4/RgNlkKmqJ0PEMFJmlqFW55P+iAOhoQil8mACoEqsgvONE6k/
Zna592KQS/wlIbxJ0nG2jTnxNqD3muW9DDwqxP+Te+lnTWwlYdc6hx7LHSs742TDZ9oWLs8/kJGZ
Y66Ld1ZvsKUFCg32ejJrGBfhuEM/1a8Gn916FPz/06ZefueNGDcZCwnSSNaF0t+wq1FDAridKQt0
aKOEJ1PEDPJwBQKSL5JXohNAWoYVySue5WXuuWyfCklPXAdrGfIjuVO3plEDTC+s90JMO6Oebj25
YLwuqpJtA2jVlq8lbkcCNkzkHawY9vgOUZuWsbEOKQ2xM+k3eiICzxjmJzmiOEJT0ZbQ9VeK8ewY
4AO0Pn3HW8wU/WmaOt7gqiYSLV2cyCbSiZpPm5K7MITox2IMtszUIWYZECBGK9jMRkX2oxF+sXV3
tgN97q5qzR3x1kv+03cOrnZD4seNGcWZvoNRJ8i9dCjeOK4OaMH+KDRrykIBPg8XDDSKsedrNyN2
wFAzWqMA2QEiy5/PDlhoWOQkxssqxONC3vY4RpvOh9LjxcRGhQol3wBTfbZQHXJrnXRNx+TEtdgC
u8AtPWX7PovXNAlMHRPVrkmRr9YmhwLapdUUMG1iyHEw++yFQvMpDeS/qEVAJZP6XQuEoQIgJCu0
zQzyfY0ndBGpjg99TdnsdMcUAAD6INgpnYuCSLW4OCzsaQBPjoTYvpja+E5YukAjbbnGXXZQaYh8
2+NT1rSCeioemQ5BE6swjks0z+qnEcxfKu0SDaHij9Zj6jPNPLo0i/uxGiIafv+BhBlJUmg9rYAF
vXroLbENEn4Rth4bgulaCue16iZKsccpZyxK6ihf9FCKNd30ttMkdszBe5cEm8kcOBpJT15p0kcC
xwJbN6DuM2fHphOVpDX4HJlVd4YfxZsxTJEWJ8WPOyFIRKvz7LbqREz10DoZAqi8QjQRoEJfcF+C
WS/TBwOUAd9K5BLvReCwTKdP0acvCIwwJaVbEkkvBfk5G+zb73aK0m5U6N2F/xkZ1EbhbB3DDtwP
A75cyAvI5B94O0b2JvLgnxEhtyP2FF3dzwQ4Zs2Q6A0dU4QiHf1cwi2EQ/lN9owb6ZtGmoE5X9fB
1zDXuykHoxL0Ae4YeGjr5K9CYro1q/BjGlg6wFQUXXKzMfPDwAJqM/j1qUamqvC2rdki3/sIQMgJ
wYUMtC00QIibUIVz2NG0hHpl19ZbOpTvVW++DyYRXZb+8ipAlBiHKkGNMS3/ZUVnOzf6VZEBvGW/
fgprVGd2xdPhVyAOZgbDPMa8bc3UQYHe/PjCOuIfxp8MfbuChVUuv4O5ZA0U2V0/hsi6knZHNgEy
Bcb1ihLAZ3Kna3QbDdFuY8dKHfGHWltmx0uPnjAvize2Tc+ROZ0whdMCGM6BNpWKMopupkEZjiEB
AYt4wOOYIKdP76VhXzq3OIau+nZ8dDrqR3Q4E7oofc5x47Jxh8MVO19yqpFDmup1MHEWtu50j3P9
rVgIv63HjGcK7KNr9wTLWs60Gh7EIrBJwUCu6hzGpartJ2GWm7aHiiGg6QknfmuM+l2CDF8deSF+
5TYk9EmhZQdesIHQ8mEP0bQOHBYdxkJrKoJ8nTfxazF4JxCxhILEEqdEe54mioYou7OKAArcPOH9
Mo8hHzOKgR/kDk0JjbBV6Y9GTN9VWX0SbSUDFP4xNq926h6K1iGYffiEPxit23begFmh4TyFGs0o
+1eULH34DzSuT/F5KgmMaJgi2X6MBB3LuU8MG0QANkai+rI+PIriqlE3LJLvSlHxpSbdPG7HI6kN
z9oUF98DldNofCB2ZrmovM5RoI5xVt5yaJADXUlgAmSNduy+LoNs6KrDvbCqb8Ntb+6SgsuAPBoe
mcy+lT3LPoEzn8bHmmrsqP658e0XUQzXSEN1yf9qSyLJkU+1pe8Lq9+T8cD92N7mJGn5uPjgh47p
mBVRgfZ/IuyPSo4oC8KCg7+xnybk2AYpSihKKCIL8c7a9B4N5qOMh3MbGPfxAMa09QnaVB4CJqSi
ohaffUeYDrJlgKq8lSwoWV54sb0LzwwpU8s/TPAmsN2idThQHr0iYgVHXHDSJwMmgFZlJN9AZs/i
39lw/zWxOPcxWRHWfW85wHcTbunJmz+MFGqbuyx5eWGynr6vPY1sPDnGDVVjO7DHbMfPyknz7f8f
eRiSzUy337XxMde4AWVmvOSxfSh7ONvTxVQaQp251+ZlCinm5g7231hiXYir7Ckn6HWWnzFtCd+0
Ymoeu+tlQwBzDveqz81o+Q1RJnf1aGMaTfKvqKl2NohqWkhEj6MODg4OYOpDBlWKboaSgb/WAbBb
IFvm3PBt7tilJZs0L0F0CcxDQq6Xa/+xymIOYCZ3JW8j8FDcREhF/sF6UyvGP5++R4Rf5OsfU0cn
4uXu/fFVZnjPw4p9+tTDUey8WwAFiuvVYHlZRpDBWN4gL1vOLo98mLpqKxuCIYto/nU0TIvOne/a
OH+bIvHTuha7BtAG9WIXniPF7ZjxpqyabZKzuPUdpl/l1BACMn6xGYFJhapyYFRAN0Lf4argGe71
cQAW3E/VNQis58muvuIGqBIr0JWp1V/oJtfcdz80eyAI1Zu26LCIYNzhEPIuUaceHPXUdgSPNTFA
1gKiZNEZIb6b4uoQ4DYldcWAEzizBRq06uCeCbu+5XZ91srijqTIQqmeIJYkK9eQNAwUu9WKeKO/
EAihnTMvqr0Lvln8HfPUr/h8124ETNm2Xg0YOflzyZaQ8etQpz8VotzcTZ66YP5mLbcbTDz3uRjp
YvVPxduEBOIdLBM65hnpOeqtLX577JSkIL1Lxri+Ne8rAN6+Fkc36OHURUg2sYWLlCF2WkM2bcq3
IG8uagwYVwpyYMqYnlCScWRDJWC+fE38DikwnrqVHHmSHFMiRkz3vSCAo1z29YXP5j1+CyP5Qq/0
6PDXZgs8qpTRc4EwP9RAowfQLO6djObnPnJetZoP1vwyoIlGfn/B9X7LG2pKP7d/dT++4mfBP2Vg
oipH+TgY18ifL16tzvhFBOAGAmm8dZXPJ98b/3WSxATRMjBGJXo1G72tS4mV2cQSPtPFoZgtYRq2
KPUyj0GDS11WxNkJDa3F/MQI/J+AjS1giYp7hxV53ILlAhyM55flRZfBw8IMTKBGm+4G170PLI4d
z+0hmOnn2HUqHrf5JbC9T3COpMbwjbPP4/4WQ7Wio713+yU9rAwpLfG0QiDGRcDv7JXmxmMItCYM
8adb6PFx1B2idnz1m+XMQa5JpFD2MkTl0U318qTichFGejYIuXbgtuY62jkB40AArkssmuQeLJIf
3y2e45rUD7bDDUb5NU0Hl7KNqBvn17b9CJKEIPLumSnUW+WQ2lqW5T+X4PllH701Uu8BT9l7oa6O
Gf8ytkns9ruV42dRyDNF1Bl2OFNl1NlQCc5OH96ndQooVIQv3uiCMugyynXe74EU65CCE97RfGUw
fScZPKzKPnuiHG5XVYjifkkf6gtiSE39nnVwa4kxUYivH4Yy+pBeaG0A8T53HVdkDHMyJkFcbTtS
NkWEMCQY7nLmQ7oZ9iMvJzQWj7Xi3aXHiQs8l9gs2/HF1e45Q4Cyk3b7GglEAhjcV1xlUpQH2lEY
kDbT6xiWSf+z/HpjpV6mbvy1KocDsOru46Vw6zpKD3RFjRNBkE1B7oCAR4VUnlybl1CjsbeYJs8v
g3nU7bNx9AnLkCyPEQ+EO2Fla1VjbwBy7+2NrL/PTbRjbtaHdybDuWPCyrMXTnFSmSQCbcQ4HYvx
Rflo330HOwAjW39ndom199IXstVwUEBxZJGDNSRK73uH4G7Dgebn83w3HXqQ8WobI+kr8RpT603h
6NswS7+1ffnVS8anomVa0NNXLRyxeunSApeIHB7WlfGRkl+6YQgbrt2o+TQamCSM+wGBP6Km9UIy
H1FXBVvzDr0RYK8W5pcbDXJtplxhpwbuT9TrBIO59bbK9UdQkqLYUj7ULpExwxB+jT2GNaZHxiay
QTZb2py3kh2iX7MpYAAd8Njwu1dUj2Y1nBIubtBDqyYI5hykGEznlPjg0jfPVejyBMCC2OF3XOZh
vCqq5IaC6ZraqNlajFCrzhzEZh68fm258pH0wWrliBH7/RkRoLm2ivDU29SH5gQMljUoQwLGJJgH
EMLI7A+YCHNcR6zd1HsXJR+IJtxf19LZRZZr70nSOgv+0Yhah0JH/0WOvC7/N1uc/iSH8GIuzWLv
Ey/X00YUi2aksc8Z9Ht0e/6N98qFnoQO1Wc116JGtEfxL4OUyHu76jZEP+wsqJ9CDxawyKWwsbFb
OO0dyPx9YrPot6cdai3UxDZnfF2JY5NM92x/7obWfHfp0iKvP6OYNbv0Z6rYNi/BPuAcFAoiOm96
pU3KLn3MrRGMFd+CNzrRVvAySIfqOw8xrNjqyw/dH5Xbd7RU34KReVYlz3lPakccIZBR3ns1nkqA
8og953OXynMS9Tsb1uDyY9Fpf5Wa1i3XV0xmqKMgaA8538/A5sMDk99a+2HucvabBalwk/utCiZV
VfZVkhnUo2J2G0o1OzPftXJPS9Xc2H/GHL3IuP4OFBs1IvBC9KLL79gY9m9cpQarsseKATZohRfp
smdlwnQgiJ71HZgl20R/ZTspDrlYXwlWesKX0K3ckBgoMFWNMl8SJrCqmp4JsP22ayh+hQ0S2GcC
Y+EarCOMp7XWbAxt4O/Ow8LBbq3yi0cY7Hh2DAbzwvr0qqS6M9rqyc6XKqtBL9+N82VkolS666Tq
HwHeoobgdhjwg/B6hZZoN1iv/BoUV/k3lMO5s4rVgOS+YOlAflO2m8HEI6Ca/mGw+GITuSXA45Xq
aGfM7lPAQKDRjA8qXq25hXuqe1/+f2M39zzdh7ZkbjiHKLU7tSnDmftvnnBWOu37UAWgj1mkzpbx
pNi2IvmWe3B67UphBVybbsxt5MOZCqdbIfMRNX5DBM0us9T98hma5uKZ9Ltl895KdEFT1l217F9d
n6PIi1kcVfE3lSdm2wx8C+lqlCqEgVB2dAxhvRsdyledi5td8vKjtDPpfyHVw8rWKrqauX+XUH9A
GsNcZIGC8xPkcyYnaQPxvJxRmy7XmTRpsco63NhDm5Mta9+cySIgwX5GsfPiYFk1rOa+q5trNo40
EmHyuHyiXvS7fIhOfTR/d/a8D72XpKjOrH++2kQ8ofo/ljnZbP2j203H3jc+2um7NpurNtz31mfb
7tXuQxn5B/8/9s5kN3Lm2tbv4jkNksF24IkymX2mpFSmugkhlVRksG+DzdOfj4aBcy8OzuDOrwEX
ftguV0liBnesvda3TNyaCP2QPz1sTD4e7D78sHxYs7ZFxjx0QPT06dXhyET7UJ9J62+nHlabgx8P
d/7DhFYzGZheWuiFtcOdKOp5mXilc5Z6temFA6Lvy3VJFQAMsdkJesszHWvF29jkO7+Lg9l1ngyD
NHgC/Hz2DwrK1sB1ImSMcvT2kX3LvuoynHvsfdzxwl7dIAeXtiiZsdHcBnZKHeJ9F5dPkSN5e0re
sMtVXYoYxC5Il9VMrjJmbspr7WSM+FJKhWaOSeEx598t8BpmfP1UeGxYU+6Z61CaT1VnHLI5eVNt
vaUkj5yk1KGMY0Jis8W9PT/bHgMAGH8MbE1Cq1xRvXOiUeJxnduBPXfyMeDesfhRq9pC4bHJlz17
2CMxC93MMChH+5F+c3rpvbFeyCs4HkZqXQvnNanLr4qBPVv4ZIMJVUoX/s5ko/xQse7ceDgcSYD/
JXX1rRfsneuGto7pW2IqWUUAoICXMlradz9DwlqapsOO9jSodGtp1m85smVvC9RNFy87BcLZRuuJ
xrNnR++ivKZ/pUvFQLZEkAYLtnIFoGts1TewpfWxmg5wl8hWEVsoTOZqmcXag6eTXhfiF3LhV8g5
TadGOa98PF99GpExgbmtWRCrRk9/GKqWsQBIfSyIFwykIqjUeIZsvhwn/64FQyIxeDOUjbZKokMu
sCSJPmP35DTb9NHT8uggS04aoBoYHdl8uuI7TGOEekG7eke3c7JcAmLB9lem1oZL1730jd0/FhzJ
/8e23Kbq91//+FNSSNlM199IlgXUlaJjvNr//OsfhgXO5H/ntlDoMnz9j//9f6Atzj9R7W2SFIZn
sZoR/D/9h9qi/9O3PIY+x7Bd03Ts/6a22M4/LcvxfN8yLN0xAaC0zEzxv/5hi396vmt5OrA1NnLC
9P5fmC2Cf/3fLBXdsgzBqsqG9OixeTVgyvyfLBWPs8jsYpoczNTBqPeKR+aLAmAOpNh6MTklQo6X
CO+FXqZfU4iPhbZkZiIsEYKVKYVXzSG3diqLbhbbIElk0qS0SCt9YpMFeoPz6+ET7QR8pKoKZDU+
lQJaSOe+ehYlpaxSKUXcjI0L09zbl6V7gUKZx8OFpOBG9fXZ4gqVJe6zEgb95N7aGFg31tbVnp/6
4kiC4jqbzYnP0y2mvbgcWloOrOqgKpBNLojjFA91B72qFh9TMWxN3mYP5J/e67G7m8kzncDbUoZf
9dBemqalhCI8LOgYSKDMPRrQWBLtwntUBsFE7uhpDtzD/3EfTXZTUWIfS758PXxK4qsq/WtX9QfU
EkBf1FfgwOfKfPGZXjpIGdAeX+cNWhzKIHP/3NJelK7rll6JJqHdjOCSknQhsLq2PDwf8AecIdAJ
UFM3/lRTrFREh8noniFVPKqZYH+BZ1cO30Lpt5jIlu2n+/qV1TTHa0+OKuR21YX9pqzEyWPl7U3V
8+QDjJVV/sRUukkLssRm1l3ibIvrft3n1EpZMLgyzM4lUmJlLpcm+8OMO6Z6rk14iHICeBVKHXcC
WH3ZjMUZG2ho3VzqFnhqKjqrS+kzftPc17HTB57DMMHmTLc8vvXsK3FP2372nCqegKxpVzjDQBMM
3qZkNScGHAq2S0hY3gVfxayz07V1olQvffIWWvOJ0O0eMM5L27BixZ0im/6Gbwk2GbJu336XsTXi
UyguaYw27bNyB3BGIjw7jkl5UHH91MQZ4QT4vDpSCw40O7zYSHMsZEAoPrpNxeW6eVaRFdhhF5Da
PyDiE48ZyLWFx0R8NXgu62xYpf1X1aafyUg0xSTe1hjaThMYdSTyQr3QfKNmK0v7ECdXm5tYRX9A
m2lHXUQXl0qQEvqrZdnhWlmbGbx2vgj7s4uo4yfdGZXwJRkQcszwprgMFQ2MiGRclzmrs7TeWqNc
2/VE78MpDukA7BHtKpt9nTkHlP4B0o6OTvndj9x0Fvl7xrWhaQk3Iuw9Hg1D06F2fVqrVX6Nzf7e
Glz65bGOdk1es73Inb0vi6Dtywsdjse+9jZJ1nzFVIGWbvvkwudh2tIz58cmoT5WXOmlFl6o03jP
l+21Ba/qlrjaZqgbyLR2g7+JS8ZkExkSUQNtoYsZwsTe7wPdm+4lKRfhqpNosYgiL650kE3W1JJ8
dR9bWI1hWgQpAXKzwdvRNvZ7mdOTQlez5kY708Bk2MlPs4Lkk0BqwqqQd681SRXSZSjp1bjV9Fdn
1o6dz50Ud/b8RKbuN86nUy3EuaSZjat9oAmmELo+s/jqGySv9FxsNBF96/380RGwIZ/4GzvYUQZF
D80YQ4WSNH3CXeoc4rFefQCcjZBQwDlqqHVeT8CcqvC5bqJd7Yd/aAVHoKc8g5m5DCwzuvmi+ZIZ
w5ZWOxcLhFWd7CvXOeoaJpVlw5Um3W7KKvCFvf0x9+1Wdu0xE+QzleAynUz9bslLlwQvYdIcfdap
AbPxC40wwAh+0E73ZtqedQsSkX6wG+ONdtdnv26v7rD0/rrqaqkGXGK5sUZKLjNFYagOhLJ6SZMK
JSa7TsWMS5G97eCvyya+poJBaciBBmgoR2QeRGDlCkhCuaHJlSywWLmmfBY9fiTFRKdPry6UBlKY
XFWQZEWyGgVqklRMaa+daArcP1JbYwL/KTD5UC6ITXOSU/Sg1yreaOFiJv0qmJ47vzz09TdLWR8W
X1Tu45YPwnQrhluXym1IdFXTHFgzaPrCPNZGcdBt9DxOJdOMn4d6waTWOAwS/ZguJUNG0dggMnE/
29Mha951XBVF8qk42WyCYUgj3MUEnroeigUcnDHhPto/DDNVvrO9dezq1I36h5nA27YqG41CO9Vd
GLhtcxg786VRM7dVItty9r8rZ/qb2uLSEpojQgdzUg3mFrMBMQgeZTd2KDyJnVU1sr13WzyLPVDF
kOhs+ZbD4yBXukORXPsmxkMqTq1qVU8Gdw62hgOKpWtdRYzGlVN0n3FEz95GhKwk3LGBqVj+5Rr/
G7n5ezIUvyGewyEFl9Cl9Ys+taQ04+wTMfPQZHwfxTWU4BMzSrAt0v2407JNF3dfZVR/+yYyEOTt
ncU+7kHyPcb2ucd+NT7kxQctYSuzLI6sK9awILYQt9bAKe+DS6mMuex8xbXx9HNYtX/7GvivnlOD
cEtlhLEs5tJSE3Nh5Tv+1TVILROzQR3/6Vs2sERZ83j6zocPLgfryVYbKzI3FnP7EMZBPXrc+uvk
Bqv1oTSKV7ZCJp3zyvFAkzaHMnmcXVZr+Fgf9Fb7guvpQ6GJs3k/h+GWG/9LZKBez+2fwl5Y53ZN
rY12UmXEnzMEpsWdRdJlVFbNwXZhouH7cjGiriwVf+V4cioMImyKIddjR3bML7dj/2ypNwShi4at
lRhE+aplxlH3KFK2LYrQchasUIJKPFyZY29cIVwWd98sgEPw2PZRw5xg2zYyUV1GlGC6LgYXZ+eQ
qIkErvXKwcQ6+dmWdeSLlPHOK8pDYZc3X2WPDfwUZeaPoUs3Cu1EXJ5pI2+oYZu17ghs9c3reivw
nmHkzL+R5h0K9ZwmcIzdrTOZ56wG7kt5WoK3Gq2ADjpFoTbrz+y2HOTu8MKOF8idDX2bq7+RxL9L
JUERZ8QK3L01XGkqBYlurvVQwe7KUNoWrIxVgmopzbOhmQ9+7p8SM//Q+upeh+Im0v4z9mnNlAXN
3ssxGWvy7miMATzSPPXMs8wRtLSaNGsaEl/rfYBXKWmrHTGW6P7ez38dr4J3J1dWR3jMpLz2XExf
Lpa5iXBsO3GPAsu9zfX5Ed/GI51GJ1zjO1+b+GqK5BW004aFwlNGskSjNNG/11OKwO6tHNooGpyo
PcqsWWpbn4cJJX7d8c2Y0xtGrAsAjLslwJPZ5lEzu+eKF0mrhZsw889Fnh7kYYpetG7b13JnOf61
tsyThsWqj6boUA6YWrjhx92HRUQv8OmucBil3CZ/1AVbBOBvlhf/xF3b7n0ui17v+pg9gUoNG4LU
OMTm8rsyfQJTCU3RSFMOr2HyTZshbLeZgFRiV598NNwmvbvC/s5bbO4Crr4GKFqz5htVMSjgTm2u
/bz/91+Lt2iGF2ppP5Lj3a/quwP89UpXAagnsbZYIa9ChUFQwDMrDGbXWUx9YOFyqHuK4pTcFDk7
dbeqdzrG+dmF912xVcycC/Gofm+OFfvqeevOcQZTK2rXsZAaPanhm7WIgEYPr9qwVzRe3LKcN7zn
gngorz3b9lVYii1UpgWsGmSzgr0NhY6SVI0Rt2UlG1CiSX6nlUHP3bwekz9hEX6nkQ1/dpqwb2mH
IVPzcZzQAD31k6QrL+5R09z6pce3HbSsYlY5xqbWMLYUre7RDFasbnwAySRhTBf6uEkFWcTLd1Wl
4ZOxi13vXvaAgvLO3Xhp/4vuskKjr0eMoBXTyZqsn+kfhzB6ntgXY+B4SMTfmtcNlS4Q+/Cpzw6l
BzWbfs6cB2cw/9gTqiir6IK8ch249biliwV6a/vux/TuvmOsvYJJOGS5fUXdO5pNfEOTO9nY+uI5
gRjyR1GH5YZ3uM6HbNDC1dhq+5TGhOWFRseHJfkQReHB0j0wGDOTqQerZBKH3IRPlg7OdgoBonfO
phbqPRQY3LlmQRDgf8JEF0jqITRboZFVDKWGzUug3nV5Qf2F6g5a1eW4mLovC5gL7KZDAdkqouQ3
R6J3UYSqBaUda1uCqiDtwXaA5OkoF/L/0Dx5SsFS1A7vI697pZQW4h2ZtPhFWnpAVijQaKLAm6+t
2zy6x/q8m1FbpvCqT2HKYzjTF+JQ+Mzt7UQs+72Pyxe6tDZ0RnykzxG6HfJr+lzhzUFUTm6E+j1w
XPAB+Rbe3MY9xpHlsO/lWW7Xftcf6oY0hU4V88E2vueCRrkOlMU4srObXs253CdJR4GW71xrKuUV
P3CHS64p6r8W4cnM28WcR3bHTncn3RkLTXfPIhMMaczK8aVbiHGMeLdewdchXznAIKX26NEbWdrl
1TbDSZqhS/K4EiDaUE7AnqOyT6kT4WzGB2OYZ2d09jo96HwG2TvwLiPy/oAffTu7xsVqXonEGP7v
ZPMBeEiRt1VyEHV6DHngZpPK5AiQoXWq1bls8U5xEpqYFvCpBrr91gBfdBlnl+0g9bFrDClfy9Sh
WLRPmHbtCSefutUu66/vDNcvBvMHFv0vEw5SDe4Dsu2uouPOz9TGpbsHG9yk0UkQxy+ljXRmkFJL
p0skuisu3JeQr6AfJLfUdO2ZR5eHama0sLFp4YKjGYwOyB9hA5x2q1M9wnoa45Oz7BeijHh2GAE+
dSDW1zUDmCE5jtW64fpZaP2W/zb9ke7Y7ZJ0yTx9D+mLAJHz0CntOdJjA04EXdx6yqwfrvtCVXAN
f1y749UwHPPaeaTP7DOvIMOO+cHtiltuVxD1zQmMX/1htO7JxqwxR8ZRjaUOAn/macgHXoMTAPck
HVmLN/wQZ3WyE32tVLj1bPFkpiwyYls86l73yLKTuN78U2XTCarRDZ2InbMO5qtN9q0czr2vB605
XvvRyo656r4jHOaYTTJSunHEyyADf0npuB45gdMXrLLYn/PLXTOYbDvrD8GMNSSNfWY1t8ahucWe
dSb+PMin+k1V+odD/SpFo2sDowgA9aOHI022kgtsvclYgxnOvCsz68UxgMs+Tbk/B3qIj6EXRyNj
qB1pz1bde47aYY88r0PFHwqB3mzERwuLwpxp5Kp1uc6r+lrnAObj5pxBjXmQY/dcFhASxrKjgUYe
bWpw244CjXB66jr46WrQnlwGAsySYYxNKX0fYvMWTWBTleYQlFyWzbF2tguDnWssD+gDYJ/a8O4r
awvhYhexC2EpydTfHeYRnxcs4ujIpnp6qD39SYGb2cnKiU6UpNE7BFy0Tx8FWwpQpS27CW4J9bpI
CIX5mcGIdgQJ8A1F52Vi1jDTNCAusZsNLv4yA87d2ySyJAW7Xv5E2UpEok3O4uLO5PllTBe9/5sa
6YaAdLVJc/L3Lpi38sfJsovwFwtUBVIp5LdXn0Y7rStpv4oEOhy7KYy8PeMj1uXpJ9L1dVXCSdFP
Tfel0T4yONrVbzrYmwjws8dzjBoWA5XpwRFgYje+k1Tby7ZlWTLhOwVT38Rod6NNCqJr1iP3Mww1
/c1v4eYIk0glJwQQhHOqa18GdyaGka7Z0ddiIlTbIog76wytn+6wVxC36yThMLLeu5bFfs49hypW
ynXB1sRbFmwEgjeM/4ET80Vm71X4WelvOPltqsiLF8T5DbbZ9VJA1ps5Td+WzuipQ7jgtLY3LPQ9
QQcDlQqokjkgTKu/N1j4A1u11whCAzagHgRnfTYy82S39TPp9WaXmKREpEbgjOuEjoNnwHUkWv+x
Cd80Jhwu4xq9f4O/kVW7hF/+jjScqJPWk1N2dRP9Lp0JEMV/PL3/9Sr893VCr55DaV4oObcoYcOX
lKD8AFibiDVjtZr/pk2E0CdOffXEubzrpifCeGuNHmHP01BZuU6jrs6eWKdD99C49VMv8QqZ0xf6
bWDw5Y08kUyz7p0cyndWtitcwiKXh6VqpEg3wtUeux6PtooBJGMOTjL4Me6Dl+g/CX46niNy0dlE
YibBRtnr6jhi4FuHiY08WXe7iotNUxIsrbkrddAFZ9zMTfPGj/isoT5kUNoo4dlMaXlkpvMoQ8OG
tZUxlKnSW5kOUz+eu96ZAts+k50FD1c8zfPZI5xRU004kVrUJT0pEUHN5hE6OMcaRU3cMGtgbAvj
2XhBrXExbXIjINqnhuqS++Omrq6juxj8SfbMvAohjy+pOAhjrPtVVZwIwqDhPJL+P9Dm8msW48Ef
mX2dNMVfm6bnEE3ZnMaDaBF7q4hzHRM4ech5Q8T7F6tbPA3E79+htGxnUOAs/fcuf2QaY6Kg7Yyb
x0vX0VnarX0PpBY4tTbqdulFzjwPQeyca+5hXVo9uQkOGSoW5zzZl0QfdGZFCqhpoiXyDBftrgZ2
nzDJsIAzrgQUBE0A9NJm77sbjP9q3jGDYc8nB9VXQZHuJEatkR7PbhzWfgt3ZHHAyWSxyqwMZDSi
CxwEAI1gsVHcBuhHsMVqg8HSNmNEx1ezMiIbI9+0bpdJBOFKVC9G2W+Vhe+O5Ly+pRgjaIbXGkWC
N9pWSHLFS4iNPV64tNTF94zeR+rQ7VA7RpRKGuP00ILya/JhO+lPo/7c88fm4XuKm2NEzGVsX2u2
zs8Ohrn/HQKcSQo4VIPHjvAYek8EVTYTiCrd/u5kvs8ckA+zzGn9IPHcmvcYKgQ1UWem85lWz0pN
W10lq8QH5qvCQBfjukhTmE4mzx4fI3q/jT58NMTfdkn5y1ubeLsIuBtXjHUBwzuK77rhviwrR63k
tGiuA9lvh9I9FPlDHvu7LH2vewK1sGzLbjOhY8tTUn5b80Xr7nWfnpG6KHd6km22rYlsg2DCFtw9
dLyjBswWureyLU5mosxKLiD0j8IrD+b4mTcTyOUoPTL/uLC6xUo11rks0HTm4jY29hXPy9OgpZcw
FadwCNchUcWAzgg8g+D4D1HiXgwTW0xZtx+GIy9WTRXWCKciqKb0j+Xyyo+qUntgs3MOi+hWIl3X
SF3ggx7EFF0GSiCDqI+qQzshUGgsgCpycET9Xqew/1LxsHbyycfR4cBwbJb9/HLZC/M/gyO5+9CV
OGemvwoJs6g8YbzyJ+fENZ1Cb8L+xDk7D3oja4+ZrdFM2CCBslrY87UowwFbmRWMf/I8xrGqMPN+
lsm8zYEU0Mm4iTriUXMLfOJD687e0GxYxG7tiUmPVYlwd6J7K6npowSLkjvilsrJH9heryZvxfsz
H8iVGGenu3qf0n5njNjH3IQUYVCYF9gD8fQuSoCuRdsZTrCJspRgk4nyrW/Ua8d/M3CzpZURRLTL
22zJlOFu9GHaS4dWSc6VIlK0ZGYnQI4D+ykKgaJ0MbYnIX5kc1ES3ZgUJekX0sj1WeJuPNGsGx9s
zNGe017VQDwMK/VtBvzWoh0eZjuNjozsQ6Ai9ldGmjFH8ogbBrQS0ZDotX2iFDzZ9jYLK+8omuzV
HR0DKUHTyQCwBGjUkOAdYsTUaiANYW0QdOrgGHaOiRwQVUTyoLvvvOTJLmByz2P5Xfb92pNNeWoT
G+mPLbgb4uQnXjvdyntPniVQo5yec3bjg1l8q5FBeWpHd+f1sbNVEz96WQ9Pk1xG55QDK6cbwNMi
dmTjkMHz3Y1maZ00PtZTG7q3MCnbp1C8eCHoxdy1fyshz4mfNR/uADPSAi4C8VO1xoW1fcR3LAE4
M5U30c/JU1Px0zZMviW+XX+NcdpSkt2d/KTP4QyFGlk7zjcQqSi3HZOFFj778Cb4LTivZax/5m2J
NXagCNNDyj/EWJedujn7mU17ZzdPAfHRYSXKBed6nZoEWJHBdVxI9W3riuwpekm0mMBoEWtOfcRi
WVRbW/gfYfdvRvRMQa751rdzwKxP9bjClN0B3afCjbQRhhQpGi65HhiKuuv9Vd0ONwsM6yrd+61b
bGTC8iU2dy4JJXyl+qHGpgBcBlqkGt8mQ+IojojxSp+qwuiQnlP4OCusoG0wqz+W6ZNSW5xCc/dD
lOjY6hhMSXpsoy5nC9kxr6fxXTq6vXYLNNJRZ6I3HN7V5iAe+wZsx0ArKHD6l9ivmrNwUKwxEwXj
nEpcP9FWuf6PLioGsSpP12nayLXuqGtuFaDwu0J7oJvuE85jvDVrXrY4FG+zlribaVre2M5Alhnr
3Tp0I/+hkdTc28kN7vuIeVEERZngxrRgsOnUPXX9xHFCRL/sR8baji4hU2pAKY2Zrq1OhoeEH3eX
79tZalvPQiuk6xnPaoSa1IftD4TjcU0Bux8kTbIZHYe4yED0M7eh8xBYVPwFIRm2J2Gfl8hBW1Gw
0fZhs8VVf5fsPTnFnmeeNZJwXI+HmU7WqaC0Pi2AzWca4c6M31chXG6KGMt8M+nI8iw7wuhXJXkH
AcgwAdp+4Ogf/8YzjCK8KlOZHzGVAzMjxRYlE6wO+gsf8qEZNsSbr/ghFRGObaUvfSeoZUzd3GIm
n4YG5JLZK34gKfAhXQz1PMfBzNis6TiOaGs8FnbnBVaH76q3GFU4erkJfkW5TquyiaW5whB80FP/
NDoLA5NvJLwdUvwDZca4wDf5TB596Xh3DUgqJCaruGcyx+iK6OOhojDcAn8C5jx8+3X+iQf5FPnd
MW9F+5jU5rXpF81Ujacy1jxqsiRUIKcLch/RSrAkZo4Hiznhj4ZmnQHXzl8b0Yz7VNfHLZ7uVWwP
z4YnjLNJfv/Tlj2ffOXNaL3zjPt+LYseJcoBldl74Y00e3mCsLKdLc4Kd2rCoMnbF1dUuM4GXggT
brpNX1FAWYzelsDGy5hIA23rJFEYV1bOA6/G+CIhkD1NhhYHyJJ1MPCPtHO5/k5GQxoM6Epw+OL8
WOOWzYaB3Aco84b09WpI3DFIBXeRctC4lNsIWVGBnRRx7EFPeXv2M/4AMZcXxngaW0Zr4C324vJ1
CFNpfzGMsBV+G6swflU+HTVm3e51aKDE8ymKWg4BmGrlXg//YE7Ld3Pfbxy/GPeSjlKnry9qBBAk
jWrf4clea7RjsIvLV0r3E0QWiTdsAamKRpL5aLKABrWc5pPKQdl/KyiQ51v7aND+wGrknlbihxQp
ZKNG/6qTgQVMKMuNsH5TH6GmhxFTWf2HQxUzept+sm4ToeSDh0/Q5Ja9x6m6hwLgbaN5Jqqn4fjv
W0ej1m24YFzzVomCii8y4F3RNEPwCtXfiUgEXT2Eecza5MJhVMcBs+e5KoiqulgPWr+DUNNSMzFQ
3D0rgv1hzcd10tNrYoUJ/gIgIOm7bpjzuacV7DLmNNqjnRLgmPpmOwig3Y641ZFfralS3HUzfD42
QVHgJcO4cQbcYcCUwp2twk3T9+OpWn5xnHQ8KaH+Vk57D0fh4MDW5C73TWMzjXjJeC6uaTxdvGIi
jGfkya7QR0y8Lma9piPw2xj4Xg2gxxWQq7xEx4Pn2h51yrQR6gnSp7ACHlKCdpWB58GXGMM8to9B
q5OKrVSNc91p1lzsyC3E3r1nVkVBwKldxS7fEMaM3uNMI9QMrUH2LFdM9zIZ7C9D8HWjZeNuUOOv
N2KN9qpTMpYsshrqwbSGPpSwziF6j7Aj8Omxl5JeeRzyR+KD5j5NXIAuI8sfCJE2iyHjtzTlhDni
U2EjwXCcf42StAvoDiQw9pl4aSN1qHQaGGei5ODtkR69wafJpjiBQi+XG9y2WAARpJwZsyXz9ORt
otFtAjqXI4JBDmCXSvuaqbO5JMaXUzbilKb2hoeFerjFfk1u0aGu+ZRkBl7xptiTocGTQtp3bXXE
qewqTLfheOkRhh7Jxz46GV3fuMZTFCKgG0bc6yB3aiL0qEFYH5l/C6rPzn58S2NqMsOCTXXswSpN
8ZUEGKCHIJ3py+M6TC9zLK4++60z9nXItUDlfGDVHY2DHIKUdxJnZVcR81sG9mO5nYnTmCBxeQmH
iySUTv86lhi9U4i445tOKR6h0dOAZyxQleBGU+OaRCjTk5lzHj9/5ZlBZstkRZCu21PUNYD0Ttyz
VfmboYvy3WS+KDLZT2nKdML52By64jhpiqsFkKV6UThGaqYm5fUvmXBOqVfzpFfdqzF+xo20n+ES
YZ9M917bDLD2+ksObMPw42GbyQmzcQo9jJwiuDvNPjJl4sEvT7byuy1fNydtbyH9w5lfdozQomx+
AJ3R5MfYHxRyJYhtW414ojSHR6HLgrgGw6G1pAOmmnxUO4fOOmtPMQYvPNyYtFyPazlL2PvkkYCY
+RRlCusQVYg3DXoCr8tsPhgRaVCKMFeRYnbJ8XWgk1d7S1HRXmXg1jLHXU+jE+Cc8Z+NECoaE5gb
SPLua2OU1meN76sxPe8+1P2Fgz7l7TY3rGKgxjX4SxTcDjw4w6vbTx8Qhb6E4b7hzLQei2Z67FEc
wGnIeyeHdzuPw83Ys4YWFd/rxEGPGlXosTSnPrKosJaP/vxWjfZT0aBvuF6/rm0okWZbJBsC1NdM
tzlkKQ3yBrHGuMbWyFnHpEcMMkDrdDHt8XCDS3wwbYdoS0+lYR/xS4ak2yUQcCdCbW0uO4IIHkZ+
SzYHlRjvCsl+T7KH3xP+GQuHdmfs+Gn/lsXG30FbGVNP40QJqXRywDhOqURNQVQaJ8V9gVc+G/Vs
RdqPbk39mAG/Snm5n1ELotR9R+TGKKSwIAOGL8+DwTBje8wJDTm7iPZfWBLQPNSE3GZcgY9hA5D8
rStcYqsUUeUYa/68nthK40EqnCPDfnxM9RcnrqiJsegNiOsj9T/J2ovMLtDG0nyOJ37hWODOl375
RUsiXF/ysiIhLhZyCo81BajKDB8HAym30Yb8K3XQlItYy+A1lWCl6jTc8XfEXl+EwF5tkW+zqQqx
x+TmijrdkAZfFkd+RgILvON//um//zMuSOORQinwf/LkstLmB9nuBGA0nUOR61jq1tNxNHhX6LjH
EeN48AmZbZQYpsCRo7E3cOJoLf4qXelnp4WqrsvG2LGxz8fRCnrLaE6+PX0VzYylWtrJHocMeXg4
xnqSXHUW0W1RvGuYixmEKdEQtT3uoW2t0qjEf2Yb1RqzgmCUvftg1OqZ+XoBd5EQ3JuxWEMRtJaW
deIbirJzozTucwKBxkzdz+WOv7UkFkgnCsU2aiP+YvNq8okQ5l7DrN0Ds6dJjDiAmA9VPRoHmsDO
VtyNB92oT37sPTdiBAWECXplm1wcLF9WB8NZOG9J/1w5Cm5dwd5TZ6s9xNLbdiZcFUIg40mY+iOo
iF7zjLNKBa7/Dpe3zWjBRmzbFFbz3Kh6r8BNYiyAZlwZnrONHmcTTcObMcRZFrXdVa725PrXjlli
1kB6JacESiFqyWA4pZVsa5zuQS5sWL9Trw6J1RyczDDXRIJwe7hg68SMqq7J0As0E2Qh14EORB3l
YcJ2rZ2cAf56GRwuJup4ahyqP3deM5zoH7aOcHl89izuqep08Pdhss3AAdo1s3irf5n9j+lnGrot
SSttrhm14/A5nUt7w2gfPwCaiLZFPEDoEdUr/NwIoySW3NILjW3KEPGgVF0/h2gTjJuvIdjxfRM3
r6Nw+S2qYuHUjvjP7R4ANdNAFF8Kvd3pdeu+5kD9ziS0kGF6xOkiktdifK6LyN54SaSdTM3H3Vni
5pzsq+XbHAr9F7U6PMnIXoAFwDXGGS0XE30seUJg1NQ2To5zsqeF2TaIo7VY8DeaykLSLtX7PMhf
B3hjaXAvNolR7hLBvbKh5dDlrK0H+WYI68ES2rfWOq8Dml9N+d0ZSPgfXxNPs1+lu9iOKgZz+8Vi
3gG+Hdgd0FMdCCHxbUrW68Fgnan9JRl0YIvlPYRpSzSt22RpyEPekb5QNeZWc1rovY4gfUlBsrbW
ZdYf2HRC7LNy+iNi3q7Rzqf5gq4WrK8kpL+ipZwDNsfaanKxlqmbAsJ0bn5WnXS/bR8S7MgPfcmB
2WpMwlWHoRgjipwHKq/eSQavZixXCk4BU3cSEdyxRnBKFuJ9W+AIog5QW5VF+2Wr/2LvzHbrVrIt
+yuFei4mGGyDQKEedt9J2uotvxCWZbHve359jaAP7rV9Cuf8QD1kIp225b3ZRKxYa84xDcXK8Taw
rWnoo8oEzTlU26JW4x1OK7lfprh50mttufOWy3jW8Pjtek0/mrkYUGe493E4PqDShqSLqLtE2jDV
dyOaXFPdGIc89sbCfYE7RLL3VjngDYMnKNXvavrcMP+uk0VSQw2FCEVc9oUz8vfGJOjZGIfXoBl4
3+biI4wHl8klR48wvxNRp985j+NIBJ6DqiA2kWc7+JX32MeQG604Xk270KoRiwnCrJ1o2FHIjXsD
a2noCP2gVeUp8aW28y3O0b3RC+wsndyBm3iRftTh0ycTgATp7dQDg7MGVkU6S5fagK/Fzn03ZIN8
9NrplDR6QUwCnPxY3LmpSjTMdP04MPbrOf44eWJdgmAE/+4x1xLxyXWSY57Ub9ymEgkiUqcyhBkV
2URr2iAR0/wxN4HsupFHfEpmoa2pMQzW9aDRuERRMaopW947rBSqS0azStZuvg6JBFwXXo5dIzzU
eYvTB9wQcdHG3hgIBCmNssTNwjIcasXJ7hDoVlCUQDWBGrDHeJd2OCQ7Dt+kQF7ziDCQUooXsD8b
o1P+Jguol1+Qg6ajI+6S9Eed4D/zG3veyw6OsK2Ppzp+16cetUqYfO35/AwnyAe2gH15WnQXoLEs
tCfpbaTb0N/u06OUqdhLwzB4gpN3b6rLQ+kX9P1keVPwYqJRBwmVG+MmPJGuyn2sID5UGR/Ib527
fOD75Az7f2a/Ie4ZSPJpXQI/ggfPup2Qpj64ZgdOaE4xLEqQXl0NHrHsi5tkCl6SgY4txfBayDjZ
0XbhQZj86hZpFIK6+NLHunsdCFPeNAZp8EWbMd8FOCrw3B1zRc2bXQgkSdtvDTyrj7wUGI41TDe9
yyOYo80jnfxCYyVKNA9fvnNw5xpzcGci9uTL3DUaAuzpNYEXvNdy2z5HBIPu8LpihBsshR2pSFU0
pmtcY49Mk0vNRBi2tviwaTU1Eg/Q3CUHBopt7t5FNTzxsHpui4c6nsm9eis1ymnGa/6krc2e+Ds8
2pRHrKWaHazpBVduST862QbTt9qHCoJQwNgB6CAXs9tp3qefIqwat67XX2M5U96ekszZqOi6gfth
up9+/SBN7LTFjxEQFgHRe8//UTDVC7kY0gM761UoxZtTE8TAj62z07jYFpJTJkiVR0hXhc3xviPf
1EndXcMX78GOhSB2egh0MDoQyYFCwUUJDSVzCaZH4T8Yxp2F7iN6M6wKxHZxQWW09QPjK4Ec60qp
vBMOSVb5DBRrw5noVtr61RmNl8Bh7NCa5Pfm9ncx0U1sk3fNrE+B7L84qAhASdM9CD/yuDtJ/woj
GIYik6hRP86IebOkeHQwArd2/aOvD1n9kqTf9YKcFG3lWS91f+7hEVee+VK6Dr5EputpHlxFYu68
kDk4tLkc9Qk5E2mM7BlFssmQDFZ6FxySzt+hgTjWgFb1KdlMCbyMimhPZDbmJuyIDu+7VRR8cRHC
NKTd08/e1KQVe/LHEFXXIO04dIEb0sXBjJoTfYATnpubNmTkqe2zobhRJgqLWUY0wv4HcMAOibUB
1RHZVegSbhvK0TG+z5svufs+6+3W6NAk1zT85wg4T0jLUIDvT2oawK2OnA2vJN3Ia5OWJwt4QviY
YkwnBlgNrW06hkCy9DY6dHiA8UvT84vBEsn2zNpjnIZMu81D/CG+pIjoFIbc7A+jh9qqmSXDUnHv
q+CaSodkGDrygwQYLhx29qHfUTzoDKJbRpmzv5tN8w7G/rsDRIjikWhKRryO2Z/LGspqnH3zEX5r
7RebEgqqgjTCG8cqbsZSYF1RMxOittBdZLzTtbOzO37pEA6RI3Q2mh44TQvyCO9fp+dfAi39NuTT
1Rz09aDKEo7KRpO+a118klN6weR5yAQvFg7SJHLueypU8AUHownHtRchQIqsw6BBCeDIuSqYBZ6R
D3UU6+AzEQ1h+0ASsPFttojAu2+rEpfrjAq7NUGY28Ox8dmlZXAaEe23U0GcTrdLUYHZ2XRt/PCr
7k3PEsgWDQ8MBTbBGxh2Q6viQaPcM+iDRchIaqbTxhgcy6Fal5b2qnnNp8gQjJoHpJN0PxFLKnVL
XR28yto6KLCMqDnHHRZCW0O3yowjISW6YY3p+pYMeuOM2fCY9/mmJe65wJqgFc8gdenfnlsJWKIL
jrkdUQwzsu2S9hpRAWe9+2Lm1LkQeDe1bV/amoiO6Xuc+5sKh7VtMF40QaaKJ78ezniT1/kExmDM
aAq6NxprPWfQLyboKqJaQrHXSVdD7oj1uNhEEwxuTYOLgdhVpjsxQS+z83USOyfLpIrs2/5WZ3dc
y/wQl8W3dmRq0JaT2snFWjbRl19cfP+PrHFBODq9kikocuX6c3HHWainhOfY0jSxj6jf//7tAeMa
yeTifxVpbEzQOyEGm9F4SOPngLC5TeUj1iq0hySJ3lqLm0/r1wMtkoXdjVkSB157PPEqT2v5OP/f
ffkv7ktX/+W2bb613/5yZt5+yzBtbhtk8dFv9kv1F/5yX8r/GAjgJNZLaXAjbfyPf7kvxX+kbkuI
k/gUPHBD8n/+j5y4W2Wy9P7jkOsN00OAlcHFYPy3/9L9jy0cLN42eRL8NH7r//zv37Lrmz9+/WuW
PW7N358v3TVM1+LfsbFzErL5h/sS5U9MkDiBd6U1jdesr7192XdfYiYfVCvJvINjsWe8CuW5kj8a
SCRWLV/DmdLGa1h68t6+m3ArMbHxSNSgs0jRTNeesIcWRC2rh2x3FueAq0UtC6S0PxK8e0GfIigV
yf3qfSwyv1z9/8dL45pcnt/eGt01MZRawhWmLblYOF5/fWvIda6GsVOI9VF/MVBmIHGuJ0IuRQ+L
BoA5SSb9xfO9k9XJDfFg8k4Xb7PtsskGZGxU+adTiP3yRytNB3Ikose0BtDVJy5DjMG2t0ZJNyUO
Yoj6mXEz4b/A4iW29K0L8gAqIvSKEvIMZ5WVRfDxDhBvg7WF6CCZovi2GtBb2ENJFeLH2hXuPY6H
Mw5PNRoH8wQzDE8MOTOIf8dmY+eli8wWXJjdDUxYyKtKM595SubtDbNHdl8N+kE3yicfhusuDzgV
mX76HkUBbifwoMBavWZvx8ThGFVNyzVs0Jz3qNqb3H3wSlKkEKv+iEQabUMWnZ//tk4KLWxQpqLs
1+t0mlUsRLCvLYbQ7DQQ4h02jdHIfyR98hbaibdn1oWcQetI9sHyIwzySuMYaQKyqqrMXjHGHzS7
adBfdBAE8QuikuNBQhW3qZuSfl+Z3hazRwmYZJ8E7LqT9jTXL/23fHDwojTwXzla7QLRvkilRU5m
+pvLZZuaC4MLbROpJzBgTAcThPKzrGleh0UL8UVLGTHHE3OVyoQ57/eP+qx9DWmPb6vc/bHcBqic
8QqRnLcPKezpUfdnmXj3oO8kue4u4XNthDxL3afYT4KtT1pFwzkPtSrheHn/7vco57KomnfL7YuD
OjjOWQNO2fRPtGBLMv7gkQ8Cwiaj1NzrmaHNTJPQUtmNQRCO2WEMyvSzXXHxsKkdGVx9NxuNKAS8
unRslBOUSD276px1PHhUU+oatgp8lY/Zc1QRKGqkRn2MCQzaWMIEHsb9k0b87vCfyeZF8KhYRUK8
ovpzZM/gVKuVkQtNY0rk0542QXmczf45c4kx0fAW7xvSW1knvFPSkQU6V98jJ3hCc0f0py8IyKAT
uvwg16MW1KkyEpJSmZxgvG3CF2ME1twNTF7DPuexNjEQ1mC5RFwAAm5Py7NckckZg+rv0foEA/8m
yWDNJjW5hcvrGylb9PJitg6xHUa3lz6tDLwgJi+bxlyIzC6Q8/zrHoCwyPQvbiw/lkeiLeRxEFhJ
lr+PyFju34usNFdWVjUbveWilILfpZfE7Ip/J/T5TTpMZGm729qZ+vXyrDZYOGbZXf/7zyxPb2wW
cCqSGj5lwAu/3HwZQarSDD1ZOcdE/X6pkcFBvNk9mTBk0dNg3kQ+iq2cFbVtPGRwBM5j7UPxRfOh
Bwc2M8EASrTc+uWDL/8rLU1gLzX0eDyFN8ti5KtrQC+W/18tG8s3W/5YPSCBR6q0HkwMgOMQzjvd
ENE9agfG07p/wuD1wMGwAQpibBwdyHts0kHtygIGr/rjy492Ew99e+p1/LveE6bDAvnm6LQTmQA+
RoIg+9CC+qkzMeuPUfLoRFN9xGLMVWNUyZ/k+Lb8UmdphicLB98fh37PyHD51KGm3wa2NW/JMGTg
xCNImWsSNiHffUFkBXvndiieg3byoaPwQDhC207BkO+7kCbQSsO7vw3S95z8UupiGiU5sTtRTfqH
UXk79jqbtzzaT47egWxBWWsFNMFQdEIHNMl6wG29Y2NaEW+AELQsGKvxVhGGWK+GFOUAT2Nq5w6h
qGdgxA0Fs2ROT4R4opYMSGeXLpZX8iUB/nv9t6RNHhRT0fNfHUIBN5Z6m+G7PJvz9BTlPLVZWzav
GayYI+l/vgoJhwRg57vZc8UlKy9MP/wQkmFC+U7I85mcJ6p99apK0TAOUh9P1M2xDYLPyOHQRwl5
6VpUbDC4XpzoOa5KnxUhRnDiIRhUz0Y1IYKFjIzUkSyQ7UjsQcjkAw/VCsLAiBZ0pgMiddAHTMZH
nzdj2cxJW8AaNFevuSblnnx4DCmps01SXk87E+1m0iIDiilfXiv3peai01A3qUwxMs+kdC6v6BRB
zO28GNVUSICMzReIe/9pVP+3Q/wK7e9Tw9MVkK5EEgTbhKW2xoaR8Sqvxmup43uMLOumVuvv6HIq
aoyZzq/mr2Tn3OY1T1rZsZo6+WQ85EN0Y1nztVFbVW0GMJ4M7bC8GcvGBe11BMyyDX02NvXvjjN4
I6ITvL0E8rtqNpMKWoPi2JC5DELCd8TNPHf8+GDoNnSc1gIVNf3u8ZaxnFxhYKVtzbPBqj3vvtk6
DdUG9djGT7L32SDfxUZ1ciu8WaMdlmRMYMAO1jh6nS57zFwZHeKatG+6AeFq0rjtEPfJS3USdVBv
jGtoM+OaK16NtoEF5pBj4ITHrmQmTNHB08wtLul4H7U8c5HeF4iSSFTdppbztFRmxdTrB04atBH5
o/QG3FVcZQ+wQ8RpQEunVy7zX9I+lqcrrSBGxzAgqtfJ9IfD1EH71uR4QN+3xUR2MGPUhnXvQcQT
n8vypFkeYDJiNVcYgQVLUh/z1Hp6TUJ6A7fexNrE2FG315kezQwtWmYmZaGajjPANe9JexqSvEJA
e2ysWW5q5nVwedhOe5Mmpdd8DQU7iog52o4Rqn3eM7YJPcYVWmRPndoEGwsSXCWbGOsDvt0QcZpg
MCYyhkokoYh1BG5St+KHZHRelwtRQMjfFZN4XvY+zQ0ZkxMpLftrXqLeQ5+Zb32rCx+HamIDUxUG
g1+aZjVTXp/13ZPg+NtAt3cc0b6UBmjIrjokug3Yky/Fo97sRcnggxwri9sn1lXKfYkyBraWrLtt
nvEMug1Pg8Hqrf4OS3wLr4kqXP0qQDO2wpu5tsPAXKowx3WfIlWBJqCnN2GILngpJDKTsMVa2GBH
+Hs9QJ4xQIGlVovlJVz+VxjqSE898l+WLzPALF0ZQ0pg1cxS69RH1G5UDDHs7gKHGW4Ws9vlBiSy
MtavbkHvipCMXD4tu6DrsjhGyhjSPEbEjVssA64qDUH3wSyKqtswoR2e1y4VOJyFzIT44idEWi3/
zLJ/Dmqt8VR5XhTkd8xvaJGRbAeRgS+52jejj9Btqd4THFE5w0FgDo/NMN1Wsn6viMTlCa23Nn3K
ADA73YYH3USuHjWof+NJHBRktcqH+kiEi7HNougzalDMjUiR1QU2YokkKo5ugmU4ol6PTl2DoXM+
ByQxigTAKqGWEiiAr5VZP5CkwhEpjpjrx+O1sj6mkInm8h2q0PxG53DXOCxty2rlJ+RlLGsPho+a
HUg/g5EDXfc9sFTMu9oezKUSYSfuLNjeyyaxLPq1np7LXvECOtbEZe3SbF4Jv6DBLtvsnKgKaXDn
NxmFjO0Kq92WsEXjqgKB01mnaZZPtEvx8KNeW/3zgcv487zFactwSWJ0TSEciRT89/NWX7FqOnVN
0I6qoZYHGRP8YyB9ukqa9RoCjiC/TMe7gKZ6Kwny1pHsHeMoPHpFkG10K3zTCIU7xbr9OVfGqzOy
vGUNpm4CEw4BNLXalfW/fG7zz+6KCdqIbZlDNPMs25Sc2n89J4a5R8jjIJiNdda5BN24JUI7IX5h
o248De35lGAyXwfmeannER7eJxVvX9NC7i9pO+5lknr7QVBokCu5bzTtxiDZkm7ckIEwwSGAASqM
GdgMGi3GzmDxMIkrSAxGRUkkHnl1e7AEHz37zX4Ku7elLJ4hqf3LPYLl9NuZmO9q6pYUprRBPRkW
SKdfv6vHWcWuQ7pk+sRrFmZU6Iii1d2ixtXKwduPocYZVn1ezgg/j7a2U4O8sLTrUu8kOl6tpkTB
mzclyH2kC6iO6yMhaWwBY3FY7rwu2iPVI70yCfYf7YSTERj4z9/GVJ/2177Y8m1sVIj0xxzLUQ2S
X7+NQ56cR96jv0noHkb2Z2e1zGUM/zAjCVgHxBqJWiVVNy58xaKPjsvCUery2DFR2KhQ7kgfnjOt
/+stW97tVPMGBKjVrk2NN2z+G5gQE+VeUO3M0F3HDSJXeyiSg0ATVKgKtZ3MYgN8YrmonT4Br2aY
F37/l6/7JySLrwuhS5iGI/B7QBb4/esOckji3q4iNLGhv0KhsdGyOxKp2Say7lw0NBPqqNzCObrN
pnikPKa+MATY/GU7XAo4tcQttyKTw851yYGyFVJ1gmfrd6zU1cQvVWEwV0Rq0KktTbDRqbeIyUB/
qgWGRhLgir55NCLI29L4/OfvKf72PQXfUNiWKQ3P1aX84yEdYL9yAk4cXOlsVpJgHKT3bJDgvekT
6EjWDUKnd4BE0XVMXvI4aEDJ+ykvtiLVXv7505iu6hP99pTxcQxX121ErUDPrD+6r0NETHogEiYI
jvjovCDcR7PGSaNUNbQ/4LIZZhodeI2AUVQhUNhymsgNw9cKi+fq6SI9mb64nQOfvgbZtYdGTi37
3kgwggWQyOIv9kBx1LLpJ9HXJqYEznWP3DO6PMsGyslT1iPTclUe9SiK1tXMXrGPyXtUspFp23UE
1ajNY6n2NJ9Ojut395ZX/3VwQwOw1+3AIPaeUdcMGXT5ycvrL+muyOyM4h+gpmrrQRSr1vw4uLq2
/JZYnAPJkN456DTWlToCq3o9xpi5KgKcTOMDbw7hKpQssjW3FGTvyz4OThTXiEHtXvvy0IxIzQIS
kRVfgPfpdXlf6og6vRppaYCuIwp9allZ52EPet0/LT1GfR7qvSUvywVamgwYlx78gnpkJDgEjRCZ
YBVuqbYn8FkNeEsTCDy8rdGk7qDnow77Pd4zhgIY9Vn0VEkUDPFA+Ge1m6f2NFgcbKqmeVkOYktf
h4zAWyKlGwZy9HVGn1ekQCiCru3SWvYbwwPsmS690iYOjhj9DBQ9frqL7R44QYGOITAKXEPhc+Ds
B4s7uZTAI34BMoffCUXkdKdP4lJn0bUOGK6hVjOcKXkY+GErrC7j7YwvcyxmC3UzH8FwoMIDn9CT
fjPUsLyY32wMST3hq+8EkfYUmwOtxTrUnjJK/V7ARzeoANXdouDuDwl3euP07E1u2o7XJqBCm7Sj
RhDxpQhIveo1VGANQmGL8wCuuoYS/GpPrN3C8ahyTEL4SJQSZb+u1R6QKilxEZak12RMzXTTeVn2
EmfEj1XN8cey5CYuyb2VhrtSFU/C58f9yGracI0ZDytk38pvREyYr1f3AaY4N0JkaWaMK8c5mleu
Oz0E0+SehI2rJI8xsflE/CCxPQ5exPqrcV7rkbg0wmDKqU7lQ8GJbabntnzZtunJWUay4BLpc7Jl
Ly/Wx1KgkYxEIGVFJc3hTi2O5QQMr2FtNekxxnn48LNvrc6fqT5XRxYaC+C9BlacIpMcJOgGewEP
B9W/q0RwNG5Jqywpy9e2ql9sdWxkVenXGrZsYL0h/1ohDdTGsMpUXyVBq9xW5GJ0RfUIPMPaEQja
w/OJu+2sFoXW0m4RmZMkoBrqhD0jjSf5Bq+CfxrC+hTDeN31IvmRVTMKlQCRqK9G8jKZziV+y6VZ
oGVsza4V3KDUx+eA2GA5PYo6ITQGUeJy4tap8DauiOl6srCg1AMnC1gEAMltiZTHQOYVoEjlhAK3
NFNnouUdzn1y4lTa0HJc/NnFDdiOwrh9FRVuAyXdXFmTCVpDL5uZQSkvfUzBRIlb7krhPXN2Paaq
jVDE3n1ZEI/p5n6ya0rvbdkGupQVIkMtW7ee3NklcuqmjbNj60R7Laubg1OPXF1P48fZV5yRyRY4
yc+OpQVZYVO7hGHTmDghLOAicjZZa1rIy08hlEiE116Inbj0PO8kVa0SEWWHLs256LN7BwXvatn5
59Jm1NXz27HFQzTQqWHHcGsSNqY2K6g2mKkqP0eeau8x1xfHAsfo8nQNJnluTXdt3nv/KuP6PVLl
l0RcNibtYXlql8pweWOCiYVH44C0crBl7AZNHIjWEZflIGiVzC4tvIkoTN67mWiNf97zhJo6/bnn
USR61IgKx0mr6/dSgyw9L0WtiEjZ1cUlt/YiQ+ZDMK5iSzt/zU8steUYqX8J0aMOWNvVFchDzuHE
LtCpTUO4nVuWsoI2O4w59nMeZjnBMy5YpMk9uUGM9dIbZF66zW3FwfuiVu5ag/M1heVlaR3JpPVP
s2R9RD97mFVurlM8Ly9aHj4mSUvUEgdQemeoPTmMd2oX6tyedjbxmn4s6+1yV1ytYTY6Qt2sUKQs
lxtKtXqdSCYZRx+nMu9ubnJk9QKUCFW5FYl7NAi7WlvGK34ZcVnaUDBV2DrncSMEYgAxPGZZ8+xF
8nk5kJk5faGKtfZnl3g5g420ezY28JaBCNwV/n1yo8LoBt3JwV0yoMlQb1Ntb3Ci2NSWyhkgrVIt
RlwNa9C+BJHSIakhyn/91lnQc4XrxQbrgUbzIxdHmhoMpF1gogXTjsvtiCqLNlRNfFe811UxzPF2
2BQ2GJN/eWb+VowLQ0IW4ARoUwh50vv9kRHeZKZNGkDZ05lULSdcI40eXXwlqmhcnp1U9l97ffqu
dRDt/C4+D3wfTkaskIzhbc4P6fFfPtbfqzdT1036yLolpLsQdH89I+SxHIfRBRpRMU5Cb6Bt+956
soDZr34+KequU47inXK6XVNhMR4No9v9y8dw1Az19yrS1A1qPcthxiuZmP1+eVAcz3WKaY+WDLrb
LLkx4hZx5xB+KSIogKpVslQdpFNSijfA4AnSUfMZ9jkOl31AKshgC9j8jLFUibb86RmptmnIF006
+cEKPzRs9ljCk6/AxIhY4vkQz37ibht81sbw5qsGjTbRdK5hQydz+eB0xjMHV1pKN4FDU6F1iwjw
DZY4T79tycWlxRac+0yUAOIPUdyCwKGVGkV1fm4ZbSL6PvQdTfxRw9I025F9Ev703AmCL+rcczdg
N/kbdDaWN3bp/MYVh+CBh7kiN2WL5wv73PA+uYCchD29jJn5LIM3QvDQvqslpS8AThZ5/DBqeXAY
aklnmg9Ga/Ol7YjlMAvzbaTz8vOc6uZ7iHdqKaZDLgBz56PFlGKZmRErwcle6YGi6aEa6MpxBHqK
E67Ksup20xiqzZfob+kyLmb7nkzI3Gal74Su/6DiuERJvMuZeQzURiRC1tR4ZJjsltEaWSa4nqb5
53wZYIu9dy/GSB9/WRvKKHiyw+Ytza375ZT88xUt+3d4Yt9Uc4ZW9Q8tOCxfe6kAl7GvF568gGTD
dKRXqPmuDbrjZ9t8eauC8BCUIFx5p5bXTh1wm6qmxlO9t+XIpqs1bwCJ4UMG6ylUuo6G1PKvxc4F
ZXm+jusDmQVFO0S3ywu5TECXj92AUIvxZFFUMbxpKut2+XydG7zbE6IuVTapMW0jvfxfmjN/byoJ
U3iei2oCOrTD+/P7ayNDL5j7rDA2gZpq2E78ZU6+Cq1+jdVjY6o7tNzaZatYVsjSYyawPGzLpyTy
7Ycx2peibeSLVAZS9vv/qld6UuVVwvHrP7/uf1NUmMJ00XMYhm0Iy3SMP3pKPiHcujb05oZpFKcN
tSUZjc353CnP2AkPo9txgFymW3YHJk01KNTmCvyM2U5rPRhdOW9D139a3phy7s+e7dcotlRLlfaw
m0H4sdUqoUbmrTfclVb+7GMoXwa1zGf/rdsi/r7AW2pldwysRNKy7D+6La2nYeCyM/fnCDtJKdGJ
cblqoBF39gB4N7Fq4ltUW77J7f0wUuy1wromPrrlZV6kTcZzQ8H1U5D0m57lV/2Kqa7m72ur5eg4
G3k8pEUX7w/9ipsWeR/Cg9sEfvGMb+9pnnj3PblMyEtk8vN42zL5j3saPct5MyY2bU6UXoI7Mw8s
tHmBdouH8ZgxT96nn+r8tGwQS/t1mWKWbnM/hLG5nVQ3fikFl665sHVKQVh2DSKUy788SVzeP78d
LR+aIXThVaPL+bP/EKTB1AXoLdAXpM6Njy0B79VwLGe0Xp6YPo2Bg53LSEr3NkaIb6SN3HssO/hJ
k1NQ59njMD47bvFMDrx3xrXePpD3cdD7ojt2tm6dl/8Khp4M9WHD4azZkeLzNSsEnBIyKcsaLLG1
0/XyAm0FBPWpDTpCdB2QcJXjfSe/aNeFvvMArLdtBGZpJ5m21s3ETGrHpYrR3vGWiczBstwUOz8z
H3p2Wz4zUQHoSux13+NhtLQAThwtgln03TYwYbzSs+CpkvVTYd8wj2d6io/4MPruJp2EeIKA5omW
667V8wHm5Z1nqQ65jgWT9IWtH/r+pej4AJ4W0+SqtA9h9/eWkwd7v4qw8/MmFm7sYrvCbEfajiYB
Hk9achP1VbARKU5eS8N/w4lc31QdnE3iFJINFpsN3soTx268Ltqp1tJDjWGhH14yOe1buqeR9xDh
14nidD25PvvQfJc0hPzQSIOBgfwG1fM6CvIPMxh30uo+ZxZfa4Tr69FqDsMSeWgwrGP9U2raUxzI
u7DbugOPpgmimw0liC1tY7oMLovwGLc8gdE6RXeEtaW9zzUXmA/BPeFIHg2Fcehrl3wy75ooPUSV
tyf8qDbo3VTweGKIztMp077DLKgyEJ1Nk36VGNnxZoTAlOwvDN93+E1fEU544WZ6Ngk2I98KOXCU
PTaIZ2Oc4Kn+OrYtNDEZbkVgbMvSBjrg3tRn45PUi1t9RKHTlNdwHLeVhIxWH/ioK5goyQB9HoWm
81HF/Y1Jslk3r3ciY5iZWKubKb7xyPigO7mOOvPW13RQgDBIx526jmnwQhD6ZnCKY069P8sMVl//
6Q4l82byjay1MUO5r8D5esbBSqAmhRF8YAgSRKxzNft3/sUaZn7a58/E0GdnUgO2+hCAMaJyvm2Z
6ON7VlmJAAPxQOrtykvAq7u4Zl10VT7UnpwfKZzpdm6Zp4k023oj9Ceg5jdBlV2wn5wZXDFHd86N
CfyWH15U1rtdpRutc79hpNj6xUff4OC3kuNUIGhPvOusAykKDEas9vA4Yk5ZJaWFeAIKAzjExvFv
3DrbteF45xjtIfXsFxShaBZItAvStynpHmy+beqTWJdcU4J18sp+mezwi4bBBr7WoRikA1rR2AdF
f84R/HKkD/xV1pRrUH+cz/Nd0ligmjjAG+0twZ77Uc6nMBt2wtENZu3GXgdViTr2oENVSn3oJrk/
EE05bYGtAelIqC2rPjwUPhnIUDk8o3qYih0ioIsNgw8GHQHH+jGTV02b7kgCw1P/BZXY2rKLh6Qw
14RcvumWdoEdcM5pooHpcVyPg1x4a2jNtZzLO1/L32xY6UGdriEO0GjI8tPoYAfI8zsDM0JSNDct
QY1BcB/5/m0eMGeWYl9BVI70SyjNuyhN7vETvY6Of/XybhuBqXM8baWG+JY8s5Bg09MpjP1dAptL
Y9oeemwmWm1tA9iCxkEDY15HCMXFuxcB+bb09mEovfPoEdJHE81wNkbxWIhdasZb0b+a4Q8RPp9z
whmirtkaAtEFKnX9MZLOfR5s7oz+Gx999INDadLsxl//7OOlSd3Pwho2hNHu0uAwI4rGCofQwKVs
gIBwobm/IexwJW9ajE6e8ajDPy9uiTAy6u96edVroBzGbaDxymN3Z2KDSQitFFGm/kQWApm2caHW
z2A90OvFttBRqvhdAdQMgjUIlo7+Ww5rsBrdVaDDORr2La5u3wPxeiLnamHGjqjjpjKiMUAYPdgH
0ZZ3Y3MCQw/XiqRSJPQWYsmkfyf39sGd23NjBbtNOHowUs6SOyTxbQytewhLZH7W/Wx+H7XuMPb1
g+2Mh4bYJAKSVvg1zpqVngI1XEObp4n+IrWCiIpP2E90oi9z5W0Edq0Mq6UX1TvpvlkEpsoAiY/R
bT3bQEGWwCq4bUBw9XaD4adfz0Cn0xx9hJtta1h5RGuE/g09qEMlsLoZySWe9jr4BGwI187KjqbQ
d41NJND83pfGZczro0nDE1QNFQfXoE5OpOhW4Afhj+B9gYWFJeExo7fNLm7tY38EZmHIY12A7WJO
DZthE8uGsOSW00PjYhCi52ZrRzfXHwz7NWb4ojEaHfqjjq8LBGBRnT21kvhsoWYLN+FjNNq1cRJk
XaooJAyHKzriq7ZlKmk73zvTOaLuP3N4Xun1iwglB7hmlSZ3YqAjjtbSmffh9EoaQq8lWxOSURTp
R3f8tGl+hYQ72DMdFiFfI49i1IZwUjRPgCSPIiASss10xB00VormwWLorjG6GGmxoTbdTiJ/Rpr+
WOuoK2EdrLh0J7ufTwNAMTSEvGO0DIl302usd2ju8QvhI9PviqTbmUROCDI3dFgtlmz2mQYPqX9r
Z98gna9K1zkJgb6e3umm8d2hXa+bJc4Fi80ZVCZ0Cw6N64wc7YL3yHTjU2ddyzD5PpJFgN6jRc6T
uy8JKQFwwASpdLRviw9LxwsY5PnGMvg+nfs6eMWzm3QnMRKqZCSPc0Q7ukWOK0R8NV6yGDOf9jC3
48bwzVtweBZUzPrREsG11iEKDp71UQiwWqE/UcbzMM9Ncul1SGJF/NBBUCXchIiM3vko+/xsaOTC
UqMaKPt7TTWFqWvIsxXA0vLXDvrv0NO3zYEIZ7uGRhsIxG9mL3b+5LzVWCnjjHgmLIwH4J/3QU90
S3yWDDSJnzswrr6GlsWEN90VyEgy0yMfbOfLN9e1twnrmad36/CMou4mwuTsKEyOj30IRqnGCKSa
i+cE5lVhUIGgjH6vWvle+d0JyHGEfas/9UBViMaTZwAd7ZaqaaZJa2+nOhD/l70zSY4jyfr7VbCU
FkHFPGxkVjkgMzEQI0GyNmEJIhnzPGWETGa6htZaaaGdbtA30Un0cwfRxQSqi8UG1F/ZZ1p0WROD
I9LD/fnz9/4DvLuWpkCqfp5A0AMJJW3r8667is21xhk0eAle8lo0zmtdRY861u5brCJB9wbz2Mxr
8oDQADS4yFBG2IIMBKDV+SdwgvyTwOH/xWPvzPI2r88GNK6IHUN+WtrcqkMsNzYJDFdAP0G11hVf
uand/QTjuduflBhl3No29DQjdcuF/K6dKsOFC42zz8agmSutTkE6zTmL+FXf8vzFlO8B0Yp/hkWh
nkIVxIlM/nA87rBK6xc9kJ/jCg28W9tB64naZnriVYEOwkAzlmTG6J4JSYjEPq3HIL8bcy89YfNS
Uhyy7E4duhYad7lfDH5aYkXeojDWWzbORq21lD9Saw0qOG2Tr+QAe2q5BIjJWQ/7KbtDsAb1cEXV
TuR3DdHyLQau1/K7Hq7do4LsCkQuOwEv53/0Ch3NkIp+sOkXoIvwGJiNAyRpMgr/M3qy943K0+c6
FGD1riyijdHcpCg2xNGksx0gLI5A9zpnXNM3GgLKOSMuHyYCmtqQfonPNK26CmMg47Fdruw+TTmy
eiiF1kmhtce5Cx+5N26wyDFmx3uTVjBdrU8xqDM6W9HHoXmgdHyCLM0NIikwWDsi6R7qU+N9HWNo
wAAeECdTppWpTDuXk1b8T8PEJinpTQwuyp9qArmhxDZ3XEbaCB22bMFo1Txsug4HpBHSWl9aeRZA
csQwdtQuGntcpCj0REgkLGDDf/DQaexQtMxrdx05/nXV6AXSdtNJX1z43X5YKUAlcgVDyjgIVu3U
nYx69muooqc52ccCnRY2zTxV4fu5xdxHudEB2Tx3SlCa4RSCetWuPBc2V5yfI8zjxeFJr8OBcuzg
sxM6oI7RUQK6io7kgEt45U7vxyT+TMw5QQr+yshwoabmHwrgLvAtYlROUwEHglZQwbFbAnEVXiL/
rqtoo0Q9EkRFaZ/TxQSyJzRTB5cqqSCsqeFHu3Y5+elJgaTbf+lUmraGEO9yL3S7wFG5uiy8lmVR
TKtWNRZmAwKy1kHLlk69SifUUmkxL0jhW72atQWOE/Xo7uA+zzz8ilGMasL0Os7cc9XM5vgQ3yWw
LaoBaG8xHA+6fVZbxgIVpblmYfeotjdmdRk6Dxg/LIISSSgYBXuMWqLIWXPh/YBv3rEeW/5xliir
fUBBYkgRrUcxSdeNedtS10rGDGXqYrqzQoq0arXT65bJdnCNysntBkTRwpHz1jDZ0IElHPJCWlYc
aGaXvB8i0AeWj2BDYZSfCg7CJVjcS2VcgHNd+m66pLyMTbFNZuP3XjLbo1szNWiaBGeGAiR1X2Fa
ahUU+JsTM+4g18e4+5Z3CFKZJzBccz3H/ajT4QWHS3QPPTRYiBEVOMJz0CKXXXVl2FO8sUZrxH0o
YjcD4xR9PRuleeoAiGGWun2qKbg8T5mCWIWGTbGGd5dSZuHG0cHv6Hk6rumu6NwkF2BXr4tWKcaN
1zotoWiAdx1WJ0kxnkv86iTaFIo9ffSjLDtNXZw4/QBD6Dp3h/NgwMAMnx4MbmuEwhNdfQ8k1p6H
U+N/rsAZbjJNQVwSlVGLjCpa4W+fz1C7qM6HLqtntZvyX+gWiFMppXKCiHC1CLm7zprRv5kAs68C
razWVVafjmiwnFa9c6rRQeHORvsbeLKxaivVONU7l3O7q+Jjims9Gl5jjxogOCUcZy2sVp2PmVXE
l8hus9nV9tI1ULoOtdPOMPdgusnP+ygyzpSMYzFKzKtBIw/qekinErjcp72xQnv/VM5ppx/HCP2X
mYFslGnq1PSRb0xSU7CLEdYq20lfEseuChc5NzzrH0Hrso7pNt1aEYJyXBswEzOUbd64V/noP2jw
HehMgnycAnU3BfkNuQkS9WIqS8DZy5FKS0EXQLSHDQRoiGnDB0lHkYVQCWBwPKQkFHAcLckltuyo
d/HTbmK/T1NfwWKDC6JBLeHxNwo2Q2XvDUStEIGjgJ8t4sT7jEoBacrUbHqBYcMEqll+ySSjAZ25
xVRk/WNnTY2oIwThCFZeOMShMM42TCA6e8Yanad6oxbQINTKWxYNf8kFnS85HQ3ODDhcxKhnghUX
7TkTxVsUGe8yR9kEHoKSlYIeoZIhOKaC8ZUF6ixsiLS6Gy8kTNejwjQj21l5Odg7C91KYjXtd/F5
ndbf6XmSo35jPoKbZX/eVvY7Jx64FzZ4D0QMJ/+4BGlIuMJvhUL5yYsMQnoI4EH2tuTI+qTCl89x
/BDPFeu5cqsGe4x+LRYezY7U9Wi7cL2SEwxSDXWpCuIN7aJVpNdXnE/0xB4BF/JHQg1yx+SCcnUF
zFsR8CyIJRUBTliDQlUQksvA4tCuoWeUxmW+KO30Y+ujwVZlzVUvavyy018Y6noIw/o4GjZWF0T4
QnxpRYdAo+fwyA5RZ6MIYYlmoZRHg0j0VEsN8Jcu9ILMxFwCxL9SzIH8WbQVkBv9rGcYQQgAhgNT
jQapSrEumtdISizcfXLiABle0LdHc8pRL/3MlVBYpR7TBX1OpJlbJU42iUhqHRKUofkkEQlNp90h
R3Iae1X2iFFIRIMmgmY10+3mo6S5TNO1bSPtIlq08iPKWq1el1hr2epKxifZCQj21Q2VCFtiYIYM
jGVM9JczFhgYxkOCX0oAr+zRy2p7APfB6EckSAVCV3KeZLdGKF2ONQrA9MaWkmYlISSKEOzMK8qD
DmAY7IO5ppUeWs+DdYeWQ4BdIfMpp1tyCnxnwo562tgK2pWZq9pgKL1j2ZDGdohXCth0YVshPalU
H2dNr3D367IzdJT3OITRXpbNDtkDe+TlKNNX249yCl7KLSIaj2wItLyQ+1Moe6PwIaCOcYmtslJ5
7NvK3IgjalGq9PKDgM6+D/ypJ4xwEUMeNUSIGP8JAaMRbSLccxeFmw/HGWRyCS+RtE9fYGbyPNz0
Kucn3s9kEGLU1jI+WFFNBBTVdSrRQKhpOUmQIXfiuWEU4wXlfGz46BzJjvaey1JlcYUNS5okXWnO
NMrTc7kewnLpsACBtveIH6Oo+djZsyFgh0G16D82EUY/spco21+2WhAIstWgwFTJVrUboE5eZzoL
hnVbc8dYyfew70DU1NGtDA62J9K6jjp1jaSAp+brMawfmpY7sRlR09ObC8nvqXs6+6LBVu6zU3Sa
ke+pgtNwGOHLweiZ64a3lq8npUYH6Qdc7+MhbOjNjMPMe9z+Fno6+73THGNqos89kCtBEij0U1DR
tZryqi6JRXoT6NcT4q2zlDD9iLSRPa1kD6cyXMtmkLdvHropw42IuSw871btrFs3co6DJiMVFvi0
xOlRbUn2kH1GwNeCuOIPqKixsbFRhhLDhQQUHdibfAQ/r2ZI4ZsEFNG2fwyagsmncBK7bVEv47Qj
N9aiBjolbUMhcCKDvFnXWLQ1Di46YsHXSCRhTHEhR/cjKKRWn/QzBQGe5dhTQdbj/iEozM9DYCv4
FHvnspkSx+N1bQ4ozDTFvWZM78us/KxRtAq9+hOyExwmaNPUlhafokJ+Y/RZuFZNmPBNUC4UtSw3
FcC1RwJBlYVceJtjub/lBlPJoDY6KadcQ2rAlV6kM30ad8c1uV8X6Od4udBt0M1fu8BOKDlnNAdK
9Kofj+oWstAcBgNiW+JDCgKSDBNymcc6OZcPbVZ1tfcSeRaCt1h0DiKkbYogkovyGmKN534GRKg1
QpI4cSjZ+wvT7peSJIk2IFQnoM0zpLLcY7dChUeGvCTPTJBpNrQ2ljD422ld1SEtcjM8pmGA9keP
slkJ10bgEFZ0ET+XIpFHNHWTChLVvkdUz/lQ9TUlhtr6Yiqtw0rofq1dbIRsG/M6djRaH3t4i4Ku
hNVJPdNGJExMT8fcBtkhzTaCY8i2lB2LlJJbsrdWLmaqjwtFbn+5CVUF0mCiX0h4lTKuaGavvaAo
HgkuWW9OGBxYKt2LadEKcGOM8t6sNoW4n6D4+cY266ZVjY/iI9HB0KJkEWTHiUCOqb3wUWW7MZ/3
skEnm8AyXMiQJ9+LDstjadTViXz/WRI8KBo6vjJRk9grA/XbXP+c24OykVlji2TXex02GMgs5738
ILItKw5D29I3JVATEBiohdkWqCg8RNXJ/9AJFGVF6XvfBcV506D8IWJnjLAEvnGU8CA4yfAvDyQ1
sddl4J3ITRLqqDgjCSOauDDVXXz20M+lNSGa2LJHn9jw85QrOirXOG9/7BTVPzaBdMoUAZ1BTi88
qpSIVrPA8D8GKQPYyDCiRNwrbHanKIWqDElNAD4auBAPJxenRDGleYNxFFWZk65ey5RSonaHPPgU
Wd1XeczIqBO33pUKcuPx9AGg1dLBEuYrHFOPMDpX+xLHAWUuJJYmD1PgiXuuwNdERvQpJ4rKU02+
QQllQB4E80xKjvLsVfcWQd5+T5Z+/dth3CJUOTZRv4prqq1YB64leccQUDI7QReGa3IO0X7qPErx
gqstIJVWZJ6NXJm45QNvbHL8xszCPBcx0mkCCPboEypmzO+KM0EB1zDLg/gkofzg2+nnHtLdKmMf
V8j9rOVcxWWPUfHe38iN3lNDI24C8oW1l2PzYdIWzxOg8wLsIdGN9Z57O84WqLYKulKLXBgSrN0H
+S+JQUwLqm92bV1ooYVGkqDVD1HnrVRh3xmM0bFWDs4agYKFaygID+vXI8x+GdosgUeV7EJ5uqRW
S6H3ApFVJP0E9M0VKqNggR+cOMYfy8lA2kG1CTNtNuATuxdaevJ0nuqOSrG6x+YvmbcOscbMdOxT
BBUTWHtD/o/5jqCpguVEsPdLVwJfCvzozkBSWutjqmupcBkwkIiUK0Ni5ByNMBQaHnFKTDAyTdqZ
6gyXMW5dkuUscDcTpigz7KKuG9TfzQI9yIQSjUD8GHtMWePMXymQOObR6F9UAiX+93QBDavNBDB9
33i4vKUf+KT+iWXaG8va3zZTjOWbQFnZfvMR5cSZ3gmaERjoTFfArwYrU6/0VV8Dc1aKL0ZrtFcO
Bjt08YiSgQuuPneD9wgnLHEqRztNj1oWwYOEWkiWhJwQp/fPKNZQZ0pQEOyGtd4DCyjFVQM0Lyre
MctPwHclZ08uNCnzIBEong73L8O2Ey/Z1P8cTLBR6mmF0Aa9rbrbSZxnFwr+rA+y3VDzcFUZ6qXt
UD2NrZBWQW2fjYmDzCVrtVD1FTrxZ8moRss4theNQEiJj2y0JUwdpHbkomxbqGpB5dxaSGbg9drO
5XybXnfXN/Zanmlik0jYosyScOkwp4IYpiHTk5q/ypUhUwM5CTLRbsWtTe60sbCuXd+2JSZInm1U
9ahMf0MmodT71S6LT/I7/kgVfkwTGhuVtuaE8pcyqNWi0jm54iRQubbUiCh6NgbR7Y2qhatYc1Ej
Jp2scxV8Sd19VQrS0BEzoSDwu9UwpCWaDjE26SnDExIltu4xggmGttuZx0WXTqeKqp9V3ZgfS7Rm
X9MW18VkZUKXSGxZZdi7VA7alLvpeCnvAV6CyuRQ4Z0ud6CM4bGTRcsKayJBdEa881xp8Lb0UVPD
/qk444J3Zsc4QQielYSamHp851u0pGxb8Os7/Bwly3/Q7CsgVJ+KpD2jDvCIWaPd+KnyrZWPUGvq
qsVCRoe2q+/lm9Oz4Trdo92l4c0od5aEhAr6lTchgFa0xk7mVTLsyDwibm0PmcH2fdHQeMBmUuLc
JDZ3GhvkNBDelIRSSS7BAQSxR66WcgFLFDZ+DRBw1epU3mvlgpcHGIJJl6iBL31LvYs8/E6mO/lL
aNSTfAR7NKVS8zEgDMBt/TZffqj2uK7WYv2g705m7VirBLlbvzeAm2EBdRY16sfBd7/KUwNKGuYx
CKMh2Jwt5c1dAtV9Nbv0vfzXKYcIELWtd0kbJABGKIHcKpLOfjmd4wx0zZJHOF75WgsCp8rlUb7H
MbHhT8BJ7MdTMhVlLi/5fu+QUQOplXOHJGRXdFeOgCN36I4t1JwSlpYv5cIQoanUav9ET4QQ9/hp
CkZiCRzTdWeEV7m4F+lpo87iNDmVH3VQ3Fsjje/ssAnnakn3TP6tIk7Vk86y1XktOKP7hmHkm0Zk
9muteFydqVnL0C+/XHkBmWuMn16xtkQYVHBWXyi9+UmJT5VBrU7kBcvap5Cfo1U8qThhmRQcuwK4
hOQxmwROESrkyxL/JxZ3gb242JfZPBroedVmcJPtkZ2Vf1PVYU/Q63ik7crA0o0oZ5le8pWC5Dlo
nnyj2trJ48knUsmxQ8HCV9E3S3HKFd0q+WkDYSyeQ3IA2k/sRcg+nwM9OVMzUztL9BgGCsZffsCR
bYGZcImXfrEfkW696bk+UcVFL761euXY7MvbAFVsTJu0a3dSu2+kYm6U3Fu6ZlagF04jhlRTxnG5
6OXzxVYZkCZyQXETk1pU2HzyMUX1RorhKEVywzF3qCx/rlJfu46GVbD3+sdblGUXV/sJi1PXBlou
JHwGUEpc8yA+Crk7DtYUYWwSBxvgFG15FMEr4YbkTJmwV0Smtv08tUjB+fZU0uVuF2oIuHMf0Nhw
y2upQ8BVYTi1Uoqr8mXZCnAZrUGPTsRpiTrtYu6kvedeJKZzLs9bmItc+yUpAzr4gEZ2PRm3lRl9
CBv9a6hapzKMyzuzM0aA5iOgBTJ8FBg0LJ1wOk1jbiaJy6eAkhvQTVQua4s6j5KUV5bJC8EQmH5A
yTmJ/KE8DPYVPXZOXlxwgVzPCnS0VwZ+a1BdnfIuzDVrmWnRKuwZOego+WT0NWU+5rj9CcKP+HSC
4diTl68VI4Og0TfXcevcUKZiarivpj7mWa2AfFVJufYMzBEUGlRZlTebmNLYxFnc5H62MNAsp0sP
HTI3cAHosKjyjQFneTT2VxoKV/hPBO7CRoXJAlcw69IuxSaMDGygZWog8g5XhCKf7tjZUncazJcr
/5jG8VbZm2hO6lT6c2edu+Rh2RDf+74/LCBjf3asem3lenbSg4HpKqSBEiXJjzu8CRX1lCsX4c6N
/QWd0ougAHythMkqTGLas9lcreMKQd82WMUG20ux8VrWTMyQKjSg424AEODUMx9Kz1h1Qlk8naMX
e6LX1IDTrqdnLXR+lSSguAvk2nCDU3fEknVAsuPaDWxng2L9bhiwk6gt9EuGJsJI1p0lmLv5Sacs
LcddTtGeJpZRKBudlYj2JEy2FmkPHV2TOQUpXAmwiCuEhlVSXjaZhy6fXrrLOFh2g9qeI7aOGraP
l19pXcExybj4U13a560+b7lgLBDUO9HD/Xs33IdrbVPVVbYYJ+XELljVfWjcsB+C5msb5V/Cml3S
a3vz1BjMy3ZffZp8VVjuIeEg/1NSgSkanNcUXSlwuxkuqTBRsO6Mr9MIxjDBcNNQ9tXGd9TjrNHA
2YFUtTunoxnNq20Qx58xMzkc4gHVjkDvNig4HmdhGXPeWpe26d40VunAHR7xoaU/3vbDx6rJznKL
4pDugOJvdOVT6QSodVlY3tTwEkNE9H91vWrrBU15jNou8KaUXG8CIa13Qp4yxkqp8fSODqHl03Wj
5GCAOxmK8AOeZTwTyBBKzPplksfTzDBCAL7+SGaJ7o2j2HN3X6IDIO5ztJ+2gYPN7h7bREQzPaRT
sxuoaw+wTheph/hBndSnOD9ESw9UMlcRDHbdJr2r9l3PfSFGgrk9DbOeemHn0W5G5jVtV/F5u0co
BwnXcWnEJgrXtfi9KjJEj2QVx317zC9jUKQp8Dc8uHl4a33msmGtpq6+U6izTgMiLXXxCXXk+hic
Htb1MD/R7zaCBwcwxVkZG8AH3f2pMzTeXadvvcp4sPaecRwG0X2k4mYRQbDTJz98fwfSeMIOmBYQ
1CHkuChtGU6xaF3u3uDjARlwcUmI8qCNNuGe+9vk6N4K37Obji4AgjrwDhxhcqXp6gJ0mYd4ynjX
aVgvtOAdc8SZNmYZIxUDw3moNazJKq0/15CGGOAkJTHeQ3EIEN8z8zOnND/tqeGc5tiP0WymRYJg
3zhv/PiLlyrRxsxa98QxhotuGpzjiCwKQAhXjqHYZqWOXV1FGU9NaCyHxdfE2adQGroNtbH4dF/1
fIxoxCt6hGCpiNjGbRP9DhcfNMSPfXErwJQANGPgQn5McPI0XAM4p7WkiqEvG6tDdR2TlsZGWglS
+RI1J//MpUZkIvO8GZzyA6W4lWECvbUtSGqZr9sQjNF179yhOY+p0SuNMZ7YTtaCCaNzr1LtOKnx
l+t7ViHBDYxFctpEKk72rOXjzOtB8VhMROkFJbDcDG6ouBk5lflIDPj/IpTUu1GT/FJ0eVuP1zi1
FTkqknlLW06IgWom4Pb/9CTu+EKFEkXqZpfdd3Xw4pcelSjtd5bugpZXAZODoLOEpsKjEqX1zjFM
i/ul56EGqWK29psSpfoOYL1nOp7tWLoHK//vSpSm9470kLE8x6MIqLnuzyhRWpaA6n8P5dcgFpiW
YYN0g/oPp+aQ7zGWQtemQzaITm5LK8TuBeZw3mYIRe+r6jTSk2Id4+pK06XgKlCItBmHKoQ2Yjyv
llkZiSS1XwKXVSB8m0BYDTDqfv0xxAQJD++JoA+3HPOntAIF5r9HLuZ4T54JVwPbOWXCA5Tb+X0n
0P5Ju8BeB69sbRgWlgHXxd9/rvVyVZXqQwBAaF6HPtDg03ogoasM59i1oq+5Wp+CYV5DXUSSgJbG
rDJwazLdew0YbKRr+gb3zKsSvKcdQk21AlGojJoPoBrZy2i0KUqOISlpqInbXJ36l470EkzjRVfo
F7Y5fvac6H2Uehuny0kWrDXA7XMcVE7oIuYXrW8vA6ui8pH3KtCq4HPXkGKMGe2bfLnPDWQwMcQh
6ablF+Xwn9GR9bh1zMjBFqiRUwsJVJEug5AscxxR/RGyckkrryycB21PcgKAUsUAHAl4vzXvA98F
REjncZ0oxX03VPTuDUpvXg2EPwDLGyQANYyvadQdF2p9643qfWiYAxXeYZPoyZWxV0DOUSKrgK91
yH3Meycy50rIJWhqgMthifWQdqQmXUhvRB1A3dU1OOFs/GA2w1kavyfZGuZebn5KbW+OffN77vSI
DaAixg3qq+Oo90GAzrqiXPRYS3KxvnUsyiEosN82e/uOa2KCdYCPHzy5IZ2mdB4jqDsb8CQgsW/P
Em16qP38IjKbdZ2Ksu4ewCF+MihSzYuMarZtu9taW/oPXoe9AUl6CcHsljb6g1LQHe3UoYJHBl7S
rLejpzA9DuhRACsLt8TIiNI170SfhvNcqMZMlWteuwjSzyjSmccZwA6bU/YMzAwozZYaYVQCRaGk
n6twL1zbghRIJbNwzfi4TrD0taillboazyeKE7NKHCqToy1t5O0c5lxVftWSTxD3EZtrpzvM7ZR1
CP1HGMod1+YmGLwl5gYn0QgxhCTouttr1gzThiRoi0WZIwoO+3ile31DhWpYTUWtzYK+RbrQ5Gbf
ZHOrrO+MUVAjegyF4i95OV45+rCOvOqDEdNihXBHzwhVCdpWd3ZX3Ko4E83xQTypBg/XJMTzwv5O
NwqI0ohRK/XtUJ6JTMZMvlhDo0EdATc87c8ieFgz3Qc4aur2eZ83H106505W3Xl6u0jDUUOze1xH
3CVnpk9FgALyR0sRLhRYbVEQvGk0nHnGpj9vTRpcYdKd4dVzkmjNfV5yUDsdxb3cOLbEY8duutXq
/tJXO9SivOpzgw/N3jirqvB9qoJIrHo8BtPkCyw1m5MyBlXstr/CFDxhehbwJLeJrswA5Ia469Fk
WsCjDNzspGsN0CqCy5x72n3dRwGZIIUT+u9KkH+wINBw9mP32VersYu34GHzeYoXep5iL4mJGc1C
ParBLYPSI928MJP6U63nJAQYTFtFr59qQ7Npp0gDf4fceTt+CgYLdaN9claYvmjXoo66T7cx9mOk
E+HHsEF4JHXjZunV3eekUOnARbMU75I46y9hgx5bStWve0z47J4su1MU4sg4nY2mjoAHPlWGh7F8
pAABNMkHFTMIL6DwJWucocCpsf4QuThtvc5eeKkJ2G1vsY/TlOUeLur9ZpjwLQj32SflPGI7zNw9
dJOKvLsPh6/tgHuUN5hYEdrVTYvV0MIErZ8a0aYug5PAV86z1sEyc7/HrDS+3NedggsaPZZmsPX3
ddautQmRx7o5oUhz1dnaxlR4HwVkx0Vbfh3b/dpDFnZOGkxpC3GkqHd/bVTrMxize86dM9+Jroo9
ne52mG4bGrFM5shR0/hosEeGSbvMdJaGmnV4g3N/VhNFVAeS+WQa06xonFOlLCYKijZOJ2T7Z3Ol
PuZv2bhLbsKOehVcnJvco2rX4/aOpYb6UauNFQ6G76nYo5Oh0cLggqvRe924AG96j0Ix6iwk61jf
hqp/3YYEZG3aIgt0q2l48bUR4OJ9N4SLPE5p9OAK4NND5CbI3YdsG3pbv7Lx61iKyDUzjfK4sMAm
+ZE/rhQNzUI3Krr3BGVljSTRmZkILJhWb/wwXpQj6jTt5OKkZiQmICp0sVB9xmUb7Z4Sb0gdggqt
kvyEK8Xw3sgc98QwMkqvqrt2MwTY9m5Rz138kaMG9EKMqdqFkmqUUMhOFpo2nlrghWc9qFPViM9r
tRuwWa5OOuGDopdhjh0uCs1XvhtdUomMAfqWn6kif4xDG+F0Ol6rKkg3eul95Sh4r6InTIZ762d4
M0W5aJCkGpBks8e129sGeXNhR2FyYQDBuStS/7RTukvL9x+m2L1qEx1qRLeKAMFzgMWfkJ1D9T6A
2xZ10wcnRdZ+LJEZ3S9TgRQJYBbvHVjcVml8iRpTA1WWLwMFavIAF3RS7QxU5HSaI0GdafsLb++s
sLIKBA3ha5FCM3TTmi4ebi9AryNrpTv+F1jW1qJK+mLujFvcXcGuoEq/jsOvVhB8KvfpIu7tu0Ax
qG8Z/bmPKyUFsLNCML33XlaKatxnz+8AoqtOt4xtqsqd/shl/HeTs3/7ICKpXsqE+6rbiRy86ThM
v0+5L4sob2/pVYus/Gd/6I8H+pbq//AWQF58cAuQjyQf5Y9GSLc8cffABcOy37mWqSKzZVhQSi0D
YjU02eDbt3XzHW6cKvkKogUO3gMIgPD3vpuhfzQHf/zxHifzj3/mjz7AbxchXeeJXzUFtv7ORV1f
g9Xs2aoHmuJgCjT7nWOi2WC6AMbwXxD3ob/WFNivnQEWgWqYrupp4B5MFzDtwQx47+DecxFEFdGG
yU5H8K82A5rz+EiPVHGxcX96H+jvdJMdYNjICCJ3YzHgd/vAegc6mpPVJXuE0GoIcbi/1iLQnOcF
gZ+dAvYBsigG5HKu7882ARYUKpAeQ3U01/NMKZ/yF/v8LwoiP/v5KWE4ju3qOAVqmEU8nwL2CAUR
T0O6RfU8PDH/ckvg9SvAxE5EOMzYQN4dFSXUg02g2+90YoPHNzymCZ2Fv9omEFWsV50Fpv4OMB0r
HVkLzcRA+TAS6tY73UCABJVYTFLQIfyrTYDz6nzAfYccDRg/9rhlqUh4Hi4Bi7PSQSUX8yEPpT+P
FfJXiwOvPg2td4YhhFVZ6kit2uazKTDeeeQBzILJHKm2/pfLBzQ0pV63C7AVouzqqFR0VXyHvMMZ
0EwOCmFjZFAlFsvkccb/Ukkh4imvmwLyYlUj3qsaa+HFYYCPk8E9EaU906DWbX4LvX9qCv7ED/39
ljEPo/RB3i+iXfN7N4x/9ANPqfXL739Lq2UTgQ389zK9/Elx33j8448Ztvj3fz5oQsjc/7tvCrup
7/558LPNix/+9tm//1vff+ngk/7uR3j64jra1dv6SzjKXxm/fahHC65f8pZvtdGX7ffND0slpfvt
SV/0Vn4LYwdz9vfLzsFXv3sVT0/089//7k2wzgjdB0P9g1fBXTPnU7yY2cPXUHzZbfMf/Mxf4lV9
rZ+9JrLP56/p20f+bkf//NsXZ9Urx20OXd3ozrxyxGVXF+Xu6ankhsSojGB6uEp/7uO/BxUfHv2S
7Z5PLImLOMxfM/YvXdPW2/TZPNCfe+VE3BRg1X7vmeG5ey927c/NB5O8ffbmSHCQB3M9chyyeBcl
fI7ww3npfuu6Nt9nOAeb/F8TGii/uL/Z+skH+Aeh4buHfrH1v4+y3379+y8tmdT26Yg5CENP33n6
4h9tvdkujaaDBa2TiuzE2KP4o78Xcx+v7H806rxo8Fi8fhYnrDcYeZke3WzTfvtQ1E+PKY02X0Sg
72b2T0ahVbdtd9k2PTiCXoagnx94XeQPYkl//8Daj4+2H0/zeya43gbdwRNrLL1Xv8DLbb7NDocV
94Y/Xhe/tzr/NRtOnEBPq/2f3W6Hp/Ff4qRNA46Eg7fwBjvoFzSynq3xH73YH6/EGRqcA2vmaSR5
Mr44Yn5+68x2eXQAohF1zj9ehX/iYbu6yx+ip4HEs4qiwWuHnYfbh6dRxJgv04Kf//zXu7K7T6Mv
R8XXozbcHc2p8xcHf4Rb06sfXAx69B8W1/P/+DSYfP43WGxzDHZrJEAOxn2DdQEmQxASvx/Woo7y
6plgALKlo19kjpsfPU3/08hiWqw/yjz+5FEz35a7o7td/XBw8gpE1Ws/wSKO7knNDha3/cPI/eM9
swzGsn16PDEN9hs87LLiyC0IcenRCpj67iB82G+wTJZ11NaHw4o2wGsnedmGUVEeRmbhmfXacW/Z
4attdn84sujdvHbk1fb+cBO6b/D6VuGziP/yUtH9lpT/ya3xciFIJOFrJ2D+t//d7o4e/s9/+++b
HlX2g32HN9DrZ/h0l48H6/d37po/Pxtn0f3zFEB7edv+J8bdNUUbHpwkmvkG64znfTYLwurqtS/v
fPuwDbYNye7TWCICaeYbvLbz7Vi07eFysN5gK59zjxgOorAm+pOvn4n02aBvsI/POUq/fDlcDNab
zG1H/N3mh+EMFfI3mIdiEnGy6g7fnP0Gi+19RNb99IRynb1FaJejPpsI0bB97YJ4DJcKYKpm2z0N
J5/6ZRXm58PENTn9w0FU04X7xWsf+lvx6EUhUVffYNXd7PJdsE2fnlLMha69QW54Q/m63h6d7Yr8
YNHpwgTv9TNC4eFweeDU9wbjdg/bg+RbdoBf+7S3xeElRDfeYEvf/O1/FEe3Rfa3/3nEoju6rP/2
v/Iv0WGxVTfeYK5vO8QAns21cBZ99axs8+l5sKMb9fqBPwQvdqH5Bgt61tVJlG+PjrfNQewHVPP6
Z6atA8frMHS8Sf2PMgPtlINDEJDX6x/41xd5t26/wWL7Ncrut/fDYcSw32C1PcbQmxf7W8CqXruS
Z1F9dEv6chBEYfb8aOR/uwLgY6fk318JcM4N6/AAfouAsqp3uzwlqDy9UHFIem+w2s93++hZImn/
cNX8uPhwswW0e3QpDuCdPBzOReYH1u/759ffoqL+IY/a3cPRTUsroDkYXXi3vHZfzRlAlpd+p9Un
W0b/+C/wMH8HR/xh52VbR/f3dJKfnlbmgsJGDeeyp6/9TmPncfx/uw1s4nKjvbqG//3z/79rmW3D
mgX5NJlygt/gFoY8cN0drLm3uIOtttOW5Yx59MHzqm+QsG3qZ6vsLRLWTVNvdwfnDsDOp0f/nXX7
J7cFz1o9jSJfmICgv3Y7nxT1s+wau+nXD3vaDduofRpHPu2Pj94fB9Gz3f02PwyZtOqf/sw/P7UX
2bNl8BbZzRV48MNLuCAuv/aF3Wy7h+jol3r7PDP9QzTBn1xiNyOF7KdnFG9NF454r33kbweSeOaj
ZRbVL86lt2jXf9w17dFsmydPzysf/y0aHZ932e4gUmIP//RH/vklt6KBmR+td1EQtgcR09QB+r5+
fG6I90ebRmRIB8PTtCcaCWjla1/rL/fd0XnXHKyXb6O/waL5L9fLm+X13XLxX4/Eq93V+dGL1YnZ
K6hwILOOpsEkQbTvhxvs+9N1+Q198q/p72sSZPXvL73/JSUmH0aNNzhAfslBx9QHa+sN6qISSXb4
rAK1/NqdAAApQIj3aSAZed5gg0G+ZWLlZWG9q6cdNmjUOg7+yhtUOXj47bOk7SXCsPvpHhiSVQF5
/MHjCp7Ea+d6scuzbX0Q5d8iHG9qpuHwMvkWhfhl0xbPNofgSrx2EubT7kt4OLdvUYg/jl7cqH8c
UX+ctR1v62L3e2fRS2Doz6+zYzL4LwelKfcNdvQquueS+yx/897gza3g9ObNbnxaAyJW/BiV9uM5
Xu1qctjDYd9iHqiyHM6u9wZheF4XFEAPQgOyI09T8s/nVGuEG7f1wSRob9GO2Xx5ERxIOF7/vJt2
mx4+raB2vTY4nOzqZwsMQskbDEu6Sqf5MBWGuPv6kc+2bf9sNbxFb+AsasPueWoiKaSvneGbtOi3
yfNHfoM5PouI6+0uJ999Vpx5i37GWbdHnKv4XXWuV4Klz4v0gTl5WgsiqmnCofu1M31e5P+Xu6vr
TRuJon+FPxA1djaweVkpENptCREbk7wP2AtT2BjZOBH59XuuzajcwdRVfLap9iVSImVsz9y5cz/O
OWO8YuwlYYsA2bDVL8vok9wlgDdmxxkXo50BfsWL0b6CcTRPJAuN3TqVy8ZIDSdggxReAztgFOfv
U5xyeuOFItLW1s5kRwOmq2wCTBvCwKXXzCBk5saqsgPC2RxtvApuyKgyRrjXd2YyZRNhyJjilyTW
h0epodF65V7s9rXadWqGGUce7tvGFKvgEuQd95i3xyn7gtjIPi3iVKeNDGDcI4KrOexuAP6Le9nS
6iigMOhyCzol0wbNyGqiJPOLmgykK4pgiWDPx16N95JS6a6Ib2MzT2I/0wuuuox4bpTm6bOabaE/
d5uBqu9X6xLy2P+S4lvHRGw+Jt5vIYA7rrqmbeuOh58gjg9s7cM/DSlEvuusmKkjmOBrwcq2YJeV
VbS+yWYAmyif6H55uzcHGQmy+pqOFBDSInlbcAR19Z4Q/ApCv2+W4MapoRmdnjvzbADi3Nd63NTK
2SMCX22P+oHZIfqrKySJCE/r0T3bY0Cdb1JI2HoMUkam4catZ/d0CcYHeI2P2mEkBh8x7BwXghUm
Bval0MhIBtr3T7SdrTOGMp85J+TlX7BZvGUMGE3L/XSMTSZ4QB8JzmCDIYHe5gL63apJYfRFJyhl
blNhSKvgJGTgMqJtZ4SLcvLSbd8lz1a7qnPCfq8AWbfF3M/6GC4WCZ+NTVy+/jSdGQ9rzKiaTQF9
reZnANtM8zq/GDI6OVgLXG0wh38tP0conJV3QGqkl4XBk+mDbmHzJR6ZLWyts8eNVc6W335oP0Tf
fQIh8++jdOWRtMIeYdwBaPhzo7ccg90RGR17hT1GjaJEPQ4RNiMn1ciwkNGxqjYxIiVY5Tr5R6W7
l4wSfSSozbHBA3TtQmSYGE5IBhfn7yy6ipUgfer+cMrE66Lv78TkWvlU6Yn8kKjQPrwqywjCCmyb
T6Cj9S1g01JP7yXf9PcCXFALS9WL0bQQzb25a9SnZsZ+1QMTgrTrDMgkfXwRbBIgqsUa8Vm+dJ9e
rjohjBrvjDTv1bCMF4YKuZ5bBhUGtxo8JSqUvCC8K8QEZmms14zR7Ioy27kF+k0lt4xiIlyFxpww
OlFQk1l0RvIjur4/NIeAQc37DOwQQhM9yYEIp35zOW/TBMLI/qiEbfHFbLT5BoxcfLTLFrtX350F
F4Tgqap5jlJPliBgJPkVJ6hmbEI0MgKQfLU8nhLCvr41XqGGocaCqrJJj7aI6F62NWSkhVDQ8WyZ
wW1DZzW2zzovCBgFCSGj46Jt5d8CRgh2l2w00zboETLAiUGUnqzrkjK5pKr1Ak6APzgyZAZAaQLp
T4sLZfzc7pxgdQimF2YDt+G+vwonCZHQdGms38kOQ8K+npqv9nimQ4aE09RYUNPVVDAiDKkLSFjo
W0fI8EgPr7OkZjoY9ddHm2wh2Kbmg+HqPm8hlbWpKUkDoMKoI42KJ5MvwTatwPaH7x/0fmNUe6MN
ynfrXZ0vuQiEctbam4xtHKNJOjS5KhNWhLbTo6P680OEvmhpVylC9Jopgj5qr8eg8JTng+mMINex
hkJOvjI7UW+MF8rZoC8JkfXG5Lo5p5taiHed3QozwU2/ODPc5wnxbkJMCAWIlVkVbs0/3FiT7pDm
2M5f0H3T5Z+rHu6OYJSAbtJVnHY+gDe9QvZntXjiVa8Lze0r97Wn6hLNUzcyhc2sQnDjdoPzLm5w
bD/4xJyt7dkc4OizPC/ceLI0+2cQ1j5CglwzMuG0uTWb7dKLRqqpaQwZ3q8eVKdr27Y8dPg1Ymn/
Sbv5U5KixqwiSkZodl/kXpwaMjyCnOsaNw7BAGeGp3bj4TwOfyrdqdJQbmsHv2CZMFtI8qVrIowz
uI98zINBM5i4/cy8ahEMhtDNAFmCOvgYZ+ogXae+cCAjAhzO0W7WWssMRYeqeSuqj56EIAPv+9Gs
V5LQuADAbfQyyCAcwp8K1GKV68P56B5yyps0n+0Rwi8E8co0AgbNR/JpwHhUgyf4vdH/Nb/xJMkK
991lmMBQlXzICv9lQ8YOeQTy8hWqIWrhcHOU+4BTC/fGY6Du3w66RftDeb5OTPbHvwAAAP//</cx:binary>
              </cx:geoCache>
            </cx:geography>
          </cx:layoutPr>
          <cx:valueColors>
            <cx:minColor>
              <a:srgbClr val="FF0000"/>
            </cx:minColor>
            <cx:maxColor>
              <a:srgbClr val="FF0000"/>
            </cx:maxColor>
          </cx:valueColors>
          <cx:valueColorPositions>
            <cx:minPosition>
              <cx:number val="1"/>
            </cx:minPosition>
            <cx:maxPosition>
              <cx:number val="1"/>
            </cx:maxPosition>
          </cx:valueColorPositions>
        </cx:series>
      </cx:plotAreaRegion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  <cx:legend pos="r" align="min" overlay="0"/>
  </cx:chart>
  <cx:clrMapOvr bg1="lt1" tx1="dk1" bg2="lt2" tx2="dk2" accent1="accent1" accent2="accent2" accent3="accent3" accent4="accent4" accent5="accent5" accent6="accent6" hlink="hlink" folHlink="folHlink"/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'analiza skupień'!$F$58:$F$61</cx:f>
        <cx:nf>'analiza skupień'!$F$57</cx:nf>
        <cx:lvl ptCount="4" name="Switzerland">
          <cx:pt idx="0">Czechia</cx:pt>
          <cx:pt idx="1">Croatia</cx:pt>
          <cx:pt idx="2">Slovenia</cx:pt>
          <cx:pt idx="3">Slovakia</cx:pt>
        </cx:lvl>
      </cx:strDim>
      <cx:numDim type="colorVal">
        <cx:f>'analiza skupień'!$G$58:$G$61</cx:f>
        <cx:lvl ptCount="4" formatCode="Standardowy">
          <cx:pt idx="0">3</cx:pt>
          <cx:pt idx="1">3</cx:pt>
          <cx:pt idx="2">3</cx:pt>
          <cx:pt idx="3">3</cx:pt>
        </cx:lvl>
      </cx:numDim>
    </cx:data>
  </cx:chartData>
  <cx:chart>
    <cx:plotArea>
      <cx:plotAreaRegion>
        <cx:series layoutId="regionMap" uniqueId="{E91A0FE8-A22F-4D56-B004-01B915A736B4}">
          <cx:dataLabels>
            <cx:visibility seriesName="0" categoryName="1" value="0"/>
            <cx:separator>, </cx:separator>
          </cx:dataLabels>
          <cx:dataId val="0"/>
          <cx:layoutPr>
            <cx:geography viewedRegionType="dataOnly" cultureLanguage="pl-PL" cultureRegion="PL" attribution="Obsługiwane przez usługę Bing">
              <cx:geoCache provider="{E9337A44-BEBE-4D9F-B70C-5C5E7DAFC167}">
                <cx:binary>7Hrbkt24leWvKPQ8VBEkSJAOVz8AJM8tL1KmpCzlCyOVSoEEQAAkAfDyOP82/zVbVba7SvaU2x3u
6I4YPyilPDggAWzstddaW398Xv/wrF6eplfroPT8h+f1x9edc/YPP/wwP3cvw9P8ZuifJzObr+7N
sxl+MF+/9s8vP3yZnpZe8x+SGOEfnrunyb2sr//tj/A0/mKuzPOT641+51+m7e5l9srNvzP2N4de
PRuv3bfpHJ7042u2vzx32+tXL9r1bnu/2ZcfX//mK69f/fD9g/7qpa8UrMv5LzAXl29IWiZpAT9j
lOYkef1KGc3/NIyyN2mKijjGeVygDKd/fvPN0wCz//5qfl7L05cv08s8v/rT3/8+7zcr//eP+9mw
X7bNzLdFssefd/XDb4/13/743Qewz+8++dXJf38of2/o+4O//z//2ywvun/68wn8E84+f4NQiUkO
J5xmZUqy3549flMkCRw9DCcpSWMY/iXsvxz+f2hFf/v8fzX1uxD8auT7KNyf/gdEQZnwJP+pQSje
kJhgQrK8zOCik+K3QSjf4AIXcVmQDBdFUqC/EYSnZ/G71+J3gvDL1L8VhF9G/ioIl//+ILDJAH78
7o7/QRDK3iAcJ0mREASn/VeJkL/BcPApLiERUFKU38WAdWZa/nMx+NXU72Lwq5HvY3C8+x8Qg//I
nv8VBaP/64vC37t5/2AU/oVH/3BphqLwr8r8V+Tnrz74L02Fn6ngP7Uo/P/DTP/frPUv1L16ck/1
z5z/V9nx+6N/ZrzfTf096fALvTx9+fH1Ny76FyHx7Qm/oZ6/5f1//v7L0+x+fI2KN0Uex2VJygSI
E87L16+Wl59HkjdxmaOyLIsSOC3QqtevtJlc9+PrDL2Js6IoCC5QXpQ4A6ExG/9tCBdvMpyUqEQZ
TMsyTP4isN4atfGfIf4XZfCn319pP7w1vXbzj6+BNZPXr+wvX/x5oXGCygIWQYDNlWmaZKB47PPT
Hcg4+D76X7tZYWmi0GzsgqEkWRhyWl+WeZ2Ys8VpmYVt8iEOVRSLd2Z+GGbZsbgPe21T37Ou2GfK
jdxYWuATHzCibms/JmiQJ+fK2nbDvYuyttq7vqw2dydiydos1j/Ju6xcnjNv0Bmt0TuYcIkHcSKO
E5qN28BkkVy40+NxxIoFU2Q0j0ZB0zh5P01bhZBsWa9o6kVXmSJ+8lwJluIq6lVe913cUo/kzMyY
BTphXVCf9rdh6rI7HSPGE6tpFxVjFbVqYtuqm31vWWFtuCW7Wegq+rPOYkxXKe92z3smyXBRciKU
5HN3yGe/NKR1JV3sfEOsW6nqLwNOdpp5d/GpyhuneEG3smyruA2C2rKbqSplRN2a/sRlUfGMnPMi
+5qMuz97qx5aZL7k5TLQfe6+zvPwk7NJcli2PWeJOC5SlxVPhlsSyoWOWXldrpqJUIS6dVNS6YSq
mJhaZeXExpTU5baUhxHtn4WKHtJh3qku5gaJ9TzHW10muqcbX36aVHZscSP1SycWfBAot2zjadXN
ZUTTcliqglsahK56g07tIs59mcZs0P7DLPlxNOsjzk5bmT/BVcto6GSzTZO6DGvJci3mqtympXZl
Rz3XWzO0xacCh44aKfOj4+m7dnHNMg2PMp0cNe+URPd9LxVVMlmrVunPviA9zTW6E4sPNDEzXc1g
6VSKlepdzU3ZrpXO06TOpV0pHkVg2sy3g4iGxoV+qEgPm17Ld9ne9zSoLar2VBzb8qYX24dpTo6R
HjgrkdyZNOLs0Lp/O+FwGdLAwpDzahlweVjGlvJs7NjYc1srA7cSRy8mFwVNzpNbHniSp7QMIqHJ
/pj3+zmet5m1Zbi2jn/Wurvao0Kf/LKdurbdWNSNMSUr/2SVz5nAu6eJhdOWYb3B/XjKxvWaJ+am
5MYdSLawxVpEizRcd/n8dU/5TZvh41I0MubtKU2Y5qQ/bqvhFHL3J7vnmAm1tpWDLB9SzLY46ime
+oyWKI7psBcsjhQ/m5zXoDseN40E9W00sjTChs5jfxzhTyyDbRT3p9GJ8sqPOR29GmgeR4d1QxHF
IvnIt/Yq8OzKh50Oa0EatYna4zKuzQbIIPd8bXTIYiq2UdFdkoeIeMQSl9/udrrwxV6PhWV8nCUj
cljprLOIJaroWdYDAAyjg4TPFlEniKg66yJRdUV0XJMuqaP+EvG2b/YvKuumUzpnzPZwnSYprzkX
rjbFDmey5Y3td3TdYvdua11Ku3OYCGq6tbNst+WV1kHXPbGYRVf5OkQ3fL3isUXXQvjznPj5OCt5
ztN1qKN4aCtkBhrN6X274PTY9+8dYF4dp7k9jUh+Wva2xtzHdFszxzZf3Iey9IeYaE4XLzsapdoe
lkTbs5j8uV/mcMyyLqZhL0WV6IPmrbgg7THbyQQ3PlPneFsETSZVVC3Zbodh7+moNlbGQxPwGlGU
6GOSLMd2FZTg9En3cXvwhtdi3W8hi/eKtMUpXclKSZSWdMaooIp3fdUP+UK7Hkvazv7jXhrMVPZe
k8kxMhTPIbYLjUp338Z7X5fh6Kyn/FtQSNEGWmD1LNLtw9oud4j0M5XcoKskanfYuFvP+GaaMG0x
emuz8iZN1+e0FzMNyRLXHRLR+5hn1Ib300bmWxR4eKusa2KXyUsWkpu1m8wBp/7LMAxZHUIpL9um
eupXndMhnwY6zTpn5Qo4FcLyIc+KSnBkayKnqB7TYqAAg4JhMpQVeW/mdoZ8jyMGqFNFBfG3wuQ3
7Z5fBY/8cerCu6Sb6KRlD6eNr6TwRU2y7jbeop/crjBNF0DeoPOdlon64pewn/Z9ZJyj0JQC04EM
6yWfE6h6zrMEW3caTdnTTmHE0EK2CsPPxiouqFvy6FjuxYvw1lEhwl4lQ76x/RPcC011TobbkHRH
3qXFMZrt7bS2UzWk410RUMlmktYix4EJuYuK3K7ZMEEQsazt1H7oARO9LNqDWMR4coBoq0fnNcpU
3fXtkSzLYz8nTRZlgi7zAEkRdx3deosPnRgYWf1SOTNvTPca8ngyORX9ujPSrgdS7l/jeXmK/KQY
mBo1GvjdtODbqBhwk5XFqXVdUduRPA1lttEiQBQ3ZS8o9VfSBHn05aXs+X6IwkWo7GYkShz6wtMy
7U4DDo8i+rqW6VuF55Gt/aLr2aD7PHcnrUpPxZydfe9GynHx0URGUqMQDb5rjyjv7ohddOMHuOsR
OuouySpsElUtGPc0k0Je9ft2zBO+3BObvTdTl7M1TKYiosXHaQUcn3fC5LBNR7xNLHVob/YipHRq
Hb4AMh+QXlxVjPNwkbtbbtsMUkFkeyUKmT31hNS58ORpy6NDgcRBOe2fEhed1S7ZmMjivdjmtcZW
jNWeR5Ziq3Wt03FripCZiu86roe5r4Z1SI5LCmtYF6HrFn5W5fi4unRivscRlL+5gyK9qJON+5NZ
9Hzl1UiREY55LEWz7GlOtWlv2hiqT4ijjskNAH7m9bwu6LR3+mnIkDlFKksoNvN16Gddcet1k/br
kexLuNoQcVSLHtB14TPr7HTtV9E2ts08zULxZNNeHZF0EwB87qtFpRmkf1vJrRgvO6RAzMvy1OPt
vJfxdpqTud56eN2YSSjsuWexji2z3dQDizOe9VAeqkwaAijrQoPFHNOiS7Nm7eK7UrmveOXqxpbp
Y7H79RBWIpt1GsZvRTU+Ju5qiThuSjD+mRBybqZui64tzw7zPoqHKWhBO4PHOtqHmYk9G6kDfhja
fLvVOj602YCuOSlvgeHXcpfqtCApqkKtgcYdOaJOrI11BNCu9IKKEpe/vGLwuCImkbRf8+WIHcJ3
Zh/rHY/dMW+XepuIAtJBhKN4CNWwfRB9FWVjfFaDnmgSFnWHp6GnXHf+LLZQsrXA87FcNoZk2rMy
LAtth6Vs8n2/z7d2pmhU8mgjyNZoaC/W7MuRFCM/y/FLbsaS7bnl50xvVyYz2UGL5WTQHs5xWsxn
ic0N9ssViBR9PZtcvo04pL725GpP9yYeof6LVnjmvONskeN6RLYbmdrXJ1AX+3W5oOux02e5Y300
EwgIstkap/EpDvYubmVxKaLppPJcXIZMmaqa29Ffsh51DdRbzlo1j7dRz697ObjGqH6+5Lnix2nH
M9zgdWpiPA40jpOskYHDmUz1FmxZtZN6goVGRz+RUzbM+rzHyYtCoqhLvX1LqW2+CNzlFLo+urZZ
Hx1a5J/npXdViyJZBVUc9aKiKpYjYvuCpytn43NilomaWE/1NEa3YnLiZt9MlfKs8gs5S2le4v2w
7sPDUpqVFtpdDfPM6YomT+M8ZesGPMuI6KOdB1fP+zcZsRaH0I1FtSrhqUmnS5ZvpzVpjzpfHVuW
+NH0LqEiZKFJt4Wtw5pV+WBM7fh6wFOZMh4BDIcc2FLoGLf9FVKmr11oaal6TrcN0ANtxwyXU9Mi
TsmcQHXMgD5MedPvRVYPBnu2Rebs1Lo36XRwG7FVMvcD9dF8K3bQMSYSkgIwvPhR0yiML8BHVaNg
f13oO7pgeR5zJau1HY8hckAN+n5iol2uJ9eCRlAfjR1nikv9uUdlV42TB5GU7O5oIt8yMaeWST9K
hqc4rRIntid1K+KNjtbOIJk0qjygE41sxVESVYWN12rjkHhCpwvVywz0tC0+KzwZtmTbu9aSW8tX
z3y0fGwnNNLNbR/K2eK6HbaiitbBVUlRiNrI/IS36G2pVyqjlBYJ4wSVdBt4FSYHQGCne6LfbqDL
0qjM2Wy9qO0SB9bv++2WFeNhzUvA6UVekdDTlnThfleapWNJqm7KRZW79ZmMuju5xIIe0vjs/TEU
BbrEW/t+EAv/JiIvvkXMlFtalfYrjpKjyYAlT8hMNIs0s0NH+RxQhTYg1SMyjzYhNYh2S7MMuUa2
7WUb0nvnV3kTKWdAJ37FHzBwxGqxBtNlibJDZ/MmTvl1K8VWrfFco8Mg9ECxFh98twpWdgTTcQLu
OU+afVvBumcFG7XpmYr3jqVbeVjVlAKB5mtNRsX8uINIX/OnCBCMhyJiJE88vA+/tJ9E+LisStJ5
gT14OQ4sC5hp4QMz7Tae8B4f+Eg+lSFiKRoiCGb70cbys8qAN+3fpH/30iv4N1+W2qTh3e6gshM+
2Uu36FuOTXki63yOobKm2U4j3qcsyYd3Ww5Q3FtILNM2kxufsgg/Tko22dge+tXUqRubMkGedV2x
sS1sz/OWfo28udgO5m1rgEoT51WSzxYobVB0JpBCg8zNgUewqM9gsyg2u7FgnU8+FoWk+8iBgvH9
XRAyY5Ivt8GI9FRqkKF9HNpaLbayZIwqQ8qzbEt7KlZySHPzdpRRS9MQNA1t+myRFQdfSLbkE3As
IpeG+wRTVQwxlUCmmMwqUihzSI0e67IVt2uMD7JXTEWjPoYODIm4H97z3d5amUFpKZ/KMfo0EbkC
GskvIYtyNoz9dVd8UxHJfNVK+76NimOaxTezs+HoSYtpWFyNoumAen/IZv5E8DidCix/WvfSNyle
P40tByVXhEu026fZas5CgkDUJ5G4TFD3BmU+uA594SXQ+ZQjR/tu3CiPLGwvM+87K1tKWrBnxgjc
kX5RDCWgONVmR8i/4Kp18qaJhiynkYxrnGjeZAo8lN7kJfXTvLNdJw/rhG8z0cV1Mdq3GwkgKKYn
3W0dLQbjYRlhpX0+AYMVNKDiSeYqORapr0EGHuLM57TdvKpTnFXK8JYR93YtSg+0lbeAwh1zQtQd
yGqG5zCwfiEAvcNH0w/xIWSirXIyfpUS1AcYUHIQcTPZe62TFBIz39niAOoQaSkCZn0gYDRFvBzp
nIUvK7LzeQbOyjLZPUrJxWFM9KmdC3LMveqYb3C7L3XUphszGljAbiPajt+ofa8/JUjdkmwu6c5x
HYFvx6IAw/lGh1TjuuwXRHeRp2cTA+9r2+ziQjhpnOanLQ5JlXNlGEn6wDo8DAwAV9XGn4vone1t
qPJku5/mUPmxER0sZlfr/Srzz1PsUZ0JswNqRixW8ye+8wqn6hI0/5L2DlPdg82xk0cJLg3YcF+T
OEsbnsUzJUup63KGYmmL6RJm8zEbe8lWsl3ASrpbCjBvtNgoySBgeBYDHUpi4cKicLB7V0+8z+qf
v5HMRjDBF5pwNFZxDCo8z5nPbM/Stq27ZXKNQu1IkxUSyLb5h8KDwxKg5gPbnu0ZSP/1uJvttOH5
bp93/0H5qG2kcWM9eMu8Ie59iuo9ETtL53E5B+MvfTlB/Y1Bbfp4TuiWFLe5ExObMH+ccNYsYvpI
pHyWe3Izdy2z4UmpXlZeSUdVagMt9Q0wCkCQPKy1Bg/N6QzRLZOgVfBjJzNZL1rcFNgNTdbaju4m
+zxGyed2h/xXZKlm+IQp9GkeH+VoToELVU3zWuVl0VYZAHSlVbYfhoG/bf1GbrJ1OGjUHYhBKbCN
8T1X4BHlI3/rsIiAFIgBdhloKpYmqGmGGq/X2ibuAMra5YP8yBfv6Bb6O4PAjCm6br3q8C7AWO1I
5Xpe53voD1thIJTjtxKKu9rOW+Ukb485upkLqGOFiHvaJzZtIiweAGgrKTJ+vaPobVYk3WXxc9Gs
Ogx029evax9dtogvp0GujVqmok4CYNvcpjQC84aO+wJHowjlcC/erhthLTh+dF/7lkph73NftrQH
kXMC3gF2Svwsx3SmCcJdQ0YLRkSaAKspugrn4M9gYFqbAyxP5gJX+5gfRmWH8xydip5EFS7LjqEO
3OsJcL5Ro6simzrmsq1Kt3mh096vB1RMlUu2idpIPXjUHaGCHUWMgVmtD2lhuorwJWbCp6DdsLk4
qY7dCKwuz1LUqCx3VA4grIJ4a8QKwAoPhjdDgZicagjYXdi77SpkxQPeyVz5ftkPkgMP8jnYmlBH
864T1RSbheV4fhByGq51YsByF/ZAJn1Vrrm8gNp9Z3G0MrfrRz1u3RWK+ccluJfUUIcMVBnVXbfE
6ZuobK8XAQJMySvw4FE9JiSnUO2fzMLjCnkgYmJoLG6HWo3zg5fh64xXMNidvBHg+jSunB4z43qw
tIHiDpbUcrUzy8FKZsk0NEDOJcvdUla7bA0dCey7tZqpGXylb/9LguVpyiYH0RLb+nWJ5Po2kfEJ
cOsMReIm0Xhp2n6uxjJKwNJXtloQ2FtkMOfYWMF2IZouzqYq9CsU592+BX/7HvkVypjVDipqlDBS
rn3Vxis4Z8qcyTaED6BGjjwt9qpPuGALEV8d3H0utzs/L0BrY/EVrohlyTztDLVLA/izsQ4EC7RA
elrEAgA5jR3tZM4clLdjsY1g/oBFVlmtetCYo6n82vWsL9Fb3fYbeFnw29rhxzgyV11h30lPVlb0
PmKzjL7suX47ECiWHIHzUewBPNOhWRN7XQRQKsRkx0zr96tKJoYToeotu5hxbm9UBp0Ho1Sl7yPt
wWAvFvqtOKah/5jkTSnB/IsHFzWD3AYqCXeHok0q3i39Ee+JrDhYDDQ2HY2nTV3z8ETGQla6X5su
ERfIPlPHJI3YJEJgwztppGPRuD4lHmhbOfIDaX18XNOuifs9ouu6G9pDXg48V2cpwDLvbXbMZwRv
h+sBimWwt64c4T7q4TpOBnkt/IYo8mY6cPDN26gsmw38QTMFYCnCbWDCDYpyL+0hMoplu0QN6t21
TdNwmNbktkft+wwwiukIri7mz2knwB+JI0mDaZMDidR77UHHoAQoQ7yKO9cqgJVFW9av80gHeOkx
yqdAh6Lw1ejwuevjpPYzh9QHQ8npEkh6Z1oadfkXcMoTNmZdNef7SYd+B69qT04pCPscbY92DkuT
9GI4THIBs325Aj7gGULgwXqz8Uqg9g5OeGqGNCEsEuQaKgCqDTJ3y7iobyrskSe9bgqxsF6ulWsj
dCbZR9AW11mZ30LBA4445RfOt4IWvEQHQO6MroV60AWvkyUdapf0zwovmCK5tCze09s2uK7yhYMb
GsBUR+C9Klq24MXMCq+H3Q0X8CU26KJIw1y67u8Sld6r1B0H0xDnFxpGO5xkuTwmOX8o7bjW3fSA
ShkotMRygFiYndh3G88feg8Wm7LIVRspbuYeeGgeg8wALs/CTGiPoXsYK1Uy6+Z7NZeCmQSIwOjS
nSWd7+t4Ke+yhByVgrYJimDyriXrWg5oW0AOyBXUSleAzBKFIA0vQKXpaNor5Ma77nOMObgyex/A
B+cztb6caJxt0BRJPo/oIhZN6iDhjizj2BR6KOkoOnuE7mVjdv0Bb0GCfRYam6gH1Ifxcgoqm6iU
UJkGr6t8n0hTXCEbf5kduEv7DE3K3MPliqIZyEBb5xEUkX3JfRM8rz3EHspcf+g1tDzWJP04uNs0
g9ZnaykX20MwqgVvLeZMJeRucSEHeVxKBn2Aqh1E+daBmx8P70sHLax4Uf6COB6adtxSFvX6MU4C
a/fCnXsErSczF/ByOw1VGk8fitW9R1uSs3E04IvZmQMtjDbwpZIDAAmNpiW92QO4gqDEu7XefMxS
sGcqzaHhNIDYAJ9KUzQ92KxIqR5OBVC0swWGvpqExkXYmgXu4pIPT6LHz2M+arDdId06kj8WFs1U
R3NBHUBmGOGqTBb6Uy7XabWQrACNJE0VotLXAhpJQNztPenWsV758hb8+SvCk2uEgEtmglPTtuCD
dll3mEpea9s/dpG9lubz7g9yDLoZJvLQDe4m3v10SLB83Lv0K+wcsXFN7rkG7dem4W6DpuYx8PKr
mtZL0oJlpclPKfQv23Z6p1Z/Vabg8Em/3OlNXEVog0rrWab8dJG5Pg1tR046W0AIl3at+Zw+xC0o
s2yyzHwrV998W23ihGoyEprgdWP5GC9s6JKbDm2I9R5Bqx3n9oDmmFC0r6yP9rzqJQe9NXV1tPSC
5mUjjE4u+YTYZlFVDD4cdIEG5tMgqzxar7GFXoWdS8WWuH2YsQcFFacPPc+gDMfAPHZxq9IW9NbW
8Rt4ALWrdZcB+Ijb9i9m0+AEJNA0g0bhwxaPnE4+HZkcM00Lq57dPp+XTbXVvPqvykUTGABASkoi
P8RkTE66vdd9lELJfRmy0pxx0j/sig7hKJGZ2YIWmm3Q11qg8AFNm6AERWN7mzopq1EgVQ89/ikY
jOoczeDdAmiE8osLy2nRcF/Vlj1PbipZ3+0/2U7iSugVlEZXEBAGIqd7Gr/j8egpISWhstVgJU3a
0T0fn4RpwTxQ778VODDFLdSnHOMDgEI1Uk/cJ43HsiYeLE+RTP+XkzPbkRvntvQT8YdEDZRu+kJD
KKZM55xp3wh2pk1KJDVQokTp6XtF9T82+hwcNFAooFx2OEPisPda39qZFutzYJqtkkLlA2NXSHIg
HIbmjAPmc+qWgy9MWtE4gf6vk2qKOc68bhtzEqJA99c3o0gMwSn+NojuMbT2PYxReg90XKuwb9vc
TvSseI1KKCR3CXwUs2I3zm2dmV6c4oahDq8h0NVQv8wePTvn64KbrjC9RNHkN+uJTvqts9AWZErf
pVJ/SBtcht2+Nbr/WK3QeaDQQU3jdjehyOrlWBoBtIB6qDFctyWQDL68TnpQ8E/tZj87Bu17/IpW
lDyRQacZG3rvj/rSkqE/Nrv+HNh8ndNJZhvj3mGLWJQvG7qoJg3hYiFUUNrZO+DYs6eF1N+6JHkT
KKsiSz5Mne6lAqWSR9P82enmI4h4WskQKkHYH70uhKh6isfQ5Z62ukjQVuezG4qANd+YH7MMkurZ
UA4epFfZIMnZn7bDPGhbgmlm2YoGIl1V4ZZVFHU/wRA/WU8vGS53CDXFKIiPD1xN6UNess2Jz7uf
u5DSUnfsD9O4y4PdxyvU6mFwYbHqYc5TxbD0YGPAZebZ3Ba6pdiBIYpZN6mTE8kns/HZRXDn1jQR
pUSnXwYevHjL7Xjx1yWX6KGyXicw3SLvwmp+2riPhiTA91hWlhuH6mKi8jLHaAliAtfcJ+3XykhU
+HssYADPHw5r50BDPOcw1QNYmMEWzNt/ysGb8050ChYy2r04JqyI1QQ70dwqzmQ87CbruqTPcLoe
llHBJpdo3Ic03I80+hyiiOU4WWWpoUiVccTDilj5PgVenctGdKVrhgfbLbh3cPiUFL30Ieysypqu
LRpVDyfUPVs2qLVKSIifbPApWhqUsOqXIQywDU+gZ8INhnpMYTpEwxt14HtW2+UhTiZ8/2AvZCyf
O5e4XK/9CkdqxrXeubWiSf2dHhQb3rcZMlA6owhzePr+NtOr48HT7vke1I4uzTqPq4LfjmeOC7zs
Y1MMbfIsxy4sHHgCmISoyZKxLep4jCCLfpsnZvN68kozCSwsMZk8liItOnBBRbsDbvFZO8GawaLc
fD/r/TkB7ZTYPOVQykNWP8ewLIeedQXkwHdNOkhBDgqDeVrDdSqkECh3uvkPG8ZvXTwzKFu7haS4
H1ujJ+yjll89VnWU7zmoii3Xfnfy4VOfY+Lf+46+NWbNgAXVh40sn3izVZgSD5717bnxwiz2Z62g
TCylTUmxyDDMEtYH+dT+GH3/vtsWmpN09zJY8irbcF3q9dzDQZuB+pSpDT9g7TyBGegOo/Wf1/oF
SpvMt/TLpyd2Fwty8raAPONFHyUZ3rph/doXVlI7HSxFN0lH2O7jDJgI+JcuWfsuIiy9MMFzxMpA
cWTWg3PBdQpguFM4r1m/JyoLBanGwAwHz8qHLgruyNCi/uwZll/85U0wNvu0A2+31HejLOfu1k7Z
ET1K+DqmW1xYBsIJmxB9ermuDcQ7T3QFBTGV+UN3c19C4Gj+F8HZCByje+93VXYhHIbdgdrRCfzY
CE2w2L8WPheR1gDkfPzoZveu7TjDQg9e55qPh4n4dzKZfo84hYt9Zmg5m7HPuSWPdSP+tHtcKcmS
c1fPh3aZX9BJRVME4Q90QNwO+Qy7hkz9PfMgbdKVBS9rAOUxFrDF6FWPWkP3m376i4nLKOF5vIT6
MngqczpuD2phbeENB7HtOcE3y8Hc8CwNfVqELOV5GEFSTR0q2z7Y4OVRH31oOvFid8xW8OPEooYD
g3eVJ3P6Q/r8qw3Y2wqoyk/79wgoD4+/djnoYqHg5ig5t4OKT1E/vAa8/gQo4i7L3qZlGoSfJAif
gQue62GE+7l3T2qJ2ClsQhQ/Qsw5Fh2OE5wxEX2LwkZm89AKyPF0ync4a6Ef6GeZui/oqaQiYXCn
ogRSdZx8bX1Iyh1SNEidxUKQcueWa14Rbn85AlUcUvOdub0gHH4CcuikqsQ6msWBUhXtAYVJkI3N
7RAyyZiUXjL3R9KjKB2WJ0vAdMBv5/gJ26LvtMmTJU7PzrYXukPFB/yI8gmoIeytarphGR69HfcR
ByqH/d2rPcp8Pp2SnpBsWPeXYF8rbtZTg92DnRzLYmuX20kISdEP56/1ezSB3thErUri16yyWFUZ
Q3kxjKgz7je3ezlPoHl3dNCZH/U4otTwyCTO/BXXre/5KBnbbavMhL4xWubXdBUOFY1cs0RODnRm
lNe6I4VqWpEp7BNjKEzJYXqibehlIuY+oB5LM6CXJ2hpPIeh9a0O+UUN8NJSir9KrzxA75bmNYth
7N+pcflwFHZJBxosA8ThZ8qqFTW7TDKjcSoOEjZhl35GIUBC2e3ftNpDNOzrnPlKe3ncf/cWACDe
PlUB65vDwOfcs12bzyg4INqmhR7D7hp7eCAUn1ugs45VlCXQsnJ18PK9icVxiIfPmKXoTOY6zdoY
5NTMcLymU3gP6/IgegfJoQc5outgvxcaBBNz451s91dm+tPYxng60/OytPctKoHYrc0VFEqhUxuf
Go7yJYjQMIVGfAHMedeM3q+NEbCxYpl7VN3h4Ztce0Amk7SuujnFLZP6J4YDI0MT3hUTOjfsx7Nr
3n2hoQh0UAMYt1m9LIekX3TRR+uEHoldmsW81us+ZkYcJYMYp11/FLivDm4TQxbUyYhXtaxY2U3J
+lRnYkx/qW29axxUwpHSDNL9a7SIHkd83eR07z9EcLMleXTqR7T8HQTjkDV9rlb3voEDOMHFiX34
UxYv6HHevGwMXobtvV7FBwAIsAPQWX0H0i2ax4roqYSnKa5r871O2HAaNqgRQMpakj6N8CrFjWew
WHctir0T7yGdemDMwm1jh2Yme7nYbsiauimBD+pSUNZlkbtruHgYvHjJNjAx4FlQOLjQXtoa7sk4
oJ9mTpagaPmFooc9J/74svijqAI7ga4SrBzCG2tik4zPugCliwqrBr0rA2hCO1xdyUEEwwS+3ZTz
eSQ2gULGD6PqGNrItcdirX/HMn5Cy4CafppOPk4m1UVPagd8BwAJRV7ddZnuTvPaP+r0FUIe7PzN
gwGD64PUEf0GpRDFnOvHHMTeb0PFp1lBzgKLyOIVCrOcrc1dAGF9ar84gePMIthD4B2yFb8MvXO1
sIboj81f0TKE76En/yjl3jQLdU6sNbmgQBhk6vMzeNjnPSBowvG0IwOU2YVgnfkGIcpHQ9Z7JhM6
1Mfah67tdBGKNcnSXq/4Xi0pWUxgYZq4ipsAy03Rg7f6JtviCP73up+HOWa53wD7MLsC+tt0BeCk
E5XpcvU2VTpcUp43lwGz+xOK3/0pnaBKmbbN4Jm0wN82m9nbOxHQPXi92gON1jtngzqPW4UPIKmP
ngAdLtRaV5AJ7aW1y6lJhl/a1NglQPnWNQVnNtMcegZwbgNmkpO+1IntK0dalTcfqZ2uzB8SdOvi
fR3Apk5affdjc4HH+KZCsCWd3H6xhV3mXlV8n+8MrrcAVOzmXIXr8FTXFsWS/aEYnMa6ZhYiaKqg
RaI3aeL0dW7549JtcDUnqC9WxV8WJX9OAwEfO/kxrgvIQz3A0oOAuYJYH0w7nk3nFTYkT7JpD/s8
X0PJDiHkhTqxEuqQlpWe1zsclQ4N1AkIN3hseDQ4UCdxBM1YpG2jy5agG2zaCALB3v8ikc63CUDz
GCYvLOJPe9gMRe1MWuCW/3CEiWtH0sNIzXwyMrhdRDfLwwC5jb7mlWxlPbSAu+XqVYLQ93TE1yI1
GNigRrPcTA/U0rgKxLZmckDXrCjQKTt9UrvexeCNAOUBPJCUnWkz2cPkxdhnKFfRF3RF4EMS5+pu
VQqShGVhaRBkzMeVv5P+ZjHBullF+N1N2LSEebig4riQvnHnee//1G1QH+sOyk87kKDc4XXmQeyr
SxttfblsthhmHFngxCrIRmfs+Ec6wjQeNc6dEe6aGAhUxiTysqFlOKVpm21hEFWQUtHdhor9TsK6
gzIYD1BC8K/RmRptrHif1/CMM+Ob9YIgg/n1O1TNj7px7GCW8FzT5cRTcCIiDoHMosuBfA/VKpzO
6WnVzX7hwHaLYAHc5R5SgdUoOyh2W4oMgMdWnCXYU9kCghJKq2R5GwPR7erlkY9yQNxA64LaJqk2
Blct2vNlSHBLajADUwgo2q+9u6gGGGYhZ8BqURwmvBFVKp14VxsY1bC9faO/zFQFFK9BS+tUKI/E
Z896xQ09DPJpYyi+um3Go+HigEACNKjl3EQWMBdo/SRkCdzRm5Zabs6HyRE+zZM5bQFI3ySgiC7U
XlvWRI/HjYgfUE8KbciV9+m5bdsx91sftQUCAfBg+Sla1j4Pb7zQnZvmn7xpnoiavJMGFb3fvJNe
GJfjtJ5yJlCxQq+GlrHJE2qz56HX85GbZ5c21U0rLUV4A6Dh0G8SvSp3PATxgY7FsTHvh+Y+JrUo
2lR8IkAL66tSQawLyE2lmsPfdK/bckwEREb1E0FziEQLWqlmyyPC48LvEDcI6ETvqYsPNeXpGRzZ
dQzhQPeBrvTOniYrK0fTJav7/Y3N7V4ki/zTpKjlOx+nVHpDfCh9GfednxSvDM9n8lb7IB9qWtNs
7ZV3rhu4LgqX0jbilcCtNlWviEC7AF/No9+0jyJcobCAQG5RYXhQUkL/5Go2YpWOYBGXM6A9Xu6B
bophYFDPJb2TKQS5Zn+jgc6YhnSRABf0Y1tOKLuzZGNX1kT6XvXhB6oznFEoAs+oltZHIQHJD7U7
wnZcMpssqkLPXAKS/poG5VcEhiHfUYSL5hXEZIdNG6Hx7WAHASFFo7SPFU7Gs2BRtVDKs0FDUcZ6
+eNxHAzJGDy1oFHQHX+JFVdP0AGR8Xq0uKofPifi4UoLalXsdXwVu28zkkCx3nAz1LaxxU5u/Jq/
APrU2TwHX6QLTiZl5SoRNaFzV/Wzg0UXjxVbyPe5Ra1s91NKYNFNN5kEWaXjRLs9i5nqsrp1ooyF
X3DSTNfZkZJSMEheJ1zee1XsyxAGS+NwBANVmaOPVTVxuad/XD9FdxSMq2fAckih/WqIr7N4s1qc
R9y73CW6sGT/FbPuWcTia7jJ69oqqO25v9T1eR+nN+Q7oJL2hzRKfwxJos//Hq/+j4zXZz9sBmXR
3+do/PM//9dLr/HPX+Mf/vWLtzEc//qvu3/M7/j/+123jN4/P+xfScpbNO6fQcv/K2n3f0Z+/Bcx
vP/2f/7PMnrUR3Ttvw7p/dsoh3/l+v76M38P6sV/izF8Ik6SAFeDlzIE5f4e1Av+FiQBuu40pV78
19SPv+f0wvhvEA2REIj98B/jQv6R04uQ0vfjxAsjjKz4K8L3j6/+H+8Qg1H+Hzk9P2LICf5nTi+g
qEIwdCHyIqT1UkQC/z2nl7rIbxGGuYXQfAlkNYSS4teHduPmEKK8F2pbwLIpMJgtaMQNkY7MtLP5
ZmCXZ/W8pZmOlqyRoOSabnpuTV0fEUW7yPmeraK9gk8+JGaC10AjkRuoAgw0uKFD2ShfnVKsQ5hm
KWDXhkBlWUBPWUKOyogmU9qBZ+pupX4LI8gN2UQWOIgi2i5dI6/x3D/oGlU/wj5tvgQwCLHdRNaA
jLisO1DStsavxdqCsAL56SI2npCUOsoOKYAEkbXcdinPPOK+xQxadBNEReMvgPw2uGw+iBCY5yGc
T9ToraVlPSYHNkjAxwyFOdi6PY+hK8Oe/ZkCtMiZ57+LyU1FG6qSL/OxEdFvxPh06aK4zSYAbpsX
3vQD3RaBwnWP4jwb1+CoG9qUgIZ0RoMxLAPc9QgYReOhExDD5/YEESMpVwQ1ITCVAjUSbFcgDLYb
P6alvt8HiyvUc8AnJ3hAgx3v0tQ8kX6IcujtGg3bNzP0AQiuOYZqgXex++0xvckHNV/zefahikoD
N19Aa5BkXw50iDFCJrZ7OQsIW24VNPdQEu1hzLM40vDluqQpe9528N3QbqyAoAv03WWg+riMXfQB
R7NKfaQpRweRYTHfZ7j0MDPGF9S/cKNv9y1A0t+UoIqbu9/dKkY8cyidUTQipQQpbe1jAYxtejF9
CggqQTiE4Wv684RHMYoymW6WlCMQUPrlfpmirgrQYE2EIo7Uq6DgaBAK1RGWdUof8RVVIUcAp/MM
IXmYl/4wBG9+BEVugV7mbRw/8mbeY4BKC1MZaOsxb6COrn6DAjpozUmYGV0QatIQxtuNZa1CFZEy
Xqfv6VAgY0uz3sWibJvYKyHb3uGagUozT8B5LcVGqRG/XJMzbx27gDSasKWMzMbQAxMCBx15AdeM
BawZldmIvHqyvlM+OH1JoZDMU4pVAaI7HZL7mu4UuUiouP2OAKrd1oO24Nf6mBXttEFvjIcDwZvp
t8q18ZOmvME+QHwHFx9iOCJXBZInrBiDVOIpbT+s7/qz2GAJ1sEb0RJlK2KjsUa1tbsYqSpf4h6U
5rBBIJ757MPPAd/HiT7XAW+y1mk0FaT0o+CH60YsrUS/NuAzkx3vdu5x0y3xXkCV6Y/UdzcKcvIA
d0FG63CSICacVlNk8xF2bUmT7nuyQNIYducdxLRUSwj5ch90AHwCbuUcrnmr96ggoPGKNu4RMIWu
y6j/aTZf5DT1hnzyHMzk5KpUVHlJcFPWtzkPQSquPH2ECIbW2l+wUbR8kZSOZyftViztjqDgQs5N
s5tybMBzIj9NS/jNJY/8IauTe74ACptGyKGOYj2ijkQal7UL0lT5Bv4VcDBMd5Rsne9/Aiu31Ryb
o9IUqS2k8XKL/BpU7KbcWuzaaEFempigmLcQ+3tFs7jFyeNApCl8JXC6+d7FE/FHKGSXbR3qzCkB
N7rKytb9CDNu86B+FHIChdbvJw7eE/sZD0Yy3aHJUYiGxgAezE4Lb9bwtRg90RBMedciHa20RHMD
aptttMtliNIyumWeEv3lPD1B8t1MNXZ4lXqIc2WGIAPGBHggWBFBnEDKtVjdE1qgbOpxzJiaPDLe
vM/9HTi8roKOjRqFfPRN+7Yw0AS1JhdEgrwn3vlJTrr9uGvvs033l56nYEmxPAf0p/je+G7hdIU4
FaywhGUCJl7XvETEo4adNF9amXp5l/yyS6yqMEbqN96aI6/fY7MB1xTiOIjFgNbnhxlhpSn6EbXw
C7wECdooxOXW/AqW6YsngYMaBp50JmmXG5RYkHR4ASL20e4BVAcWKBD9UEJqTwVZiKxQ0ezNg/G9
Kpku0sOTwE59YckagG3Lx/RSy+l5rvFNwgjQdSu/UpzTGWo1OCgmAry84AYK1yruPrtbhhiq4JWQ
GqdYilaDIBqPJWRgcGaSht0JMd3vVvHl6ACFMYnSGkkLaLYWedxGYAMaD3bJMCPRuIZ5DTrk9hl0
e+JTeEp92DNw7ehhnclwr2+IvWgkzBCYRyIeHiMNgERA6blEiD/i0foPzDcVC6Ar7MA9QNbBaLEb
f9HW67HZ0QTM/pQgcpOioaD9i9QBDJOR5jsMeDJ0spIabgvXUKpqnFojRXxSej5yXjK8G+fkl9fI
8AENlm/lWdnew85U35ImublieryO9RuKhGpmaXvoVzRzrQcJaKVNtd/See1OHrFLUSebe+tPj7tZ
m5ys2Pv1fB183eTzcgtMQ4gcXfudDPGl19BDEME88K6/jHKJj5EDYK72JSqSKHgOcRoULiZPSYq0
YmeSex0v8JcLWfUEiBhg8p+qRXhmhGSMEzb2IPUODiFG/g06JTT1gd9vagWgGhjk/LdnodoPPQMG
FQIXhNP3fqAC5BoCuPEJNDBws3BoIKYNFm1G1McLMux9VGJoHQxN8NNo7e2MENEFOqoukL4vJ5/H
VXNLSm81/v4ETW4ol8O4bXfdoEYwW6hNhuVSwwXuFmqLlkI49jZ2gYuKOQItcrWu3q4W6XTFbBm2
oaxahbMeUWmsLDgMAEhgEzfKAxRsoMEixPt9DoQrvDjGva2AxGu+lWHcITaP4xgTC5iG/qD1Q8Mi
wB5IjeBeKtshacGd2yNNsZmnJvgUC0c51jcFGGukluj8CAIx69n04muAyRFDmYlo6RCBRiNzshYG
dka5ImetPAev3Q38MACOtsGQFAyuB1IVI26atDu4eFeQGzSsGtmTp7kNC96Qm/Co0u91X/gUUHkw
AnTPpBrjAkgwcvjpHJwBFiw5yFg4XaE6bc6IA4GBXzhQTFm0A9dCCr1ugBwwJFbrvX0HvOy/AonG
6ZekPyKJlsxR2YJiceshDM3DAqD6sC9o5AeDsKCbIp63NynCiQnHIbK1cHvHksKlO6Wx/D0ENxtf
Q66s6QhfOkiLhECbuc0pzMAbckCT9RnzFVKMiAgfQeOD9ELmpBhC0A0hDzNqjnOY2KO3wooSAF0F
JJluZk9bDZqN8ZdN7O7eRMDSiEX2SUqkgkPoFpkvTsEGVcLfCZYRLERSt7m3JEcGQvTYbtFWTatN
IQBFNI8GiVI12Y/4kxZhkA4/QuxemUKLbNoaV6E7azLt5WQESvMGtu48jw5TCeBiIstQtA0MEo93
n/3cJsUiaocrlvg44uE2AcuJQDZbjKtoUpfFM/mD4SMDzurPcY98ZLW26+ppvzBsfSQGtbi33wLY
LWpKNL9II3f8ain3cpkyWAirvElg3VHjdwY3ImKEkXHq8SmG+1PBEKaHjB6nCP3f5A2LXN7A+x5+
641qAu2wb8FYgFfESAPfXmm8wKev61+KQxvH8Ixq9nZgf/0zeFvkf6LogHIcwQeG41x1dVoY6vK1
Hsey5R9Rizow2sUHDZu6Shf5hmP7Xnvb3TzsTw2bx7toLGuBamlMYxQdXmsOZvvG1ZIpAFlPIJL5
KwchnQkfawFJdQQKxHEPU9QkQ4tHoJChSCUM394mp4SHAssi9e4NtsEtIA+u7gRGdC7GJf0jNSCN
OjHvY7wfWm8weRq8TISE1dwoOCamh7baQxExLs7kPEYPlZxR4qVk2GGUyh/BeovJrwBWdr7+VI29
8sQl+bbfSNNQPkYBf7QWFyAhbYYE4qEf8WJTcAHlQGGaej0o8719Ca33ZiFUQpgPn3ibfDMyPAmF
oKofoUzsLDjRWxI2VEl37vF5O/qyaufTD5sGRbf68e14HavGRkctsKn9/kIcEYjybdvJdx7wj3fl
mnIN0xUJACAQNz5w0kJjcgjHuSfh5i1ef7SwzJAAGW+C47YUm0nFNXDE3Q45QCSY1gEU7VIHKBJp
8rRPcVU3DbJ/QUgz0+g7hRL8IWaitCPDfgrQ/Y4DPhvR4wfj0ldrEWodvTuKKG6GUak9uHfOC96p
5W6tTXT05vE+mWKNR4U7AYMzCDwRX+bI3ba5GFHA9IH7qkUr7gS2UbDVn8K2yZHiDV9VhKgu/uyC
Y+QopxlZxojTM9JThzjl4wUcIimJsVs5LR44BwerdknSjLh+u87tgvK+XQlso7bDrAIki1uHmRVB
2peyjuRVkvVEQFF2gSBF0EaPUHFt3dGXwP9uxmbMliBViN4vD4uMmiy1Iz06HweRXLonsXQYy0PA
HPXka+s6iKERKSwU4WPTO1uIXYSZQUrqApX5ez3OkOYSxGgxv4ACfO9WSK78PMXSnBvaIy2xjjlg
dx8TM8BNqDSttNpGrNzm6I8G5JMHj9ENAn0sqOsUGZGbjQXfaJzOS9qc3DBchUqfgcJAOPXoT7FK
eXJAw3Fd3u6/7g5GuEKMCBhBvUEE7rwch7qEpDs3lee7S8S6sRIJxM3GqWvQhM+8rZNDopETC6YU
ZxtDk4scM5JWxHuRMwpqCwcF2JN9kMvWZxFmIhx4im6UVVsELyTawJSp0Q8vQ7ohOeWWE6rrPHY9
4JvbCTwtv+vdh4Sq1uvGm8qE2OuKChBeiL75CfpY3z4BfZuO67a8knWXp26F3b5F6SVyRzwCdibC
o0XKuKwwl6PggF6KdekxA2ID8QjlCo2d9jAPY9q+djsYeJ8NtGEUdgg5hZgaUP9E9pXnxMPMAEN+
jhPMebY+oRHKzNqzCy63lI31Kb5lmmKVIAHkM3wKdrtAqFgFK/KCBBOXujD5XL1PBAEAywbi0V8m
WE7BkxdIempABaw0raIBx88YoBWsbV+X1JUzMIVqawyGyiDvD1mE2cPO4eIZWaP32Gx8QXii1BLF
H6SldrLk2rX8tZ1xw3gUAxYcRihd5rVp4C4A2JcJAi0EMlk5Bc7e8do8RZ0AT4I0DOYbASILO/iN
rW4R1jF2zLcWrXuEGsN44HdhVOYpfhq3UnRXyTJcArX+cd2sSuNkdCECPdbUQCuG6oM4mPrQYZKN
vezuRzOeh00cI4zYUGIrhy35rRi4K9EC16031Z+oxUuNvBq5RfMt6Wp9xs9cjBvqE0JXWDyz+dSp
ezT173pePhHrzJ0BP2b9FJk1B/C4w0kdflhjXlckzbalXh/qlRW4cMoEsYq817IGn4iRXN3oH9Ma
k1+4/yktuuB2Jl0ZcJIWmO/ziuFFx7VTXwYdIK729laP9JiDMp/XdcHQBc/eUwI9Zpchx32DgUgR
PfgyRSQeBkJFgJQ3gfVOvSeDI/PpYZrJB2LssmQnLKB0wU2/YtTOxaIFh26IzCX97ntagK9ksvIl
DI0xBme/1dEjH4aoGtLmpybqwXkUmXMBXkTxhh9XVGTXBCaLqFGh6aFB1HOArk8AQkMpEWA2U9Tm
oYM/DoZsIxg+g5xfVCpDwGP1Kzv2kykj8DhoKQvHJZBT9cDjdDyQ0bYHB75e+l6Xp5hD9O0dg1De
d27bwtYL2EdvdlXf3TY4ziyy1ctRD/qQ4kVfDSYTyV4052ht7qX0n9CuRvjMXzSBq61JfWodPyF/
c5a+e8fUkAjU0apwUVD7E3VUmmtEM61C1KtJ1zsUOA+hG1HUWmS3qHchjfc2xMHRdqgC434OQXzV
SEyh0wSoz3wPZxOSU7JDLF8kH2CCCOSnDeeBqY+OYwmKBXPbMIvgm0BmGawaFNgIMtM+8Bjld3sG
//yGJMsd65P71Qgv94e3kO0PiNxiyE8LW50gOKgmFD4ebqKsGR087ptd6VH3tAuLlGfyyMP128b0
cUteBfWKCHNuIBmd8DRA4Zjj5KsrJm21BTH8Qw7YVfLMLJQOP7l9mtklpomA1WsVxulYuiIIjO8O
ObXzeelCVP7B+hSb4CPZ2nuqgz8JxrREIBu6ANs6au7DkT9TMGBOiv9N3Hlsx41sWfSL8BZcwEzJ
dExLMumkCZZMCd57fH3vCKrEkl7369WjHhQWwiSLTMFE3HvOvg9Nhl5p8dI3N9bQRg15he4qvteH
2LsAGPGzNZap5d7pU1ZRMASQMJefceNGR5HbP9j0i02Gx4dwv3Uz+k6zr6v+i27HKzftuGq54XjX
84zke/5quA4ICpPlqfjeu+GXaFp4Azr9o88ttI3Cob/F5oUryWq3hkhtJCVTcOciYyf3VW+5N9nj
ut1Jt3NiNIX70FtLDxQv0HBfoZ4ouueogtYRpf3amypAL7OZ3wwNgI2yRJFVjeWPZnLf0CFeBp7u
Jz8s7po5firT+NsYWxj1huqvBQcaF9qs7dKhRvyi51tjyeOnDHFwg5YWSa/3IFKZkZ6IthaG1a0L
ru8bu+OmjExzg/O9uGm65IvjsEcLludZw9gxu/F1qFv7luSebxWrYGjAweGD6mw0EAESpv1U6+7K
9gi8SZpa4j8TVQ1XbkFIJQtqoFq42DVBolcL522gVZ/mHoheUGu3aEvHVeL2RMBiJFrEhaQjLWT1
MnfztqqTx0oDNjIui7m28uomGiV6JOCnT5a3riYwBbWhkYQrkydj4Auz+6NWWyU2ZWRqCaYBwa6s
ItUN1O++8PRPZdZ/7TsiYlZlRret3AzrBnqkrn1iB9ShrbV1cFeEufw42g2s0xEJE5L0MTARPV/W
OBYfhrb5nmUV9s0MLZDv8G1M1vg9zfZuBCkpW6pom2b9JnSTZd1o+b1j5uXZQ4OJBF9ftbHTAb5I
XyvDeW6VvDRAbj2mI64o65nAICJtn127Ww67JEEX3xbW1u6RguOQMnrtCbvBepj8o4Ul4clP0NDs
tBHbd925xGsIc7LHI9+MSuyBQPs+LHjVeTlyy8RJ8d32lRSOsCsYx80yutjrUHUb/acoDL+JFkaH
M1wDV2gkZ43XfCKc5C4QcvKJ/L9oCVxETsblZXJfR5r1mGHaq9hY34weOo2BpWHsTvzN3BOxPs/k
t6enQCcuojkdUZNSfJ4Xm+Au8qrCy9DZw3PpK/3NNjPEoSGiobLP90PdN+SbLWK+3J8NmSuu44Z0
B2+A3EyXdW/gwJjZH6zIXXFtlC0OpR4DrIfSI3X4Ioi8rwxrBorV2G96bw+bDFnqOuVtkk/hF0LY
ZH/KdufMqPcMBH2bWkcbz01PtFDjKe6UZ703L6NuJmsYRUgOkbCQ5OUvE2F5muxFQuk6/ZbLtieA
H2KHuINBlyWzvvI9iD6hYfLcab/7Q5keiefiB7PqV0ic5c3/Y9J3+1cpkfrtn5nh/8+cL6xXckrd
37R5iS41dGGDPv+fM75rdrzVLy77Pz7ynvB1nH9ZLltAGKvUqzBc4xeZVTPtfzmGofMCsC3DsXWH
zPLPlK9r/MvAZobl2rCF0F2PX+Fnytey/+WbZGY9PoAMCE/I/wXNSrL4dzSrsEkg24YNdIPksm7b
wv495YvzpzSJ6rMUT9jrJl7kYmJCD3VY9CU/INbM7toJeZnseh9VA/84jRaMHq3BVs0MG9Iqc7iQ
uIGRk7WBvntvqhE76riCXVv38IfnzarPSd+pkXgKvKMamCaBLF7IOV5RS391uOszrSPbgzR4Jj39
oMsDLzccks4U7VRTDag+CyfsDgpO86BNqbGK7MBZlzGB8CAovf2gZ90jIp7pgm+EpBetvJ+6R2vR
3Y1VYE8OyFfc+nWgbfxpcR9yD6NIhYxvi9Gu4/bM9GfbII6vydE64GVb+JfRHbx7NX9wIvxvPoFk
OfQ+yU2yu4RVFHtqPhOl5Z49XHMEMdCcwj5fe/A20LtEobeKDKFjOJJtZ5o3mmZqR7dDiHQTTTPm
P7eskOeUmUdAOPF3huh73YCX1Z3iBtiFP/jl3Vh6wUPjF9oDT4+Nq2cmMZ6RrrEX5ykpN2pMzaqs
oMa9hdfno69h27e229RdTclxcX39pYv1bIt73UQTT5PfkcV2V8071dQXSKRdPv6c3IfzI3yT+l4N
GuEXct3581h23qM72xvVq2GiOTez+OTHx7ZI2QgZmmNfeM6Re2n9equaHwd3rNYkfJLTR1dvW9OB
Ki5YVjJxySobpKLxtCT6cG3nmzg20qtThuN1jHCSNdnYkxMrhmuSd8mJDONLNMhkrWt5KMjs6ajm
ooLub6uWEPUk6u+zg0JrkYiuYmnaozr7ODgRup668XgJ1iMCeznZk31/TAk0szu4Dk4WCw9ggGc5
Np5wpDnfm4jYezY6b7XfkbAkHX7q81Q7eF6M8CkegHIk1haNr/E4GyJ6nJtNyg31OMieEWHeVs+R
Zn30GSK4ggcRR9XlC9M5LPn0hRxDtWmJhw2PTdgYm9yTxGVb7y/gPisCI15zxDC/IneaLC9lGCff
JPsK21pJXMYef5599H2cydGwSmNMTwgrSnP093WUn2NzbC/jOGIBHxbx3of0qr04I/aPoCecUQZL
eMpsPzxFuZts09b4keL6fO/qQQahCf3V/jUlkR8wLGfYluhwocfyL1oj7V9V6MQ2k/zHj5EHnqPB
vahBdT10CzyQFNXkQTV7zVp24LJJF8jPl3Z2WIalWvdT7V8IEGLJ9rP6q9sLTP69+11rBNkNeGEP
KNQb3F71lxndOL+gEUenwrXDU0sC4zQZMhgUY44kabtn54basPAFO/nKuHRWnz/pXAS3YiJZp5rY
XIi9OI5xm7ZguLw+/JG6gXVmEVB40i7sLPZZ9ajDkk7LiuusJN/CwOQhi0hknsNObeOgDtCczfcz
1QxH4iOYuxCo/JryMS/zJmvrNfUIMrF/anTPfHaNuLzIVj1W1rNVd4VqDSz6dnNV+Leinuy1w1e+
DivNvlqlk5094d7bywjduvbHR4Ta5roEGvKYdoCAprx9LVs87Ji/bNSFXnhGWjAdMZDsSd0ABrIw
bhNOnJIdYavounS1dXYZndVoMMMsiGMIkFwS6RZFfC2kkBlATv+MjvJGIDCcD36e3hqW1j6qg8hb
SGoD8SBEt917X8IOLRZzfB/UbnoufW9nyyuy4XId5TWqWtikZ4EpIj9X8lp2BsgswdBfI3lBEwF8
n6/G1Pyxc9vLr5+j+j+6fvWD3ku7yTiqvy/p6vquKXseeUiXy1vdm69WnWQnx+qjawlS7440JvG+
pq7PcRWOq3hu5nLbO5O/Hnlifq5t37uAz/QvMTxlssrOuP7oU2dh0W7ZvhnoSv+ei5KXbHnnDyTD
/B9YQupNUw6ErRc7QAZpYX34aKszxyOqnRp/eX3mX5IhGC5ajdYadNL8ppeTWNdGk+yqxrO3VodY
OmgjeJY8wnd1sgxPOI6rLdb4hW18PjyRiJ+OptSwqtEmxVK/VE9qzOLxc68v6bmXPzsV5XLbNuN4
GMpufIvRitJrG/FfaQA2+wUT17xWt93HQd2KQZCYR9HcftySjelwn35Mc7IiW0HX26cdcAT2i/Mb
iy0UDV5qnBC5zc+kW0gzW/Mb0bLxzu4Ibday+cc0LCqrcoKvUaVnnPN5SZpz38BLfazhwn8mt3q1
3OhlSOv4ONtaAuHDqO+Fi/hjaFBHy65BdNUde8SZHQZNNRCm2P9wiZSbj77/6w8qmrI495W1yAAQ
zN69N8z6Y1vBkh1TPLKJfIlUUWZdNNYe5WgjB8tMDTsCmOO1miwXbo+OhtPa7Nyz03boSCB1Jj+C
eoJ64KTtWqCgeyiHpL2LXP5HkZAEs8po/r1dJj1wLK/tI5iG04hKy7hGDSylqAUAUdZx8Anq7aFv
q+Av/Ox7H/rZZ71YrNtaB1wX5BDEiLOdzWQiHttWrIqSIrj48kCMHyRu8WKVlWvdsgix95AccMGo
00G2dUlERPLm7eZlzANCZvBGTGJvPq89LxtQPNhLc1RtdaYOCc8dYrJJxbKiaVHjIgw/FNB37yIS
ZZ7VtQd2wzPkPnlquWZ7UGeGPPtoqj71Wa8lm2x0i2j5p12MTVEah9Bosr/kSSxPQn15P5E946gX
X0YQ0vzCY++eepswUppk811meVxcte0eAcM9p9PEQ0SNJm0HY8wqo/dRcpuij86Fawipd7PGkzpU
cxxCY80fPrrU2chO9pQb0zVLOvduUi/vuDePldlkh9FAaLkeS5vY7l2NxhjrhK8f1cH7daaa2oxl
lRA/jD2uISt26rNjWp/NwTGf6y5tzsCvP4ulM5+ThVxu4KX9TS3fPZEVvUE5M88DSizV6oqZlWs8
xFc9mg5w2n39QYewNDyGGKbN0O6OZhkgRhj8+XMaZm+T4xmkOfoOOjx5sDYb5s8IqFehX4Cx9Zph
1RbVVG7Zhn8DXqhhNtXu3q/cPl1Yi9McA795cBZqEbSYqwnn/v2OL30fDl8EyEq+8T/6P542qu/3
ab2AfKP+xlaMNa5L3GWt/GsT36q3TdOk6z7yICeG9Y60RM6Kw7ZeS3B/265Hvt0FtfXqFpjl4jjL
Toaf2a9EggvQ9WRgreDJ95xPfhQYV6+s7Lt5tMNN4Sfd58D8smBC/uo4MdmH0EUA6xNk6Vuvcc62
Q5xXQ5WyG9ok2YloGUnx9p+7sc6/Wf3yKbA8/emPCUbffs6Ag1yizreBwepkvwziPVO9rMI0R3AC
uPvnGabyVaRG5byydq2v8pKwPAK4UkYhr5H3q8XLjeNHU6TBcNeilLvJa/3eQ65zDJ2wfXAbo3kY
KvOeOGp+rPqyuOC4vo8cdG/N1IirOuAOXZG70kiq0gXIK1sFbTduoxKvT2kSHYybpTt8fEqtYeQm
0Y3Gn5+iEES2qnNkuJlmusPjsiANFV753DYpK5xubM9h68/nrMvE1a+0Zp3XLiKyekHPpl5PXe4E
xxF6Ok7iND4YTWE9tyWCT1908UHdB266kOkRJqoqeSNMAjBmTCg21XrSOQ7lRbKqvURVkH1jDT1s
nNmHRmP7Dfh6gZjGTIt7Ry+zS609qYbW2+UqaoZgE1ZkJWrernt1mWltSpJicae9usfUqBbniAyh
6u1B8kQGpDpE1JoWsrgMw1Tfqvbi1sYN+04KRKTZdN+MDTBVDyeXhWT3GnsOGszScr4Pwae0MrO1
Hbv53sXesIccYN84aj3IWjbucTbawhLXdPSxx+8sQBBkzxPn6NGzskScfSqyFNOoaL7rXfdXXkb2
U9dU4Rb7C9U+uqa/598zv62doPiOwUyrmu+JG1C6YZmX+3DqjLtSaMm21O0JOYvzAwBzsgNgjk0F
QWl5aOqmvZCKRrLW+p1MgfIw8yPcv6odhP2KN9ypHp3ulPVzchlzP751KyP6ugThuYRT9Az0vN0t
eNu2qBCjt9gqNlkV+awcqvRga53AinGmLI3gtUlDF3F/m/iJuVNjvjEi4VHvzmJoqyeDAgye+6Vo
rJbaKaG+D2ELPEK3ALNjtdHXsA2IptpJ9hiU0JQNEcdghNmXkhMF7xNO5RmlXHF2ZdBXnWk6uuxG
k4pROaClXg2BMeRt44fpse5HqVLyX4gPdHelIwshoPbaAGuM4DWw+ur0eeulwr6OxiSuoq1/6KNL
tkx2iUCQRgvWoZP2CCtgpN8KAUqga517f7T889KEr46bXpJpcL7jzLofeOu8cmWWa0fLp2Nr9vax
wES5jsJ8xRI+OfGKPBalI67q+9Hd4XUZ6+Kkvry8FRApe5GvHT24C6YiunG9Aj2eacECSXnqN1jj
HGSCrwt1jdZ12xnbOamsV8jNP2Z7zO+4FSZUFHWwbgzurKRBtbZlBRqsR8oG4DuQZnQPctLNaCD6
LDtIgQW824tdz9oBNYS2MsvB/WyjhuBKypEl/Tajt3AhROjRDigbSHq31IfxIac94jO2tzHotbsk
Etb92EMWMRbRfzPHB9Yo6znMnXYTdUZ1Tvyyu/dSfWVak3dSLVCH3X2UtzqQwQ4uPXhsiQELoOim
/TaDD1WjeAVWp5P63HHhdPelCF2Az4uz03zX4Qx8d1OjsA1M7PnqVB3aUi9PVYJcQPcrCB2yqfo0
gS6Kx1Vy17bzpw7U2bNVOM4GJwgoID0z7jMcYIDN/OT7lB6HJAq/ZYEOynCK44sQWor5IvPW4djA
QBwRjcSx9rQUPEyQ+G88P+MlkWZA363G+xx77G26uEPfE8c1oPu6OYtaiJ1WpfpdQOmFkzaEuPbm
aY3soVlrbVae1MGrhvIU8/dSY6LDKk1gp4XV/aszkKc417qN4yAhB0+O3/2tiPLxAKCX2iDZOL+p
ITMAVpb0Mat8HOfN+Aab5+ck1Rva04R547Zoy2L7vvZp8dqj7I7+97baJqLifBCg7S7T4r1AJfEv
DgVkXoAs1ZU7Ubdq0e9TvXxsEGW8pF1FRaeWNLctJxm2S4mMMMcPnbrtMUIycGPHtruZPb3GSCw3
zWnk3ppzTvrRYteoRt3IAU/7axRNO845p6zTLwXK+LYK54PQBurXwIS9WYYKeJnsU4f615lqIiys
cNr86rTca5ppsGxYID3q7owUMZzD60hs6v1M9X2MqrPWRM2KUPZLvbMB6VxUAEhFhkK5kf7Zqzr6
bnG3oz6CRRiN+b4WRn/GwU6SmoDaup2nGNXt1N9paHtglNod2afY5ooviUH4eIM2aW82azJxPHlh
KZ0pgXIW6hVkifFZ1kk5EQnghf1rrvqo7kW6mhvlZbuOnYw0K0DoQyAPWqD1h3JyKZnQCfcGxS96
OtWphj8m+pkJVSgf2ICAqo5JNnbuaTbBKPKC0nbWOFxV66Pf1KyfM2KJUwUTNW47/9Xs/3KEyYst
RJJwYwZed4egu3g0Pad49Hw8GbH1sOg5lw16i/1go+UaUBbywvc60kw9Jq2PD/DMPYfVXJxUV1eT
8h7raN9WFiWm9Drd9LrmQbrLy9ewjDqqHCCVvPEaKmGF/XSsHSnHRRP03Ofyq7a7fzbVaAqifl+y
r7wtnGo6Tb4HktPynZUttPGkDi1Qz62wHFJ5jagf8T+tTT+0nlUrS521/lvLkv8/NVYjr1UzS8+7
y7x2OfPaufpGQUxDxnRAeYynPvaJBv4d9RnCeQF3VSfUvkBmJy3Hfhj4h9Ig1FDG7VMf+PqBKwWm
aoUBZmMW3kKlkC3Jj5LSDOgvqJKEP546Y9FFLOHxPaolgvHN6XkGq+Ui6GOQZF26p87EuBVjVX+C
ZMVCPR+fzX6ujg74sFsC1vWnsOM1FQ3TdKrxbVxzyz30JZz6phu67eI25dmQh8EMnBNIoXiOeJln
ZnkuqoDXE1JQ1iPOWzMV1SvfsncyDdQjae6Ur1quh7upjrDNyWaTw4XHeRbv1ejsTdfGSnCJUeLj
qDt1hawdfSPPk/wp7vPx6tjbktghDmALSbuf2vUxkoOO8Rz3JwSvFppKYKjIag95MjsVT+86OFAC
SKqyh+8IQk+tEYvHKjGrldegAlHXiieQoLw3RWc9C2v42TTkv/PH6PJ7U42qyfB/pa+Gybq3eLyE
NWqACKdrvhbBtOyBD9RL59i7YB3o/bPuhvNnoJ4ae8AhPlrGkF49+hu58/voL/Ukvcr5qdwpmhQL
wHYQFbehlXm3Fdnil97Vj72+oB6Ou/xlrgiDGOJloILRfTWkj45sQcFjyx6gDVYf4UVmb0MX0Jwa
BaJqrUglJRuzL1CB1+b8uRnt8VQn9kxBKI8qBgtCDMQwM+y+3tYfA6eyz3Fr7Sos2o+qC4t1srbI
+qwj9YmRIg9eEhnnyX3KZGyYPAK3tdkSL/SmG9WlDrlJ1OrGphDWbZa7/P5yHv/w9lkNN078/ok/
+xt+/4CKGAfd7aZ1NoYGLgadUI5ql35mrLAo8f4wBiCCZZvzdPav6gtAu9FzXXnksOXXQ83AeWtT
GmKtRnFLLbBvG2OnRhdbRn5aIY5qtMkR46aFQ0nJMHr/FQldr6Y4ao6GjG5//GV9RRmRwurQMP4a
EIj2gUPGxmpK9eaoJr/3tXL2RCW2BiIoi6ch8fJ7dZjTorgvGm3fiEAuY/7u5wOY2yIUk6qvj6ef
H0Ade7CLMjuGdjLd9Ysv+UAe8Bx2yXBaTPeVIEy6RrtD2Z22cl+Hon8yoLc9hF47XjWwzi7GeJFh
z3es4qCTX9iicDw4dl8cbHlQZx8HNa0Co/OPAdX3MUWN/tGnmrNlPgUzd5+QK4Jy1sdtqpHKBRZH
dJK6oBvEbfPlY3SyQ8xipu1dPC+snbM+WHe6XBaoA3TRn2eqyXZshtBLn+VHe9GY7e69H8x1LYl6
/r7yCR8lzalauubU1iVoHtRpW9eF1an61OjHQfUVDotPc1zm1R8DH00tQYY5JMmTGbR4rUreI+sK
kzuVxS4y1nNfz4J1tJOA0QPrtCllUw1UQTUeKKJ0D86CD4GQ+mxFdbkXJBKHigX8SJZjM+Wu9yYG
wAAyXtIKcHtVlYtjmMcOJToX56Zn+/V1qLwHmWoNY5CVTuBnKy4ZNhWhjR+AcBNIzNxnN1034FjN
LENpVPfhFmcWUMg2dm9sh8IIg0m9qKHCXVVlWY+BAqXTezu2WxLmw50nJLgvjUpnQ5ZZuxnkZo+C
PLwn5AF6RbHuQkltrd2S0BobQDWgzqj8QEBGT729Wt8YlU1yOQbKq1Y/XsdqoG8HACly3RRSG2Bs
Z3GLRh1htjdm95Hp+/dLVX5rF736BKEoXhu504NVpDmikhKe8+an7nAH3gVgCw/DQ83fNJCB5tTN
kEzi4Uk3wdiGDxD9/ftu+Rnl+NXSZShwTmb/Xg+j94CIGpMtFS35NVNFR0Y589dP+f1zOTLqg0Y5
2XW1gALrJvvowGk/6sLD0KJOVWchR3ruVBzlOcycXxOntmKian9MdKzqJSZfuv3Hzwoc4+E9QUpV
0a1TzfO5s7z5HNbEWZ1BF+99asCWo3zPw8mz31SPhSIHOJzsHwuv2lQkwm7adQ9wz9x4Mcw7fRy/
aZXbPtdghjf5XAb7ASr62dO4svD3oalLHZg/gD2LO+oikPiqbSLqPqy4HQ9oqtGR19nn8qDO1CHS
Bn+PLsrCTCVHVBv+ZPB+9ufIx4+YHIo7/vkjw949CB+Rbt/Z+hFRPaE7PKA9+zlOwWjpx6b0XgvL
nrdqSivnqTN1UDPUXNWUc4N++jnXgZ+Bn1J+AjNHemwWmGl6cezC6r6Vao5CtM2D6hJ+C6WRlur/
NatiB7QPylAqTm2pB3BljszLUna7NaRxlTJTCTE14JfuS+R2+R4dHLBjewwFjgaZYIIyPN0tKgIu
KCawzXsBKU0GkVLsJZdOnhm5rq9crZxWaqASGcnueUG8IWSnmqNmBzK3P6DqK/oxetY0rUROh/sA
5WulB6CwzJGUY+AT4amR3MeGdshVyD4uGyqyyoNuz8XWLx1ppp6ppKc6iYpMwNfrF8e1qszfasar
LnMPpjxQRAY6wiJzFq7MT6iDGlFznKIjc6FONfhuY6/thWZ5W0+EP7x+TL5RnJPCjt8qt0lWsxDz
ya4JwNle8MPrIpL0g84mO+nYD1EY9qT61Nk0VcWOYE5G5GYkWi3XfEPV3VdeD9OEBWEgW9AW3seg
W76P5eYCFkuz9TXyWvxteQoh3+zrLc9McVAHfamCdoPow2ezZ7dboQ9cALMGb7QcMdSoRQv2AVyc
9u1IcQ/WYaXx7Ffiy6jUFlQZCfso/Ww6VUVtxszeDx2GeqsynitfJI/4BNNHrWgxaZdUvFR96pAH
OJuWCIfYR9/EYsvS4vIecgcGKe8QBYCACtsmpGA1xEdt+6GBnHFPQvetjaLlSD0AbS08XJiuNjxN
qa0/aHp0Vut1kyj+HvHScKvW+iRjxZpETgsTpy1fO508SRKhQNdCYe80t6UgsAw/N2HSHn1Jd5Qx
O9WFYGHnabCeo9bqt4Ye8GKv9Vg6Ndgm+a79Gno9ZdxkS8SU8mqTea82VKrLGSmW0sRxcTEnqgWF
yVBSWuxFxfUcXUeXVff4G4pQA2wlFw3Q+sO9FRv8m1kxy2YrkmxD+Y+Wz61zaLrUbzcaW3HU0bzp
ay909r5VOXt1pg4zYd0CkykjH4c/5jTmoG160H0YKUFeqHl/TPlvf9bHHPgU6NAdk8pcUHMLseqm
dDjgdx8Obq2xf2/Nbjj08qBGjMVqMD3Y2FUm9v2qT42OrDhvHGLXa5YjJZtrzOjcuN6aqBpNeVAD
76OyOaEh3rcBrjD5gfd+gXGDxyElqQoPg8+gU4qo0K3bwZ2xEBU5W0Y5oA6kg7npq79HC8oqU2S9
uG+pNPaAIdgkXTAlW2NkDXRrZ8tLjlqN8JYZPKgptz9HzNQ9mI71oka0Ujzqs2lfFvjearsU8PZG
uGFpO2O09VfT/x/6KX3rVsnwya7w/vM7DmGj31XafPzHL6tO1Z+hRgtG3/9GfabUWtw0BiljfIjG
ypwMfocClTsBNnIRqtmFgguQAduduOwdn2rLv/rUQD3hcgjr5vDR79eevsrDhQLGQ7ls7Kn/FstF
CTgLUKKpPFVtdaYOovJZvuTUCGUDHmrZCeNVtwcsOZ/ZBs5ndUa8vt9X1GtOl5Z3uOpTB7/0KR4o
q47PozWf9WY5/ENH+t/heExJ2ynRQ5aF1JEKWxjCMXVYPKbjmK7w9d+lmXDcgjEhj3brmWZ2cBc9
AuE4Vq/YxIaNHoUGpuK4eo3nEbc+T6jjGBiCatPDGGwWU3yKy+Ur31TwV0lVhzkw/W/xpAHsqef8
GiMJ5VE5P6HYIM5kEqtsbHxTKmlaUniZmK1XXxzY1remyHC4yKRd6vuAuW3wjo4FYgqVCgH9qRKI
H6oULMBo/0jB9XAFNl8S0ZJFWYL5Mc2g/vjwUjHWUwIKXdf0nozORnbDsF2X8kAQfBXJt917NjpM
noLOI6ElPN3ajLZ4wqNg7qcMqbuZ1+S/SFPt2rn4gq8UCJkQj1Fd10fCQu4tXBw233X/ypVWP0zQ
fD4WFxVOmU0ahvgA5YKlnZz9POQ/xjIX9zMkabLcnBU6xQtneTbKvvcz3971jfEXBnvhrsLA7Q7N
QoEOucn2PMegAjmWwLyhtOwYErUyZeYv/b2ZSUPwx2glwEGqJttr81l9dllg94cexrU5rb+Ojtd/
wdb9lQhS/4VqqO8nsqfQCZajuqAOEQvIDF/wMYz64Rrabb4LKTR2myAhBoAyHakHMfP0jxiU/f/5
OpV66H+7TG34UyCNXPTKjvP7ZVoWFNiDHwiLXl15dYX+bV3oj3Hut5dlwXZaOyMMRcxTR+5yAm9T
ZD7kVJu51SYveqsM/SuBwv6vkYoJ5ex9tbz8aFBx7Jy7WnFWZwBxMCd2RwrwkQCLU38FDBQfnsq5
awk1P6gO2G1rYzkMPj/KGIbznHbmG1HBEYh6QlRNeMs+FJQhipzBuvo1PDqYiP1flE7KijD9X25f
S/7Zv929fBWuYfg6e2gDtMMfwuoCTgB/fI66z/BWBgbyG4BIhFgNeflaRvFqGmO3D7Fy69QKu7HJ
EV7YjOY4Xo36S+Xn5PxknzpErG4vRUIFFL+CMfIxMEVug3vb5q3Qa2a59xcx3Rv49i6zxXUPWGDN
NpDQhe1hsNF4PGqJk58Le/DR0XCmjRQ4eu9rs3zzn68N8W+PMBsZu4uI3dUFmkrD+/3aoH4r9QAt
IB6jNQYsTab8jjvQxWEzEAX2KN8jrIpmbprPGb/On6OhBsIyW7xnJGLBHcHb4GGsYf/MEf4/1VSH
NoTRjsB9xu7NFNWHy+cxEJSS9ha9vh3xIFI/INmSOYjflknYGwLm8Z1blTGUn/4TQd/ha5ACQG+L
rHjsR7/eR61trwffKy/E/p4cOLzUAC6dnVrLqpC4aqqF7seoCm5+NPkV4rv//LWahvjz4hKKIadb
DoYOH4fA798rm0EPkgC1TJZmvvWT1Ly48hBWwrgEfJs3VMJttx8DXR7pSD58b00a7JxCwLiqA3sN
fC0zKjEE+d01SlEYIZuCDYojHYfpZG8srwouKYuVg53ZX8m/dRfqnIyDqZ3NkOI4XeP6O7eYxGXQ
i7vK9qUKmUPZdc99N+onoqLBNdHDft30UbxxxsY/haP7w8w7KD9BkTxEUxpv+W8+zJmOfkof8y1h
Avfe8aj1ZZj59Dp69vcZDs6q86xm3Q/tcpeHmB+pQ3Fp50Rc1BlUEYyEoWOcJteKD3anTet0bAZq
WJbrKAFkTvhmQEjVAPftvfMUddUFyAyr+c4NKIqokzmwQ+2+CL36NEQJ0lQ5UNjxK1it7OoIfTxw
v6PSC7vgM/qKA7vrHHnO9KmrC/0wEGXZuWbZHifdC7bl6KSnyMjabVU5lLizB2dTUCJo1Vs4BXWq
vEh3ur2eCp8KVk7l48xN/TvVbP2Iv89sLoMcpOTWPNnJS9GO3j0UFP+itCROQuEap9HeW+R05mOk
I8WYZd3qitDfXPrjbTj12rYhM5x0OBYJmnUatVIwS8Gdo4oeaQrp9+otwPRxSSkBIcqrOgCmbyhQ
U+p76GPV1fW1bl+gG7+JrA6+hd3gJHcRI+m8ovcelavG3BjLbTbEIGeyYgRJRHDJa4P4u8HNHnS6
95Z0MIMaUJwtFY+uhmlfU8AQl/xawBo561n00sqnA0sb7ZwMyQvMJ1rFfxF2XsuRG1uU/aFBBGwC
eC3vq1h0Tb4g2Ebw3uPrZyGpeym1ZnRfMpBAdUtdBsg8Z++1vc9rqWG+gUE+WXITC06x2wvyUj6n
JPQSxq312nMPSvAb3gC4acB4rrqShXvRQyjJKQ5dlZ7bhxHMOY1mnu9T2XBBK92Y6UWkBXU9IuPi
Nr00RNGeqwi/CBa88RbBnU4t+5ZooX0bWdLcpql7tMZsQV/OO8nSVuZHPyM3zvb+zJWY+4Bf/T4S
fYlJgtWyMjRgVx5BClu9UKalizR+77I1PGvV6G/yyMnuacd9sxOK+RoRZ7YQgxn8HPH52gi2fvz7
DQUn0j9uKCyS4OgYjqNS5bN+u6EAuY/bXsWklmPhxultaEQPYRUFl9GEFzmoVW0eTMXYlfMpbuPB
kUpKsPcKN38p8cdmZByB0x2VZ4QsPt0Owu5HkyfW9BCxbfnmgLDfGSlo98+p4O5huXPltFiNyWDv
lAb1m92GT46aKjdExe6jOqobO0jix9ENzmYd+od+cNsdmVPiEgqoeknaa0+R5y1Q9IOVSI36DYn9
z0ZVkx/QhI5UTTPicohgQnxuUEMp3oTVYn1WSn3vY6FY+mlUxJt+Ut54+nroaTp/6zQoPygbehdS
hcYLlee6VSs6LnOJO9V00gcCJAqfJ5s2PIaOZ++oxA7gDpwGlJrRuesY3M31axgK90q5quYXNCRn
RMfbqkAVr4REbzSQKjYuttWHyegxVITw/bDkjsDUy/T8NQBKSc8IpxTtWGat/h3iAUojWzFXrbDi
TUKUUbAZ4yg8yqEAnIVSEIduA/b+FI/ln4OcWnhvFp8q0zA1N0pj8FYagbN0gEDueqfUnorEcze6
Yikrl+hq8N3mjTZegeMfANUEq+ffv4i69o/VJLF7mumydDINXXP131aTHcbpXgD1X35LCCM4T0Xf
vZJktUjTpn0GPZTf2qF4lafT1LPXlTvehrAHyjavt7OOh5GcOnrJ4wQ7Pl0o+5Tmg/er8eJ9oyXT
ezSZRO1G9XjrSZmGMuf4e98bzKtuCY/lhiLW2VS4K1BlDrxSxy/2eOd2AM/elA6I6xYf83iS+hsp
2QE8mcFlcEhGm0U93E5oDFiYzqFpoIrEUZ7XEVgSv2CnxoLJ2GSFQsRAqftH0mSD4zQYqVgGfsMn
qMyBP0b8BsR0/MEv7UTSvfpHUytkivouX+DHmLyRaHZHY3X3uTOY0fyVmu8OpvZCfnNyKriLLNzR
Ne74ndZR7drXz5mvqLtYJbEh7wvzXtZGtdGU/CMkE/ZkNN2fwwBrdJ/U2W4wtXqtdu0OHkiyS1jl
ru1GJebSM6sVJhgeQnjst+5sTpdTbZjAHgvzKSGuyYg6+zmr/eAkIgVi5mgXbwH6X2x8mjirLL5x
acwrVzulF1FQKrzlWH8WY2upb2MQcGfo9egI2cnB65Poq2YqVnWlhD/Bu5OmNeAysaK633U7qRzg
XhPzr3825lIjhAbNFckztxPCWWydHSh68oPhA7iI7cn/sPQnzTPb78TJnt1AP+dUoHCCTK8AeuqN
w21mb1SpOdubMS2CgL3Hk3azvSo6WvMgj+TgF6m3myAIqkDLj4jyNNb75p3Qrng269kP9kj+0t8r
EPz6Ozz7Lfvapjxm89A3cXmUU3nk+vZ7WcbVq+XvDFXxf0UTJHxqPu5YqFdFQXBX5Tr0mIH84dwu
D7VPytfk8peUblHMSHjSahG9KYt2hFyywthG1lAPak3YeCCglq7LpNe23sC/Z42cWgU1pxIQb/XR
1k46llKfYwebZu9UMCpU3d8LXQ+vgeXhmWk7qOr04F/DlI8bqVW+K5ppeIWm8dMqgupqOUHxkiMq
D7vuKLCPHElMM5ZBqtYXhNz6KdYQDe/+xz1krov8bedFwd4yDMqZKrFDpvvbzivsAg3uHlpIx1d+
BQqfbY/X4DxgoF7lUWMt5bmg1+jMj/MVU1dRUo0XfFjBqbAxdztq9WAOudFvtGYs1/6UUBiN2njn
JsRG5rbxv2583C/+8X8NO8hxXUdzdMP+xxMYjytBDQluU73WJxyw3b2wp/Eg1/AOoNhrWgbdtfsh
T9Crro+aX90KWEiPcCjA2Ym7nIQ8RJYpXMC9QBbymNQVlHY6Skt5teOBClbilcYGD3snhnzMro2q
LCkl1wkz2qkIhouNXeGUNqHiLUxPAbjrvHXOFO4iXAxPWdB4Wzp9tEANJbgPccmfj2dIFMydF5hk
BU1IokUDcsnSBP6AEdvfWpuMehQq44OhzOTexsVD5tDYfFZc82OYHTBkECoP4T4M1ehulHY0O7pa
FnNOfUfT+X0skSmIXl9rEAtZcOMOWIhYVy91WyCB9DD36pV6kafkANzloPh1tfPKFqhWz6d+bAGw
5OgmfCDVHf1Aqx6+ZxNJZbLXmPa8V77aukBKqMd0wxTuK8qEy8+ltkpJvqUNAx+vB8GkKNgq2/55
6ttXp27ED5z9jxNWtBcjAI9rFlp7YCtDo7TxHSJSXKhsXZUALjLpfFzbAr5lYYXrf//2G9jGf/v2
uxq9G4cNN99b8fvWMCRuU42shF556ehbgi3CqxxcSwuvUAURrgovXFmQoq7y3Ij7rA06cq8VpNEL
OgfO6fPQ43u3w+n7IM/B+HZOqaehK3KR0u55hHfI7AHcdLVinYDnmlcVVyvhyVP0rqWXSIn1g2M2
+mEKNEijcq7T5vmk0UN///+By/9RZpgLLZqFCUY3hAoGj/fkx8c9zPwaD///wTHW+3YF848Newlg
XO3hRCGrPXp1/udQkNVDJw5Ej8eXe23Etb3z7S78BvDzPBJAfZ74Dq8y+ruz6J1GgGdkkMIpSi01
rF3XxKc3pESkQoUKN5ZVGzdgx0b92kBlIHB7JEX6o1CHcd1HpGi6nVM9xsrMkKzqaefHmobvVxOb
OiFM2LMn+DADFgWCGLKbMoZk4YoEWRNklltAfNytnrrkIloizLXivRAodyfLqO5wq2AL/veoz8p2
P8bWz54f6rksgQmWYzG8uNY4gCpG6s8WcnixgPyvWNiG50+jI22LVa/bPbRn8qJHbqL02oac7eCq
+oPtqrrQ9Nh/tPRauU9+9Z5ZZXbSdTJmdHuoDizU2TrJ6TzkVf+k+XuwPCiFytLcyy0bD51rYWTD
AWWZOGUFWt3FlANQ9sb2qBZtvRBZn4J8ok3bAec891MO04nksMK2u51GCter0jUvqgC5MZR2uf7q
Jf/WWtaHEEFk3a5LWKgfiDtucaDHf+SKDVZ21o8GwcH0gw76H59FgAUCHIxmHAnAM25K0Ftr9I2k
lmvqyCoPpLDUVJDkR4yWH/hrqa74TXEhr/aQEJF0VdiQRGcrB9suFIDEWY1atiO5vI2S+qwEXX2W
R3JwALWH1dCAAPvP+TqlAojrGMxlPGDMrtP2Ggz42NSsyHd43iwC33jw/Putwv3HrcKGA0rRUec+
4Qqgy3//2WDtcEyAp8myyiNNh9Ic/ZJwh0GiH2big8Q+yGkxsjXpLTqmAt5dFBTTdfCSkQVYiUYO
eJAaUUiMClvZyKlt6CR/YsgC9dVd44jck4zHxSU0rD9YwROTruKrI3DF2RIeagrCV1N29Z6zVgxC
fJqGJb0op+iBRqjYjFU5bHDtZoeipbTrh0l30Y3qwbZSYy9n8jwiXDphqUFnem62uROysaiqPDKf
/iMj/9KSazHyblLgYMjZdn8nIUA/t5AUTCNv1qXeWduwcQMYS55vba1C+xaodLs1PJrnpPJ+YHmB
DRvxsw5y50fiJvF5HHPtCdsFUdKoGXfy4tSZ3kZtRnulAOfKnMPgK/YBB00PBWueU3dLNqWdvckZ
vnHwXsLgZz9re3wpKhJtD2Bdr1VUVxjboqkf3+0s+daq6v9ah8jF0V8XT3jkuImaBp8PjSfr97I1
JZPRI2aIYHsYr4RWpt4SbIq3oSyW301fy+5dqBA2XcWXaT7Va256VNps3Y9oKWaRXT6plLnzloQ/
ksnSLTHlM+CamGHY79wBEuMB6Ef1WGOQIQRlDDfqPDWSSD25aXUfnEMd6tU5G7JUJc3QCC7qPNQ5
loKU3eGWtQjF3MwUlEwc9zY2+bc0ae2DnKlI5G/1COksmNRoa9Y8zu2Ou8eXZQbTvbujWvcirTRh
DleybZH2tWVvbvWRBFMpqy2FZfCzZncl2/STkz84uI8fhC1u/lQReyp9JL7Qh70XOv0pNNXgMelz
SPdN8TnTyLfH3oMXQ16k8GHtCfsQe6McSFp20yc5JGzYMwRHpf8K5SzYeMWIkKccS0ze0M8Cg83C
XBegADJcFCsDD6bTnR6cKj7rRdCu07a8w/BY99LSSmZ68D/WFWKuAP3+xRDGvDzVxP+jQuTTmWnZ
ZiAac5On1srfSs8bYMO09ZVszmxZ51p34OE5c4enX44Wfc+hf71UrYYkVMMBhGBJHAcrDzZdUwbP
lHpPveHuIVcWr3nlimVTxdqDUis1hHZH8PpIwFIo7p7faC8OxOdCRPkjO2f7qYZdpdmK+kIsdXiK
09a+OZ3tX9wRTYX0xCo9y+BszNQdaQfBo52G2qbStT8SXKgLnPfKyzRE4X6ySkCXjaa8YPo4TzrR
Ju4U9MciioI7leoAm5A2faQqjyvYvs9Wn1fPQ/Erp5r2DRACRZqpedT4xxM3oHnbai5Wfk3lg1BO
26r1trhAg1//fhOnLPL7fkfgcjJVl4gAzTT5Tv6232lju0ztEhZs7SAjGiNsnTRdKGDW3kUOrQBZ
HVXEqnydk0eBBqYuL8gHqIkG+fOPWKVZXUz1L68tdN27qMSlbYaO39VUmH+MoWrt7IkcpDV6L7I3
9DDZ+VgQ4CR0NeAPswPcjJMS1Q0nVSLPt1PsqQs1D5RLI2JyCVIYM3KqUMC+yKNcD439EFlPFeUU
iMYs6j4v1DqlHttHECYvELUBc5nywCoAcW3WRnTxesuCLtzrt6J4ynUeacvcitNTGmaP8hrNDfHA
F7jdUajE6kCLjT1GZbbrpuyfYJijicKqkqwby7+6RZgew2YQV6Nw0NO4CNNYEm1bEro/T8mLMFOq
jR6GNd73CWuTPBlkb13VHrKS5ILUKdp9VdgUGMtaex/VMxou68N0uxQdZ24dUrPVWWIFv8Jssj4g
1TREFfrc6UklhGmYR7NoajWoWYm1sAW3OTSPemval0azw+cWotwiaGJxlBdDzPXLWETxvpuvkhaL
HcysxEZOe9vNt5ogDVlOxeBr+36CmGCohX0sE5StZISZt0Hw2WVR1O/0NguVBcg/ax16QOZ7Q3Nf
MGJ6KydJSqIeugKfYZ5myUYefp6dNDvdo7P6wxNTh82v7FALjk6zmAphcwfw1EOSRyOl4gzXoasG
KzlFlaneM/skJxR4x8fAjN8JKzK2DQ2aYmyOdDG1I7ccBHm2Z39HR2du9DErTlro5X8Z5Lkg/aDK
4jzZdDcvFiQXrfa9F0QvgsgWqHtmPLkv6Ug4iVELfyunZWjgNI17BNrzVRfuk9rdU62KH+QQoPc8
IK6G1AKsb7L757zJ1Q1VJbFFveC8KeOrGaqEpFdRt0/zBMNeFjlvQx/dgMTivFD3oxLR6Y3UZIcM
q+B3mUGLHgeZEtrMdP5kvNKVVOHQleY5ytRFhY/KX3RDdoxHr/pQGxfkc1A4j1Xq1IspQ341NMO0
qyyre5vi597J4m9EG7NaYrsELZ/TQpR/gFDQbl6UxjfyfaggzudRVNQrPdG1g4eU+ZUEkoUm6o5q
Eqkrg6F7B70VfzSTm2H9GrI7qz9nVWkjvstiNM4F8CRbNOkje/VlXEbuLXStFLRHHW76zgzW/jxF
h2rfsw2ozloux3mSYzYI+19sQh/tacg/HJ+LZgW5rrbwpYy2Bzi8MuE+1Rpb5zq6oC6xrnKY7LA+
5K7+FFIHujaWVl67PgDy2yuxgnYiR6ZeCHXDCua911OMPF4OHdeiSnxKVBZbxGlYKckWZHVHd70k
P60yjXgvp/JChIhDy2wdhkBc7FnFYtzoyY5Bm5ohMqnRIFj1dLAarzj5rVGsPT8nPdAJ6d+pQfGq
hxbrefMaibD9rvskyRFX9a0hcXyNGs8/2gFG+pYQlKVnKNMPJJdjV4i1kvrJERTOrfeEeiPlbnhp
xE/DEu3KmftUXaMUlzAAHmNiZ0ANWZQXVu7FRV6Qg0EE1EKQPrfpW29FoeLUjYHxRD5FgseQvqUN
FfG9s6p7R1DI4xAnVGf13sPvyPmxyN8UXe3XdekLonPy6O7QAN1ANfOWleaEUKg4x74V10cwlruE
UvcCeUW7dWgLIofUjL3b2z/kbNS806h3wUPdB7fWGtxfsNq2Ab2tD5A19iIe+0dDoP66lHqW7ktN
PY12e4UXuTKcvrij3om3vmHqByWM2Ea5XrGOiFAgJbUg2MSx8z9okFGM+GPqST+2o1Z9zvSkXgPi
wgqqVuLA87xfFqZtbMy4h1rR8lUZovIqj1wjjXe1ApherbT6TmVZwQBoV88xDQpqAMP4jTzvaFHW
hv89CMTNGZX8nnC/Ax/8fUqF8ys3659jqSYv3N7wJfRFdFb1Pj9G1LZLv5vt8IF1CKbJ+jzq7MJS
d7+dJOJxi+cr3k2u9eFWdOpHI/SfOkNTbgaYun6eyVNWrX/0DewPOQNab62pWhjroNGVR5cq+6kw
nXcAy8S16ooGnDT5iEPdf7dhCK00rSfMXfObZySlO8Kcgve+SjHbEtS1g7wQ5nH9wrt4co22+C6I
ll6Wodteuxa7Ph3idNWASPvO3pu1l2fvRUM3Uisj/RLa7sl3jeEgZ8TAVFvVQpLR5E6ytqjx7+jw
mt+U1FiRejY8B2VUnhOV2LI+NMtXBO4kQE33Fg7PoxyiKnmhT1Kc5Qxn4USfQhDHVpaP4zCqu2gK
8lOkttkJSWH2eUSshILLDZlQTy45GVgUOIGLb1iERQsfPOhJS/D+yEFOM57qNTnhnPy6bOZk9bg0
aH6/IF9npH0XE7+qQbsvFHQleKGhAFjVVvHUELNIbPTXwR2/Kyxr95+zquaU1ZCgWRXDyhUd+/q5
vqhMg+DmyVRWH0u2E3jl5yCzuZXlzlflVFYf5RTbxT9ejEs8go1LRmui+6fcN803X/eBRWFo2/W2
bbxRSuVbyPPEccCaz9JhMoBM+rbVDKmo4mrpxzvSmLgVz37/Rk3rZYmnYSenYxP4B6gxFgz6iZAV
is0FgC1yPKd2DwCahDZEHHv5eNS76dXtvGyDp4x9im/1F0QGw2WM8PH6lXd03SShYCKvDsLaR3ry
QMUn3CUG8VJwXqrXtBFPutH0t0afxmcbqLNB0/UVZKB2RuKDHAGy/hUx2FUUcL/nnDfvKIlVcpBA
q17zr8JA0GCpV93FuxEl/uvQ2vEbJEBzbeoxgUnzNM47iKtT95K43lIviOxOcogMK7VLnC12CZJM
52mgd8YR4K9+VHxQBENAWjW72uRszIM8cukJd9rYH+UMHQb8aXko3MrY2KQgLGBXp7sysJ6swsSv
MtCaOmek4rDY8omlaoK58ghVgkhDRaw+P3UzULgTjc7h8zsxT2kMOQf5jXH/O/262lJmpnwNTjnW
mvYJtW+3bkg/34TzlDZhdCgy3G7yajyE9c0jtYht9VJQxwcYD7aydcJ+D+e+WeR9bF4UbNe0a9SQ
8ir3jLDxHiYngpkNy72d7f2Boty4hefvpNqQgV0ScaQTPrfOY9c5h4KU54YC0DIJgzs28Gjbz344
wupTckHsyd7Upt7uPMJJbHDNJxz79U2UCtZRlmAw2SgEsWyYucjKVQ5D6vs3b4iX8dix3wsj0vwS
0uaolKE/1xJ92naWjcikhECQdHWK+zyINpmV29e4M3REnkp/mwBErGnb+xutDYxdOLduS4QQy66O
w42cyoGV2ojSQb1+nVJa9+5Yeb5ThB+dMh9N/YBmAThaTE56Y4Snfh7kkRzArfjrJplpiok/HZTa
GA8gGMfD11Sek8PXOfmSz3PRN9tyKKNMOH013z5qlEWf3D49da0VvHeE8a7Tqq/3vWVG30i3gXdc
Be/CN/JtzP19a3sheLzUvpAqli8UUil2Y5v1t2Aae5am+pxrO/hLeU4OwgBZZjw0g1OecC6xzWF7
G3fsjQof4sACG4d/9UL7wOp/JYwUdlIMKXQZGTqReXy5tbU8/JyHFuoMeZjiGFvBIdHmZmA8ziy2
hyZtp1vYm+IluWNEU1/wkzUL4VMpVTtv2YpsfCViPNh3Suqutdn2OyWEOORqgxTABB+Th/bazI3u
NSA5ygvT9Oh4RbkK48BZKFGXHuW5r+Hfz+l9/zxUXbtJ8P5xFw1i4+AVLdIComAGI+8PAFYycx2k
oj+kCZ1PVIMlP/jBMS7FKOxT32rnsCdsIQtyf2tFRXOUQ1GjG5ZHepejvfMghx+h/SrbLnKPqtnN
qO16CRen39Sj6uxjLeofRF6jbNL1+keptFu9DbHhITBY61HvHxUrF3uRNNMqxXv+2KUDIU26RiMR
tdZjRXb6Yxfmy8CO74imizMVCvFs5HwI4A3ucuaG1IDjZnhEB2s/1wPojljPnkp+ztvGIvaIuk67
zruyP9iKYt3LOPlVgcr6SDVqrZ2l1Q9hRDZ5XMbmqonz5KDA6gQXyR1FVdtmnU70XFg82w/yHDrA
cFlNRI4iS4d3aXr+U2F1ETRXQhFH+k5br70QrpV9hB4CbHZL9L6rwEMzVvP3mqTKDYFqX0r6GGqU
465kBTJMiXeCLk68Y1p0q69z8kI3X5VH8oKIVYQyjdku5DneCg/BwkQy4AAs2K798CNObAvqdhhf
66qzL22lOMDJuVAE+h+dYeB/G1pMtIqGgyWa13hyGFuHI4I8CGWcD4OSdBKHCMjMpj8Ck6BdJU7v
nuai/MmcBzklAy46qM4s1bferUgTr04C/6OxacLKqaJ3w5oCkr+T08Eu3nP4Hrdei8cn0O9reVqt
9QjfMkELGH/sV2dsxkUXI+UILeOuD/GwbKGsvQZDHy66Vi1+9HRE+iHVA9j3azTESKN0szgPU+x8
5LZSLQhhH/e1RpZj5RdgO0v/zwFY1p9HDcU8ft49D9NJMXcBQQWfr5NHlbz6l0NcYATFIuFaeCzR
4GncjBJe3MIVEHmGvLd2YlS1mzkPZDDiX40tOG8COZQ6mIJMbnQTpNGcmipA+D948THPybMRjWbe
zXmwDByWGriPPWty8y4KZJS+aW3kRf5fzWtHHXqPTyu/EjmWX7OqQyYQoQGMzW2na8nVwMt0AwPf
3vgghu4WlU53k0fCIk4wLPJ8+3WOL3i211n2Uy/824t1QgvSQddZKpAL2matuXem4aMunOQuVMqc
UN2nZd4W4/t8XvPz9J4SqHkKcVgsSTcZ5HkwBO4a6Zy2IK9LNHPU1j4v6mIfG4mFp725x/b3KQ+J
Nhmc+qEOHfVSRFP3RLDCQC+qcndQ7bqnxPHibe8RhBvhangiRrLHnrW3W4j93KSa13RukTYjpVFg
4s0rbNK3OkdjOjqORyrHm3xRp6PrjRzEbnJaB0a9NfQBZsf8ZxpRgIhKTHI45d9oEkJHKN9jS3LN
0knbXwiE2sPXoFh/m/Z90B3UqP/rS+S5NDoYSjo+hBotedUnycWe0ZbWPBRExHK7uOtEht61QtO3
qMZHsJyaCQ+NIgjSg3XcZk2wUIS66LNI/CrL7FXgq3hD/x0uvbwSj1OPNtXtTfcC7i1g19KYhzxz
lFUi6nZjGOjx4KVz7wp779jHYIzkdBBIn5sQMUXMbh0ROklAQxc7xzCxIQbMQ+AjtamFDqBB1OIh
aWiIsXOxP/QEw6ofe85D11slNp/GXkGTDl+HuN4bcy29h71IGewnwdgz0qlzH1ptdnabYfctMqpt
M5nKdz1heRCwSr41pXPpqMnBZm0aWu8TKCN5SE+UUJ4x6tY4Eo2FT4TPvSWpo+/o2siZMPV6mxLr
BxuDi8bc/g1CqG21OLP101ivj7bChx59Vy2rPdB09m5ycHS2BobpBNs64c0Pqb+sJ0JXl4HWei9k
HZsLVn7ht0TTUJwgYnwbSo93gNXZe6oSFEDlOq7Kew1OFIg0gzyym551gzx05aG8FMf+DueH2NqD
rSD6rGKeS/IQqXx3EEpNfhsqkXxLOtoxnSZoydRumyFhrxXHun0ACflnJ+5z6rn1DhuTdYyoI5mO
Oz6gDhwf7N4pgBlkRzmT5406io90Qt5hAGBwmgRwdwh+HYhT/pR8ydR39TYf2EUVGXgEo5vEkxc9
p0pOlJar3FzLpzzUKs6aqpP5C5XcRSUU8ztFkO9958bv3kgKo61YYuV0lX/2a4KHCvGm57a6bQo7
2aaj0N7Zb8yUET1giTf6MXmM5qi8CbY3PuURPskHy6utrdEa7xL31cxcsHoGf31N5blBrV57zYl2
ciYH+Qr5WjklsH7c8o7/kDN5PmX5S6xWU+06ohUXCM79X02RrSoygD9wtQAIQ/JwNQtX7Ct+tWgv
zI3sBTTf6CQkV3nsxhU35rlDUGtP9MPLy9cZebrL/OXQYxiTMzlU6FMs7nEWWirkqqJZt5i1NzNf
48lKlXCHfzdb+eVA6beb6qPnujRx56ue55fXytCu8mJnZM6jwMhPH6mjfUUz2FXih89rEySFIgbl
KP8rCZi6Zdz6wPMgtu/9yBrXUmknBym8a/+rvmsRKW19pz7L859aPPk6EDHfGjdEr1hFGaFXItjI
Bocceko4F5g7ytaCXP3Z+ZDnvl4yK+cQWF5+O60DHllMTdBuf7tQmeGwSePRXcgLZTREx7FXS1Qx
JKBVSTo8TWmeLQ2Emq+YuHjUD9P07rvRtwLz8g89U/Z6KHrCkUj6BtNPSKpXngOIryD59HGjbirb
sr9zS2jRiWvRc8nXYI3WXr3EUKuAPeb13ut190wSWrMWNcbDykfzEY8WzKO6KqdFNyvkYSwrG2HQ
gbERoZ7lZXlBHslzdPGe1RIVrjw/ZSMQnwAa4gAg9CKHrhw3taV1R9QLl39vslm/y+Nx2eDCdIRD
j82wdOM3eTzUPlI02fYsu4IwJIP0JKwt2eGL0gxKGec/N2rXiS+Bh7zB8IrvjSeQlrVBcrMiE5yi
MgwreSEAwGs1JD2lDxbdx1XdKdVJq0VzNkoeMoJEqndD6WFUieon1U8UF0pMrLrppxtVM9Rs0ybD
IZ8qe6kkarRXikYQH0iAq6O3J8heVOYbqkX0bjJUbs1Iclqk0nIKkSS7nl3vUC+Mh4Yf5nEsO8g9
3KquSqgAtEnTcccffQnnEls8D7RZss+hEl23bTLvWek67X/IuJzf+5i2qqpkmvAeC5a92Jr+Lkfx
K8KbQS8Sod4l4vyXJiZ7nS2ALeP4l3OUSJylN1w9m3AQIM/Gc66RIdp6+Ds/peAj2OrBIBgAb6p5
oMbgLGu8WeiinfrJn1g+jH477kO7MGdETIQ9zq9/ph+VqwQ/NRPsTK1rxS1wMeSopg9cFSbbU5HD
KVUb5U4EcettFF9/pbepneQwJY56MnhrTqkjhiMl8eliC6u+DxrkUaQLOGLnqRxyzIiL4GIqMIY6
UDAvFSZ/pGv+mz+5xg4XYLc2qjp4o9bzQ0yxdgvaJGT107zLV7Fz09dRaDTLLK1AIKR0gLIwHR6w
TyEJ9uv+Z/WBwsHZIKUakRRUwSMdkgUpJ92DnOl6VW2AzRmria76o6e1/sO//3AM2/7dqoapBGOJ
y8PTVHUsor91p6FFEyA+lGSETJc2CLIfMD4yxKjNcMVgpR/9nEhE26b7UJMvJl+hBtEPlE+rpHSK
VRqq3jps3Ro7vL2TegMdiOZeN7V3tPNdtm4JOiRAHDKl/iAZDfbo0rby7V+h22CqN8SrPttJS2XE
QR3Q0/9qg49WT+aI31ubtMN9bAkk21NSGStCnzdWaXRHa0i8fZBpzXam8fAP5B7V92fUjw9fTv1B
UEFDn46MSxlC4ieBNi+cDgqy7Z6+8Ecd/bphMUa4gxJrvNEFOvpxifSbbnmA8EkcCzJrj6SPQU+t
KQfQ7hydhJCbOjyTS6wdkyYHmm80JykugsN7N81Ku0jlEft9IubH9GhH0PqQn43Y0f4zmGE7Hr2P
jGfts5bPKJk2dk9RHGk71UcdjPDHulJjN69lZ0Dp7pOjnPWOStPIUvx9ODTOAouY/hCzmN3p3NJ3
biPmLb0tFqLWxc8Mg7qnr3zFcdmWs4In7SqkhjMf6oqNeozGXeHeHE9zroXjw2eZjwwx1KtKmOmq
VqMDhTTvJMrcfg6BMGG4Srtz27fiuRfNz3IY/AtLZPGMOeetLbwBc5Lo9iptN2r8en1PMmSEzcjj
ifVetUpIhFwRiBycnawKzoI8raDQy2NqKfpJm25qEgpcTXTWKysgfC4z053spVMmCzatYStreRUq
SAYaoUlXaepglbH7l4EHJbQkE0ujiDY25fdrz35pCb8/32ToBq9R7hCLNLZxtcWM0C0+5/LS2PuH
pKk1sTU7n+zTgXvK9v+ydV7LjStbtv0iRMCbV3ovirJVLwhJpYI3CQ98/R1IVh+dvtEvCGSC2lsl
kkDmWnOOaU7dIQwJYpr1a9rSZvu5TErviA9Au7HX126jYhqrgggOfgXa5fLQ8lwasn68yhELcx3J
M4nnNjutPoggDo7t31ZN6yMxjuYtEZhXvCB+rXSSOIzCm1ZC7zAiFEGzDMj5tJpceSjo0bwIMkBt
Pu0f6JgbtLG9C6JJGI80ORNWsn7/oXkIYwhIGXJRncxyIg7b+B1nQYMjyiOwTU7Z83xnlC2PE1Ms
VTeuVr6pjzV+KrFQeCLQfJ6Hbu3giOl+OwHK94i8hIPNfzhbyLFK1OuiH1uSebjfZl6ptoS6W+fB
t7/QJlmvUcRNvCnNiu8Mw9RRn02tja9qcjCAcp4kVAyHlDhnHs3tuIAD8gMaizvjQW30dtsYEzCx
iqzxQwoAjDCB+dSeQ1aH8SpDa5xZ8RDZ/PvkUEbVVBqaFsjbGontKuTGYviA6YXot7LSJ5F/j1bG
l1nFUdIMfyof3CNauHrT1rXy5eflX7KxvIfSRNjo+7XY+NR31pLYWEXDeDJK81tz2VcuJwUM6U6r
HXHVZKrCON7kqOhHQq9cPTzfjfh1VZEe0ujlbrCHraoSFV/pI+VRefpzyATWcES+/sa2cmOPn9Vd
61TjPtoj2ybtI0ieYaa3T4lF3BAblQFyCGSwuZ+wifnYrVPiwU9ViavIcSJ/FY61eRoL3TzRmgKv
VcRWu3fIo0Zd1pFJYQTqcRx9dsMaj+955M4HeSYPcahHa/QA3uIuf2y8KT2AxgWXBfNMCDcD1lYS
4g55/FyYTgRYX/DXTIPs7DSwEeUFeSbn5DC1K52YKd3k38aPqfNBnlEDdJdB3Qn0RLl+JlIi2La0
1/lUs99fsMPBJjJEiX6CI+r7erCDZH3Ngj6h2caBKti1C0qbT7Q/3NNCOqVE9J9N5ZmE5eA1nwRr
VVJE2syw9jalHjj5iXmqQ2pWiWtm54QdyCmoT50Z5ee8L4kklvNVODgE/4X4nn1BUUVOGjR7lmHW
EEU7FiDn+p5dd+b1V4rGjxBPYa3PPb5cr25jpvokFzOVV9l34DruVpjOL4GXb8v6NclXat+2pzCe
Uy0jDmz7003sEJGIxNcDkZlPywyF55MEVMyjwSjzp/sCqxnv1yzQNS/Yce8jtlzDWiVmfuWGXXSO
za87Ka/K0+hceTgjv+M+dX5FQ6Rt2R1ZGznURxzag1e99oaLaEx6Mk2RTufKLvQ1X8wAt6UwD1qL
XiWEODITeT9iBYJG1ZHdOkxUvJK+z1FscsHNuKfoYtUqIj/YWe8RfvBzilaf27qVvXVI/A6O8LyD
PFMb1TvIA4vHf2fyQpx1R6WuW3AfDfepWvUI4B1cogMK3IP72I+/ahrGpP1tHckHiWpr3CNneVZ7
LXK3Iy43Cvy/BEKeXeWO9gXXvHU/CPQ2u0C3/pqwBS6a2WFHl1fT2rzQyakPP6/FTsZL+q9U+R12
sbHVNPsrJFfSOigtQ1sxvkIEZuMCtVm6DbTkW64A5MNfnhXo949qlL42QTWj8YfsqUwKnhUN9Fg5
7B2jOeZzZpZtOlbB7jv9irSJblbN58BHzbW3B1BtRUUaOt+RMxFGxv0MThsuJb2mwlnqR42e0PZO
RqtSWqmae7EpsRlW6fjHOrQesVI+mx1bbvBOHKLSpGXS8DxkpMRq8liSgXGNQIf/Z0aeYYuF3lI1
D/cfZrW2jXTQGLj6yqex6D69oXLfND/E7ZYqB3lI5rMx6t7cMB4eHNKk9qJ1UjawAneF/xEPqv+R
TShOc6SLgHrT4dEeCT0unNT/mKrmb1L2FxxLxa3oJnfBGgXDPsWO+5kzn1FnCN7kmbyaJLFYqAlt
7f/jtXLu57/Exu6AtKzcQzBbZ2asnUuK2ecUjfZZDmMg64uoTd9Gx0VVMx98Nnj3szTNSIrrw18a
vumTMR/kKyj41UeEzeuiisuNiBPt5HhjRfNqThdXrfFhHFUyq90kePX7OZd+qMYvy6zW6TgRDuaq
3cE0c3KjrejTMWGuTs4YP1tdOYG/SqxlTlv70bLKcxXZ7huOahiyw6AfE7suL7kbF0vi5Tz7EPQF
Jpkg6M8Uupst+kb4TWXU0GIfnA2h1l8TsQ5nL8EKnzR69VGQ8AIeJHjpolSjvqZbayMV4LLM+Dks
FRZhajLtpNHTzGwQiTliB2kClVethqYGWSFQwxxXRYGSdgTjjj1rCl97VSJWqqGhXjS/0l9JRF+Z
WQUyuRjaXYUdCAQE6253Xm4jUF6A0UsOciTnKXL+uyjPGjvaBUVn7+Qr5NTPj/+8tlE/AttTDwCV
XHihNGVmMP5RHpz5rIizGa01nyKthfiesDU1m+CYwX07TjpWYTmUZ/QTAjrAQbCaM42WEGOdxKUw
JKMtGAVUwS93/qD+Z1CaAAyoUz3Sra0erWxAdoZxJcsKcYvZasnMCZk0kbYG2P0pxbDg1Ed8+f8O
cshCjPR5r0x5hhAhDUjp7yT4/QrT/F37aNkqM0tubLbZFYcxwNtepYjpZWeWOsUlNu2e3rCXYa2m
xxXGrbW2XROPtGkQ3+PY+zKIxhcrK0nvTNtVUWrGE3kR4EkS0hJdJKC1Q3/CidnV92l2yPBFLSxb
w6rAsllfti7Ek25O9CwteogpJVm6xWI1TV231NnjnJTAGOBRNsP9TM7JIYEy5haU1YdvqeuyINfE
NOO/VZKEL0lg95tG2NrB6Dae4wwvTneV2C26eRVJg9GzVxc7Ul+UR2GxRnEKWmySohXo4RfbVeVx
rPuAZPT/ma9C5fPn9U1E5w1lJX3HynoKRYkIAZD7RDogvTGBsazXy3dTgHhrDEIE07rGhE1bmzZF
nj+Tp8mqsse2m2CzejayYVgEOQiJISOCJJoxjk1Pm0Zzw5dGsb5w5b6BUxjfU480Tpc7FsGmmXgK
VFW/ocBLtoMg5sUlhfK3qJeSmC2n3clQt4RmLSCLm2evHZ1LYcftwdTUixwFgedc3DwiZ0zRjWtJ
jSHTdYTICnEraqC+yWEuI/a60PUviqIlf0VSHyLSrP+gMn31Wy36YBlNN5VQ2vdgluHVmTO9kM5k
La3aTeDIZDb50wVivMzrFllTf3llGd4Sg2xFN4naNzt32TTq4/hlDsF2KJQ6pBjyN+/G5i9Q7WeQ
qcovfeQ/3RukKgDfbnYx7jMNm8CDEQ9Q0J2OCJuxXnZeq5xZULaHpCXt3M0CBZJEaO/TNjCvKKlP
/eA3kGUr89p19rCi4P7XMqfkLA9el6fnsk9/mSQwbeVURcSPsJQdsbzejWzd4NAlWj8nhBv5Mlcg
VXi1S9/MjPybNaX9scjUv/LFbjlEGxM17Vpr7IUaqeFnPD/00EKWqP6m+kpvTKUXD6x4yCbY6H31
nKt2uS9ythls9JtVgU1y6wSxR2VLyR7LaHTmApYPMLRyDiH3xG1SWg6RhgOZYSY562Ma4aSEWPKp
FWCyaZ0EC5W/TGEU1h8vrv+Ss/1NeW48KypW3ACaedARL7V0bUtfm7kRrjtf6+f8u/6m1M0ldAH3
yynbEyaefBrMtpfttKQl0HAmCshDrpfHjqUervUE7yyla3eBfJe9rN4mEYZamtx4ys2b7iv2SRTJ
MyHKFKXDmjRPypXY0ui0EVWmbuXQRCP9KJQ/cpB7xrog8uGsRRSZeCeUZ27xksnsv5eG+AZrmX/B
BD/YjiI9Rys3o1cFSfmj7iJnBXUmO01Exl1Iu++WQHGzN5uFc6WnYOyCbFLP0Xzwh3ThRYn9RJqd
/xR42nOW9Ma5DeC8FIWpIBw8UZkY3gjlyE7QTEpAppX6GiQRYRsj8it9MN9/zmIEvPTHq/KGYQrP
WOnCyZ3cU58al9SwaZsDvQAqOV8YK482SXtsaJesi0YBf4g29hiYfr5VrNg68/FtllGicr8URXNT
FW+Hj5MegrMmfSZHryq058aibZrHebmRQ2MGgeRpdwNmgPUCldu7YhnQpsx+PJeEn76YRCjLwMaO
JfNSyZzzIEm6nhcDGGqpSwk/1KGYWhq3CcV6jhLs9XWdvzc+6VHESJdIQe383cutZolMYjp6TdAv
lDIC1hjw1bZUm70SvaVngzj3lWJl4c5rm44P2gxcKigSGF6sPMbIoQ4oGTQ8tWH724rKhV713Wdf
RDiW0dCtNbU1aJo500J4frwdoBg8KHWWmIuGDuXaCh+CCg0s4FnlLA+KWvnTgq2WsUvIoHfH6tIC
AX6Sh8greah7REN05lQ8aabqH7wiKRbyqj+K9lrjGbNaU1lFplIB5qM4tygdu9qzWv9Coett6spu
drpGRsygEYWG0e1DjUyoguXExjF2DxXiosOoDLgHDd+5GG2XbmF3s4O3OmqiYfXV95118RQNnYGG
nQ3b+/hoow9bjrGNosPv1vZkrPS+6k5eZ4WXMErDi18gpOt6EsCpOX3IeTqy2dHG03lPEBBauIum
Bpm13N90uVrtFFbw9tbogHp6aaSt61E0izYbEaVhATkN80EO/6+52t9RMQ5XPdDdtWIm49Wf2XUI
LINjbInnzO/+TXkdKQXE6Lrm/vFe8jCmqlwZcG3WzZzXp1p1e0ZNdZBijzprw8cWup8Ue0hNiFSN
aJYSUs36H4mIi6HFJwftQf6Q68TOzh/wLN5/KpuMDbINTNNp9Vk2wLowQEZPHaT/Q14QWijtfLnW
9iu8dmJboN2UwaFGbGQHEcViBeErP6U9dte5NSibgYYx97jkuEj8B1Fl4uCHdXilPU1dwcJ3485D
OedFYXgFI5hhA0qNXRiS03WfKzPjxANuK19GD6rmKRP7ByI9xqVTBd0nOAWE4br9XtLq2TROVVH1
p/pqzUVgRIr/fah1ZC6aYpymWv1KG9P/ViFAR8ONRYx3aAEvlgKzcqSxalikdOhUE2ALnQzMAt4p
jEbYqFqrdYufcQY7hk+ffZRTmp00RxGVKwtkxyrWBA5IHBW/hgVfR29rGhNpgf0M45BcDjsqY6zC
gWBzALqDSAydOIchPWHlWJQsbY7oorBQ2D26Lzn+d1rKrZY57YaSrW0c8xRCdea/JqkXIkd3vbXi
pt4rei5ah3Zi7uVVv1S+bdXRLtLwA36IKjJVuyFQh5vw7F0wxPXF7ogSS7xlUzvujb9N9SQqMYcW
ACdtMq96CsbOvYSpfxhOauzab6LSKcKmWobnhR795PqLQAvTdzk/r+M2yRS5L5lt713x2gjV+IyQ
7S9zu04BseregbzGmC3bqL4qFo4v0rj/2Kp9U7TCfO0GDRMlz0O0f2Bn+CO4UAI8iFHECnyog0uE
D36nEXosmirVfG6EoW2mEVuP1pPaJV9rJoPxRlsLjThEjNLTL7mGQnzhGZGK66aeGXU2Y0LDq10Q
hY+pm37JGDAf56Y+JspbhGBubQ7IkRLDUHdhyhPFwtP6qZg6LQtPvCWNX29ZI2S7DAHRS6AUhBrX
+WeWCf4iTjxhtCvsk1en6cpIGm2RVE0P8ItnmjD8U+XVwyMFuoF6AAQqK6BuMk/pnaivZncmlAHO
2/hnQFC+0HqhP+UiGDau6HNu7Pm2amIkdmlDo8Pxpg6Oc5mTh9iTUTRPysuBZrmnIiHRMCMdYy1j
r+LYyos9vqyUeFtvLeOyzLEl0MoX/pL+oHaQB9dXUf2qmaUetCGjqSJP5SXnPy+Sw2DQeAfq9jXR
aaHnpirO45CpK7uqx2XVCyzSZUNdI4vRHsvLtS0E2hMLHzAmCr2Nw26V9Gw0q0F5kZqbsVKHvZJb
tPQiofzT4RhDS3HT35bzlK2CTgC9WG6duQTfzyV4eZY1v6YRJWosi/SF67anGj8GlN+SvScNxH2B
72cZ6Lbxkmo54XDU5pbloPyxusLfRhFZBRTfg0Vu2eFR8fTs9HMwYvodvOIPlJrsGmT4iRRbS1bB
4DuIVuZJUlEWet04F54gAW6BGfWLkKV9wFSA/Mx1/M09e7CoyQIonL9CJQDMQ2674BkXP8jDZERf
YCH8naFp/6a0+czSXHuZll+uMhJtN1sUizoQx84OoCLJsa0vvbBI3hRn2OvBmH2NZTjO2s7usdfD
5BAnXb4hQMaXryD7EZteon/ZISJIUeTzoyGrH715O/0zJ4eDMtRoh4Z/r0uaMtvQSRkPY/5X9jaT
RB2Wcc0z2uw8cTJwliLAmvE87ehttYYqUx55yIEJuWVfoHYYviieBfNBQ26xLFzuvQMM/CVAlOJT
wcEQi774psjJ/6EVLxMUKjYZmJgVPrNnBc9ZV6zI/OhWfttkJ3nw/vOW/V/D3lPGrdCtl5Sqzz3j
XubcykNHliuVmKpZ1cZzZXg2bMLGPbDlyr4Sr/1uO997z1t60IrbB5BbAe57XZ8siwLRnA0jfWEr
7nhQjXB6SvI4RB8UZsvQb6YnOdeVzykg86WXKgI+rNMicS0+rZK4bvAY1UZVgdvLh+0UdFccC+Lm
Tn17VephOxgELCM3y7Gpl/5iyCp/J5/5vK/dw3zVddLgaNQ8wj1IdE+F09HF9KJ3D773HtR9u6LM
rB8QIaOb5A66zrDUb2X92yHz8z68F8CJCPqvoU824n8N5c9aHdyWvjXeIO/ifpkP8qxzjXiRxnpy
ojj+Snd6eqwdO7kKa7ZVdH7wS8lnpFZqnXxNG8/57NesE835BZTeW/aqoh+bzote1Cbba76vHUqU
w9vS/i3rMq46POu5mz0ESs8qx4naS2drFZ+7KvrUuhZDnaq/qlbrbomNVLda656nXgMINqdhEfX9
e4yG8sHpNOt1EsQ0+/wiWY4q9LGoVXNjlWN9xJH7rzwkhzBx4mXeWO/xyAaVSt2/gA5X8fKdnKvn
OT2nQODmeQ0GWiVG3cSTugyqqFhlSXBlKw2OpuEeEMyuE1iukzhFcFXJ8uQDZTnlsKtiRBx5WSWn
nETdomz0nd1lRALBm/opvQH6e6tSzQNc8T/1Olmh+ynk5RPEsynEYypR4E4d0VB0nf6o9WO418EA
8DCYYdxWza/cZtytlDx97mkd7RvDQBA+T5Up+U+ZHnwTgOBt8HwPC/4c40UVTQlSKWExEyKwOVrp
ND5Qz77JKqUchUN2Y3tbP5hFe2nm26KIcKOkmW8sy2mGaMg0KgMEOw2T4JLxtm5RiCHndExjzdNq
3IZT2b0lHlGAWqRGFzmMo43TjvbVicK9pmghO8I58SYfveFQB/rKmTNy5FQxz9s2bGpHj4atZAP1
doBzRmdlHur9zHZQ1ZNvVM7KHMZ06cM9X1Fki06h186abPqrfvmsFGPOr1HXJzVh3VWRrLRmt6Rv
Y7WD+mMPxXlstOLNIGOxGB3QbPbAdl100552dbl32Q2fysjrN6Iv/auDP3AV6JMK+QsuDXWklygJ
cpba2rS7w4UULbsPk6hOKIz09Up+JjKH9Jh7l0YPEaSXA9bfsun8AzyJBcg092TMh25kYUPAHEsN
TO8PnZepO8rUK0E1Gyp/+pSWkb0BXeYd8qqHCuOhv4qQGrw64fjZzGn1UxQvDDIuPgcLrZutW5uf
jwX2AOeSVpOzawL/Q87LKZhuDp8K1V2mad6tHHuEio+p8LXKB6ApaqYeh77uXtEm/w77OYhwvljg
XnLj2L81Ra6/tMb9RxIt7R6DHtsFLL3X2snFUnNRltoo3Q/ygMSCIsb/HrKMp/7kesufeQ/nzsYz
7AimY10csUXGl9qmz2Y7kfsrIk45hOCBXyRnz4bIpjZolLpdUT2h4Bm2ZUKiHlw88aS1wrjMVa+g
c1p7g3SBtlGhcsOvkceIkfwTFdP7jcUggus+bHdyKA+wiOsJjUKV1s1e66ZorcPqXfY6UDenGWx7
lSJnbnsWREIhDrcJp2CBO5kb0Zx5U1voPISbw6xhQZptnEANVoWeUAXuI+IjzfB4z0KzyqxdKqWa
7WbM1taJpmpbWAraKSpmKOVbmPmREc7iWrEY3VJF5V/YyxaA+VuLC3s1wi3ey2EeBnuAEM0TsEr3
6hTkRFujwwZCwVFndMYGKq6xJHeyegz0LN3FLWTu0DRhpBms50NcV3sr7vGJj1m+HgogIo6qdBuR
J8N2ivIQM3a6161aPHdEv5+FV+8pCp4gQwNnTPESnV07S5akBERLRIvi4Nm+grKT+EO1QbUEuXSX
J1TT9aB8UUdXf7ImtHAF5T+CFOv8Q/X6Valo/luCJWcHwoKQFqP69GetmNPkxsUdW5xPjO4KsRIi
9shff8HGZM2moTohUK9A3SjtTlAr7fLpw6KXlRdlxQrP7WGSGPmf1EDEESOdfo1x26/ixiiBiLNw
GLz/ZJ61/LHD/so6i/u+05sGFW1cH3nF90qFBWtTzYaSEwn+dNTiALVYEAuOhV3doFaWLwnfyV3Y
lu3W8FXz1ScR1glbk8zrMDqoI6XSyPPG97gI/MVjlpFUYXoBdZ3pvw/kT34AFhIrXPPNOY8NdznF
GTkMjrLsVDP9ZVcmkjlrbPeQPYwn2ty/XUcxt/DGhyWmDPf4c0hZFt2HeW++KJVHDGog1KPa4Va3
FL98KlAAsFFSux2V1elm+npDqb4haRmWKeF4/W+vUIeVQaTYDgvvPqfdQ61lMPvl1CjqHTBccYt/
YIMXLrWuRuuUcq+Th8lNqJAMjjkcLCLa53eD5kyxrcs0+5UIGCvolBqVxrsP0+kRis9Gouwhf99H
JqzVddap7fAbYBzwqTmYF8OjmkXsJOOqvciDnKeK0pwr50XOiPlZGOKl3+kD9/lAV7Njnqb2ragt
Pi1a/C5H8mAryBlcRWt2qMC0E28jmihWqx54IyNCd2w2zmM6wHx03KneW5XlPMKKdx7dytyD+rTP
jZZ/V2xgudXOEXl69qi33ri/i0eECnqF7MAt+Wl4NBwLiMZ8ZlpAPuQZi+p/Z5oOiSNPoMoEjfgr
+jR+lgelEbMPrL7JkROwEtFF6ezlsDIz/A6YGUg2V/1VkaXw7wTSTg3Kxc1LwmmnTHG6m/JKu1V5
2S+QYBChSrWwydPks7UgkiaxQiyvjwAyKLV04/EkfYid9t9ZMHgwswN/z082K5mKIVq1uKC5xGSZ
a3jgzBmJEnnZdQzL8WIZsbuQMSg/F+Ju+neBGhoBOZ7dHorxjcI3Yg9OUrzyPM+Un5kgcqdbXpj+
EodrslXiyT2PaAq2YDLbZTvoHv+C6bPyDIT3ZR5vFdSN9Ebc6HHyI+/+SdYT/B1185n5A3pdlexM
UkCDFflW3GGw9W4ysOCrO7NJIJbTkyxYpYCwWK/oPp8oUsLnbgsKTINs9LJaWhaCTNP0AAIZYCkC
Ra+u8pAGcXzFQZa71b8ZOd31TwXyD59C69/Eo8/nkA+Ce2jRaGHxQlRLt/ZsI8ZhwBo7CbJrOYfw
Eqznsf5K4o3qkNJbAIKrG52wVFU/pZaTHCK8ELsyN5WL2dv+yrJq5xmL4bQI0sL86AP/0APdCxYo
6nV3/G2OuvI6+vG7N7A9GnVW4+Br9FuS96TUDzHkmClYxcDCzNy6NlR0r0E5mNdKDd7bXpQsX8L2
ogDJew4xGQczunJorfyAmS1eqd50mbL0Lz3zQ+834WcEGIvsAqu+BCzRLt1Aupi8kCTgYHX1tTDH
4QrCJYke0xHzl8hI3Oa5jKddqcxHli5/5Aeo+M9831FO7kTks8AAOxMHcYZKl75C3Iu3TutPrYVt
JVeH6H3U+PwT7pedeXO7NzAwSWmYB34JookALQPXlP1oYMu0HCKEbe8xXJQlPYPiybRdn6gOL1qb
of5GGQXBTVTRbFOPjTuM7xYY464rsFE0DVuemU11p1xZNNHL7CKGqMEwVXM/nt85gwRLoKY50NmI
fuTQ6R9hSrqZLmLlmGQTrQaNNnqtvWlWY9K/9dmxIYF8ddIq2riGn2007OJvwgk8oCOtOKmDYd9i
P3uM+cJeR4iXJ2dWJSlo1FaKSF1KhYN1MJAXLIfIt165z0XbyjGddUmz+KyV0+80jMxzWgfBln1q
sYh8g75QUjM3X7Cr7tt0B/+QDdGyVZPgDYtxdfHyLlpouW5eDdWrlnbVZ2yEuP0gYiWcSiZS6gpO
JlU5TVZpINk1iLcWGh0iK1wqXd49mAOPzzJP/bPpBOWb1wYUiKZ1rboG3T4g/GjMnFU9OuU/ML7t
+cPadzHNDQ44BQ+C7qV0gnQ52mb8gUTud0wV8laxLEaFAKqGlAX3IVYaEJaNWq1HtS32XlVDlkEX
zU770Q6Sc2TiUlq40A+QNcyng5XwrgXeuDP6knypuHHfo5GwcrsbUGeVVv8Op6f0bfe9QFB9UCun
XDl7M1mJvHg1WQzBo9QHqldZ3oIaG6pnGnYJMjyz+DaU29hjHDa7oXggvbuBT6a4NwLlcSBDeGYD
qaW3yFb49vpF+Wr4xbOTtEvb9MRvxw2zNV08FRluALWVWMOFJ9Bxp3rcflmxjwdlbF5zR/nDU4t7
fJp2C3M2bvh9tqT0NH2YngtEInT6i45kYh2rodjf4+By8sqJh0yXlEWKsyDyC7s6YQWqk1tPSjNj
2LvhATWU9WTbjrNKAXRuKK/DczP74egMPk2zPsJcnA7ac2A30QNbtyvEE4IioKAdDLOoV2ygqm3N
KvXZVEoc6xad4nYeuoVDf8wlzjYAX3VuUnZMKprbTZqrzdVXCuBibnAb0ULf0qAPD1UU/puTF7So
gOwRNTBbcdRv7hGF0APNRVsTb1i2sED0mrWckaK030ZUIZZAC8Sl5hEF0lAUn1TK6UaF/jdPhGdV
C/3X3nR4wqp6z7/Ur4Ah6k53QtCR0ETBy4iu6tHGNLMYSltDfdb2L0ZbrWT6oujdXV9N7sWoLHeb
51SZYPuu0jbRXru0htdSxtYhKA2arF77ZWTCvMQN/NfJSouNmDA69yL76ifk07Fmt48mMvnD5Fb5
JoPItrJseDlJX/uriTeH7ykpQY2la6fAmsZlCyTxN+2wT41t/w01iHua0B2grZ+owQfiuSjU9f2p
kNmormNQ9uUEds0UHe8KFNiFlbvJIemTcKVnifFWtUaFOjuf9ji6DQLNcvwi4iImQ1xHr662KTEP
e+jr0Y3eJN2jGg517rcsfTsUyv3UnGJdrG0r8L8rod9K1XkOKGo8m176Z2r05KPJ4z89mbNJr/W/
FDs7AE0x3+KRLBfHq+FVUGtYpFP0y8bdcEhd2k2LMsirZRo74bZvU//a2n52MvxKvxaI+zZpVLi7
DL3Ia6LUWycMkg/qvupKcdX86GZ9/kSD+K1TwmQN5LVa+k7vXA3k82uvA3Unh/IA74MARps2cHst
DcI6Q6wZr2yp+NPRz39ohVbt9Lg5thbvv0w1ppFbHeDV0dKd5TRyLui+oQqsWdTWryUpz1sxZQqK
UjN6J9sT61zs2UetpeyyMAqq78aculXVGA+r2G02wRy9JeeGScWYkKvERzdRc3MrUKRDZBztNKYg
GsQ0bUHYbVU3L9Zy2BCSsyZ6gv/lfFU0mTVTqsyXApMkSnW/PEil+qh6X0Hf2qxdWcZlBHNSXcmK
tQmycSOtHQ50y50miHcfxr5a116drGUSYolbY+8m+W9BVA7o7Y7vWtW4UCTalrDRqZ/e+Ef+0bW4
5QuWLfxgUmGTu2ycJhLlqhapi6IY1ynNlRWB2ezTNDcd2fPNp75Ru9j20r+eSTx8XBTlurdM7UZW
s3Zrog4eCHvEmr9mLYarg5ThfubJMyU0zkMXL6UnJxRmvjH8vFnJpFU5h4GAqrszlPufOY0Cmjre
oNw7+/9Pu5roar42gasv/LlxXZcUwonUYFE2Dx1LcFdz59NSePoyCcPt0BnZqmoL41EZFeORdiRx
hYpWbuzAYsvcsGJf2Nnk7bI4bB5Yxy78OebQw+GIOnvKEY+JamPb0ANMl/bj6ITee10TO6PbWrHv
56FqcLNjbf+qjEO1mnjSwZwt68fQDbWjznLN9fQWYBsATDP9WwvSg7m1EfqrUj+6MGWh0nyg4Zkc
fEunABZ5cEwp9CwVqs8fBMf+5lFu3vgLa0eH3flKzqPBPxR6Z75gsB73bTEcJ0tNV53VWjejAP/u
JgXPLtO4YPxTualXAAOMKrlp4KDqbBLN0pvKm0Ge0imAC7O1ffxvS7Qxf9Qhbg5ZkABGJa9wBuWS
PNzZf3qqiyyNTO0JTQfe6g4MYe6zMQM7clQKO/ueT/LawuxAy7e3y1zO/O9LSl/dXyNfTHLgsdF9
bmSoOJJW/67VKQWgPTnPrsn6q4qFTfHX1U5WUhO62lbB6xiK/8fXmS23rWRZ9IsQgXl45SjOlKj5
BSHZ15jHxPz1vZByl1yu7oobgSCQSfLaJsHMc/Ze+6ec2wMgMMq6/YEsSCvvvwNWv1JW51/U2AGN
C+QLrWN3BJfREQXDQXzxKDUtw82Il/tfBoQYru6Ovt+dZujNneLOC2ydPo2FzHETq3Z4b3ZJvBpS
/Wec69leUpolLdyI3jPbSygewm3Woxf8TCiFxjJ/M2P/mqWInEoCc9Y+kd7HfLDTYxCAJ3WtzN5l
gDpvnQLbR3hNd7HyQN1NcaxtNWwuDwNds1RDdom81q61+r4IwnRvDER2ZaQclbO1IAWjvjF9eKtR
7nX71jNtfsAiWtcIETInM1BMU9caO2Np8anJWMn676PR4UFH/0e3CsTkFhqavw318GZVpQXLTPe1
S1M19aav9XLJL7p+aTWcEewGKaGpbE/5xXT3kRdGF26i5rJ1pupTqRPi54b6p5FH2mIsLm4VZU9D
xmdS6bLkWaVLTWfFir8ehT3XiGVPlzDhh4sh8oFvESDIcepWEnXtNbq9TpEA7NoyrV86xGmBxk9w
PMxkM8ol56bvQOm0rOHTpI4ws7rFJgwU9aXs4Jpb+eQd3XnU8V/YfpFMMBbJcQSyCPOroQyjgOfu
KbdeYZ2VG1pbc7Hd97Yp6YN90S7mgAPs6ZugiWBmKLX9aDnaFaFLdJFDbCwoyyStsZeDLhU+/tdF
tpWjtlu/uSAb9iyUk6tBVPQVkvo61bHiyzPbb5Pr4CX5lt9PfoXmGdy1RxdGQ7LTEYgiUgZcp8Xi
PnHc/Bz4fp4ADOODpeHavIEpIu2zWem+Ph1rKhhn27a6M3f3jj+IM8HaxS8DO5hGomW+w1QQS5NN
5yJPnezAbQH5qBaHq9Zy2hvN6H7Z2T3UDj/vboVgg0wNEp8FvTfZvZUH2bBwDfYhAEXHTd5+lH5t
kGc6Y/YBGLg/S7D6M7+iilFqhFHYAxRSOvwqdrjLEfMeez54tuiHvTyTB+En7bGaD1oDLD4znB1c
ERYegWev+rZz3gnipeEbZs81taUdqdka3/CIEh/CsoWI2lnrgpjnkFEyPkRJ0i/VpveW8hQXiSBe
fNR/WLlHHS9OpwNQCFEt+NJqm8YWbwqmA0yZ8QqW8n3hxv3Vi3O6cFGugClaBbRHFhPBhw95VLYP
nQc6IKBusRWu2j5U88Ev71m27qCIPUr5rO7GMHQnlm0pMRuAMCvACXOJ1nHy3wNjXuY7NanuZyrb
tsZeuZ38Qnsbu6s+2e57TNmWheM98A/j5PiBj9KMDtuir5NwIy8qIQDAUfFjiu7Vs4qC8LPCT71Q
vTTfDGqoLfsqvrpRWD1ZtWbeKQrGG6vN3FeMkMtpCoLP3B4zCkl8X3qWmiEBDwg93hLFde4KHTMF
TI9k66etOa07NLWVyd9Ek2UU9cgY2oT4Aom59kdugHW0TmNjep5q/0M3FeUfgS9WOPRvLRH/0O2Q
VMIcK1vdgAssHCCxVQLm2KVo5YcszxF6Hq1mTFxc73W+zRrk+4Mjuke9qf2jMMqf8ixuxc+0oapm
FtMSCzLa1NgnfoB1wQ/bUp7iTN/1qD0OPflcj8jLg82YO9Pa8NTs0Ryz+GgWLL65j1k3PYgmcU4s
cncxboFXJ5p265b9ePNbfpAsszGuYCqjdSlok5hJV39EubWzekHymi/MLTG4+XbsAwpgWm5f1RE4
SKfZ1U/EcVadq6uRCv7eyqZ9OjTZhdie6YZ3e1i3mmaukd9l51GfdsIx9INKEfRQx9eoLfFJODPx
OQguRm4Mb2R8F1IJhwVDUbCyVFgIsAbjAg/hGH6kbXpV0sZ5VIJB3QEMctbyek6/JTOV9yr0ik3b
tfNad6I1jmWM1CH/lhIjddO7+jgUenyRlxrPn1beAJmhmvM8DZrwu8jvUFxGFfEZXfAoD8gcYYen
N3ni4NRAf66B+qiaHTDlysAi1WmbINFHFkGzXw1hv7aYIqhgSunQY2EjhtFCN8dVPa+xDLf5bGkQ
vOoe4Gp5kKdj338qTpZxj9bzm2vYeyI7qlerSc27KGGFF5o8D0w3fFL1WKmQMkdlbDeywt92GgEA
hmIs7Dn1mzKdjwexQvlcTgeznZxLODVPYOHNX9ByFcPTNsrALVYyEd0BM5Rh1GJvpm0T0+oK1oqn
pud6vMi0IktRjVMxVAd5hvA+2nwFm1FayKL73jbfMkV/V6yAZSG8ivtUQUVMdlt1LlnabaFCRUvZ
MU9xsdgplIxO2YtJLd8IhTA3fuadWxTrx7GLKVi4rtjlmlKtPCMsdxohCvT6xRKNAN8ytYOGOlsB
gs6D42saESqy6NGuWv0IkyN/iEKWnk1fXSc1Kx6syssPYeb+kGOukcTL2u19qN3emYwo6oSt4W6m
sLW2X27lUi3etSSq71l4fZZdoL1pZqetrJbNTO4544s9stoFf/c2RsgLiBLvNnqdJa+IIWNBvpai
VBnVw/mhaw7h0Z8PlCvcrZGK587z/bvGIWiTZK+gXEdV+Sa0fovRW7+TDmjYjfbJDrOTdDvnpjPy
+UysxTBng2eq7m9qNUmW8nSaryGMeQKhrx3YsoePfkiID+JhQoJAxEa9AfIwBYBvNJFFv863FjXf
eB8k+cLz7fJOMTG7NXYYibU+nUAu6ZcJ7d+VUpmyiqnLLOs87o9soymAqlZ3bPlF+3pU1AeclOzr
+zhYFHMmD8nUOh0Bqk86fA0aiSsSPPIL/bvpzkNySvMtQPPOVtpZlHEyzv0a5anBabgAP5K8jkZS
LVzNqt9J1/ysxlb/9FJxHRHIbrDagsTn96OEQj/WwOs5dL3z+5Hj6zdKY9O2YFlsnUAki6NXzNtN
LwKp2HRdsyj77lmpouTUtNawNpIaUxr278c2H+5NBfL4GI74poF0LmI9sI6mbhUrc9KrjTH1/j35
E8iulfBX7vj2ChMFqwEqzLQmS3OuGqR9suhmzRpfOJ8qe+Ff45BqP+HzMfry1sJd0fBxV7VqWMrh
fJ6TV0Rmkqn4isxxpbcKNh14AqtKCBU5u9c/6JXzKa87KsXpokncsxXEl9EGBIQ4EjzKf5dDz8UR
Wmx467nrxBHCpjpIf2uoh6o0t4HOigh7Ivg+08jQPUUkuILZFxdsJ9a+DNNmWUFFgpNjBcCZQirS
8yGdExgix6q3CRIT1h3/e00+SkAPjWm1/7/8piK1gx2UhtW3D3UUzUxPG9IVi7TP0vJS+i2ZdvSa
lC2YP29ZzY7d4grB1NdwT0rYjqUo7Y0RTJana2CxWlx4e3n4Ov+PsW7GW/49qysNNhXzU4mrITM0
5Z8pn93Ypo/bxYwkicNAKTxfsseFCs6mirqRjRaHrk3ngyUodI3Nju01HrhEp3gvHOuRWggNPwjG
q57N6yMws38Cha+fDF2J1PwxncrhqmfYMvWJhqCnO8pZHqpk4JEaYIrQkK/8xwCM9CH34qUcoMrx
qETgO9QQleYK/h75mXC0l6JMXP+AyWahRHxLA3oaGwcxFNLPVn+wI5vW9dzriJsKQs7/MyNtOutZ
y+tXtQaFOWU/BszkSzdt2rOaTyAL+bDkSIeuRCLE3MeNQzUq5VVeEvOjxOELyK+EuJPXiHDrV2OW
zFZ8zV+KrhDbcI6XUeLEOkP3JWNxxtj11q6rjPAWOsZ4xKb2UgRVQC5DHzxGdfSLDkn14nguMvti
1K+hJXDxhHGBOQ/0im9qtGOmvOAHyV92LGjWY67hfKAy+FR43BD9aF5ntNwVgzxrSantneV8L92H
c//J0PNVVcF9ykK+gfxh0Yk4agNgQL+y6Utpbbc4VsARNDtbQeBDPf1WOeFHpWnu15mmosuGJDsQ
7sJgEkagvrzwGZFIzZrrsQoz/VxGxlum6crTVEJWiCsWbZNessAjd+bYx1G/CMyf9YTMdEqtQ17Y
1g3aPLcIv1pEM7rZ8E2D7L/I/Hokr+UWrY8pBOQgR+VhUmBN6JiUUeWaK35skzMA+R+hP+GNbXEA
Ombb/QYDSFqATV7OSR6Ep0L+iMGk1nipCIEuYK2Qc7LIxbsSjOMj4UevBlP3ZVxlmzkKkQRTooZt
tjwY/bL6OjVDfW07dtn/HcKj/x2PR2fJcXXHIA5T0xxXBsj8EY+XxIOneKw1F6LXbHYuCQY+cyLM
3s4K3PdlFy4bh1ByeV4XQtwr6g/BHrEicnIzYAJ5SGPbZ4+Ymx9jZm25L5u/NJzBmp/hUPHSYGnV
FJ5GBRCbPqGe+e9/AufvpDKH8ppHwh95bK5ren9H3ESDpqt4SXsIPHwM/Xz6qQRoPlwD8YwfKOeq
tIsn0grTB+rea3mWFjYfH2clT7x5dtE4i7Fu0lsAuSaw6jNmGOq71gh4bX5UmIN5l0XYcaRDAs5v
9eWYgNs8sbLyiaJO+kOLqJqQ9ZDYPj4+V0dLxFZHuLtIfcQ0Jlk6lV5+QmAcl+NIuFqeF+0ydBqH
pTwHGQnuuAkfkrbZyjN53bepwBBnmywVGLlrB70XBmCtfWnxNxd4rg/C71MwM3Mwq6dDl9XZFW7R
ADsn4Y1A1OaDmcZiVTV4RKNpFdMVwyHae4/cv0guC62LnifeY9OV3IqThoap9f7f/6X+k/bkuXxl
dZP/gJrrfycxIo4o3SYhRclTiuRjDEA1bTAW5smH1kyW2Pz3t9MtOOr/HkxlO4Zp6ARTzYgpz0Ct
/+/YsKLvNO7+5S9z5Efb9G9EACs/Wp91h9qq/VU1rHjva+PIXiJIn11nfJQz0GY9mYESPPfIPjXV
gohUKsNJ1NN4ko+MrODHossJQJuprZ2NCMMLs+m9tfzNmGTN8/f1aDYx/x/XhROyfA9CtiF8Okh4
9ui+g/J6JJyy2/gT/VENJ9GjpZjT3oQLiYyTU0NTnUuW64dB5BCoUktdZd6o4B6viBckHlGBCcFB
aOZwV5kNGAPORisJDoOOw++PKXJEPvmPYXnx+2W+55jyDQJ6CuG85uFvoN63bRedC820VlpBp780
6YUPvf+P37VL0Uz+Z0FLa9GQCv8AlqXY1vhCabEl9nbOPF5FTrMRrhkfq1mnFAYD/joK5z5bQG4W
4RyRjiw5vPgENF5EkKsb36HyJa99zc7JCDmOSbCR174nyxcsQxQIHZLur7ny9TqDahWiWHMtJxcZ
mpyFTs0FtgSsRE04nMv3m8lyBWLkJ4RYCWvOeIKPHhjn2oSplJVAcCq8tFMSuTddKco9OMpmHTt5
/9H2zwrEp3dsH/pGGPAGzNDuntHl74wwqE8h9rylhyBmTZJOeQApNJL4klasOcTwI2k+sYXYaM3g
KoEQwSSvJf0JNhHpfxqy/ti/WK3X/6Dm26LjCIuLUasjUCVwwkSKNw9ZZzwRTNifvw8VnqKz6q2+
r7j/mtCIcQIvRfFWjjoYZv545oiEYzn5WOv/GojVlncQPXySmaH+r5eT09Jo0vdmEf99XU7DG1Si
a9HGpTyV/ycNLU6iKMCV43Ihb0FT1YNNSe4JI/a2DxXzTXOmdsNPt7L1K128gfgL0juYdt2PmErO
MjItB46I7R+Guo3XqVNE7ynUHTlDZw2TOwj2xuQxy7XqKcxdZ6sQinaXG7X/aIzimVWI+9knLuWr
ScQ3s6mKXTI61gYnT/FCOAVeltb7LJORVpJPWzsyzOFSKu3RJtDpBchYsdHNpNwPQ+peo1Gjyl4o
3Y8OS6VrJ8obkaEJ1ZzaO/Br7AKkCSdAU8yIxR206OkThl/Kosmic6274ckoO0jlla99OMY/Vd32
P+SHpOlj4Bx0l+fAvB7++Ri/VYW7kTMcJ0Gn0OIZKARLtkA31mxtC5bhye9DI1p12w/t5/d1Qebe
MGMlfk9pzfGtcjqXdqXx51O/TwEVpndOdaFcSqBloUT7iQ0iSpT+Qt7jeI+oOni0c20tL/usEsBZ
UCe0da9D10MRJEGcspWjqhJQRadiS3VwHtWf3TFNnnM/0S+4OT7kJIMF3x3IBgccIW+ESEchZymP
95aRd0vEQKCm/LI4wDsD9lZGbkEhh/Pvgx5Dhm4zM1/+MTEJpt9zSnemxH1P/3qkAV5LzOmsRHPW
xWDBnqgJBcQ7Y56bqrWd1fOoJsZZny/ISaSCduu4Q53qBIKuYNqPr0mgjmt+GmtUvtH4Win6zjQU
82b5TnzRUm0FZFp9JdJAXUSlFzwJncphnyTTpcU1j44/DCEVZ8OB+0y19fqClYWFGSX36BcHVgtx
B+bJZ0ukMqrqLEREfsy6rj6D9M+WyiSco0rZ4NgUEUvUzkwCUl1GMum/L35P0ueLrEOTXUYzSl6f
Iqe4680A7o0WOTdv8u1+VU8ZNctY3dC4GE6t3Q4nEPe/Yg0RsYloYc0Gii0h9JUHvcF+EbRO+JmD
F4KwGIcPmRHxm2Wa6dp1zIglEfp7X6VVvUOd5tzR4QI8NoN5WdJUR39EzmTOUN+ows2jTwHaNqSF
8lKO6Z+N4qM2T+e399iFQMm/ZncxjIIp9A7ylP6asqQp1N/JuQoQTiwVhCTJd/Ic+qBBwbdSTrYM
JKd1iwJSvtU4CftKJ+xODsrnT+6WXGLqxfP/2KBXZ1Vvxq83dpFMAsTF6qBnrXOYzMa9RQWOnlF5
kCcJ63+EOTAY5Ck8XWpbJjJ9edpPY4eZ9EcEO+cmr9Rli2vZrf19MF/Ls6zfkpEBldAxlJOnlz98
SPgsbw2CzGAVHa0+KddG0ynPSSueK6FX/wxmuIXMaLwnnm3jxyGnF2mOSplQTNSn7eEh5GtGTlE3
/bS7tXwOlBsqcuGo3UTteZgA0Vf1OV+JGgjdSmP0DanwwUlPim0Yh8S0KOP6SlKcO4pJ508Pds05
m6ziLC/KgzyNFkPjiWOEHxAp+tmNC/tXjTQwdgnBXsAroytpsl/Vgu5I3ob1GdCJXUx9Or0OSRYu
jdwxHm08kisLstd90zvRZrKSi0OL5MGsiebSreyVH1Ty+tBKLDt0Ia+JQyR51lgVYiWRvUZpt0rN
Mn2yPdaHvRnnX88axijbRFnVomnkWVVsvoC+skiONhw+udlRvnZkaWAVrCJey9OuRbuvNKlCMlPS
vcBS+P1kxTtYfHOXcpZZVGzeu1Fjbz6/NKHEwVBlj6rC111xzV/ycmDX+qbCkryByureCVG1K1AF
w6JPZh1vkNYnF/H1csDi9OHE43ksojnbrxl3PnVp0o1s8WGINft8WnpmTtSNSi5TLGgAdQVKx/l5
bUtqbK907bGO+RvEXwzPMBPioxIGvGdXNa9k5nAz0FiuyFekq3+gvmY+oXxKd1SYsg0/QQkpwB4s
LXfS+FsGT0sCYP/YK6gaklqHJxClw6PfWvFRQYawkKP4/foHl85onQ5xS/8hPXkWcNGgfQhyI76E
BdGwPWSehzItcXpktXgOc4qLXpZO72MyPlGdT/8ZETCFNX9KxBnr1EKESpXaQEHc+g/s/9W8jh7A
gGOOyUOxAY6qfY1BxPAfQCAsWw+ugJw+FCH1D5eOl3xCa436KinIPsILXS/MdsB3x8ft69H3tRDp
8B+jtPH/nCdH8/naX/Pk6/31Kv/XvJ7N1MGiHoQiuIq2LhTdxTBqyaXWrIHuURnjAVbDU+LTBFgk
3AMucrio0SrBA/++Ih+VSXmr2zrcy7NGvoYIK+iM1QAMQJ4HM4EdK3i/VvHiIyri3eR0ORBWjnPX
9elPeenrbUn0SdkX1cs/rsmHQ9DRF+f7wuf99/+YvK4KbudakRFH+69Xl+/juW0KBkB4q9+vPA9/
/8m/X0ahCLboNLPf6r3z3E9699lONPqnwrPvKSmq+wlc6VoYqfGumT/lhDqMcqKzBGQUS08uOg3K
ZWjl3WdZDHeON6gvwk6DrRc21t0Ev/Fxfmk1oLjhV5m+97zAfTDvJdxBHgKDPtUYdNNa8h8KRXUe
7K/xYC7HfY/L6fL5cHRnVsRfz5en8vmUucYyK4hLIGj8+7V/P1fOky/w12v/fu9OBbTJL2t1h2vS
urdqYR4S0TzLM7e3rHs1y/M7rHI0l+cZMEmsez+oxbopwLPLU3kw47Ag+p3mdUoQATqtUHygn0oP
qpbTNeoKdUWDRwfswmHUWg/JmWct5Kle+8AxSyp9X8MJXIJFSgjAZkgCRCTsUXCiKEgPvdr6cAHw
C9INxkELSAysywPfxOa+nMEUcqBuzLckCKwbu+yXctSOtht6Z4z/q55Fx9dZCWPv3LTCO2fAHJbk
+UVrOU0eiJ7wwBZHI5BT5fR9XT7B92DKmgQKo8Jr63Y2xTsIq40qhQ2VFGsj6r1fCSk5id0gQSKl
VvPi/qfIxFVDgfTDKKenaqjSz8waPyJ+Yj9aM2cJlvb+m0X07IJdrfPaB/lATa+wX2o9INsG8vBz
7VJ/TmtIOzPAxIEf321Gt5qO1HH6J3xm04JPM0A5xemfgmn0QT/a1uzf6Z8qRDTLAc/wjoin4Um1
DIutoJfs5Ci/sviqy1LcyVGRt9Yqdypt25XphOcY40RFBMa00LGonmwNmpcQWrJW59PIcyqCP2zX
PCVfE+SsryeQdiB2KZHEmrHMdcDceerGSP16Z5sPtf+aZiB2msB7NxqU+qkrsl3pxSoNrWLLP5f3
HhaNt2KLr+2nNhaPVpZf69zz3hP4KivK7eXRLwEpjgGgkXm+mZK6a1ZkQhlNPC5NO8Zg47vTRgxp
egkBOF7ko4rewIrwc5yC/z7AdtLaQrAlX/bfB4whBb2i6/vMQIDzNSqn5OTBitI8hyTszOrDe9m7
Q3/HPkX28oTXh5tB2DDmvi/KSXK4h6Or9drATZnbcZ4SalCWrHv/utelkGpIb4KGSP012Sah6d5F
ajHdDDf/p2RX+on38RX9BL+lrlHiJ3G1bagE05OheQ+26XqfrkHvJtC1ifSuAjMszLYdlo7yIg8s
gkoKGm1wN7XaACN1wkaBFXBa00vXHtraNq50p+/8onEf+eVzyYy7Q8AUPybxZG4Kx/vZKm19lIeh
N+vjNB+cBDaywT5lKQeUYl6ZypHvid/PI2yoWA/loC/kK3wPfJ/iU7R3XxXAPtcJ2QiypVUkylMK
/4e2lgtrQB9L0qBy9Ynbbb2ky98+BUbfkDoYlphe227pkhH2lOKLWbqTT1UzaqAEFNEb4oF81eVh
StsY4cy+VQjKW1IjLffwAgk/kA//PldZS2yCIaK8s4y14IvljD7WWBZTDH1+9gdKtLN89H2KbKFe
GTSMl5MSin1bWfXeVqvfj8J87NLFMI98D8tH8lpTBeNd2e0dqqH83lvBmq3LcM67BnyNfOg17Ql1
ar1XAzGcQRYQkgFJ7YjRfa2nCmowy/4RtCylRdzcGwRzv4fh/JUXjvpEC7Nc1SYe6gYv6kYlB/Fo
Em61i92eL7WXKEcVGMNmAuF8b7QiXw1BaT2xu0F2a7rRB6LdayemknyTpmPlZxYPXqA+sHYG+tKL
4gG8PaRJVeFHmTN5CM00pXQ9WksiBImSQzGJi98nAFUOyxep+KH2Xf1eXslqaLOBBDjObyCv+Xh6
VvTX+03S6e49AtnAtLUz4GjvON8QWBTqZ2c+pDYF4cVU5uWSUHto6HaOuDx2cfPbeX5uBy8jsxI2
g8G+e+lWHXtuOx5/j4ypZqzdmjxKOfuPJ+pG22/QF2t/zJYvJic6uVdtMUoC9Jrf4PuthvlNkVvn
dziqf6iJGpwqxdjpkEm2JWuYdOnBE6fE6V8axYYfm8TYlVsiDoysfNDlodUgPAejvpYz5MCY9Dcj
dIajvDQNbQZcujnqWdyfvg+D4/3is9CiFLW6k2iyAEV11vyeokZTww8cEowyhGGAS8mm5O/r17LM
3kbIYOjqKuMazwer6tWVozQ5TkNO5UBRaVdXmW784OjTs5VbeGoq/6QAwRNLC27jtqLUCkDWVA/s
MtFJhXCpyVgoV3aXpvf+5Nq3IUSJXoeVu3Wwm9wCu9L3QZH3CzkqD43yM/Bo+f2+MqEurSL9zpvn
2yXAqCTUXLTdDQZJ+xx7iXaTr9VNqPTpFg07+UwdGglRSdQyv57p969FOtJ9x137R+TTECjOXh6S
yiAR6vv8OxZqUNJ/Qt+PTsiFWN8ONRTcshzeyMkcyrZ6byI4tiIz8m0EGe+9605kTsO06ohW6SCD
brCzVe+qRw3YzpqXQPjtLiGNmtskz4aKDy1JVZ+GsZr2AdSPlbweOupF6RLllsUBsmd816tU65Ib
HqrkbmgTc6kobcjiGUMD+J2oavmhp7duFISheqQeLwL+ttYaxsMtal0MDmH1nIvQuxbI7G4kc+/b
+TJtd9LEYcCs5CntGcJOUs+lt8Vok1NdrpxnKy70E3LCYSEvsyTBJ2Mq/SIsPOtg9YYPrz4vd0NU
/3LbSLnIS2kzoIBv2pEYFyU+T/xcfx2yyE52RuLevq8rrd1RaFUakMbG5/fU2iiTP56JrnmLKQP/
z7+/4hQZzc7MYAEU8IXbeqB9Y6Tay1Ag3FL9Z6Qc0xlhJqF8VqW+0FKnA1DZ7lqeVja6TNWhYjMV
pvri6qiS+fg/ucINrmPlvY2Gk14mFTd4zYrzvihFfzBc/7XzQ/eeGrx7X6ZmtUV8OyzlNTMYEcwV
NGFyh9tuNzjHUBgGxolyWshTOWCr0TYITUAhtOB0uOSKdrYNlbs1K8ZF01b6OSxj9Aitp3LLM+p7
KkruTs6To3h1KO3koCdRXOVr/m3Ba5RhdGgbV9+QIFLfHP4C6KGkyU8x/WhmWgUq7x+GppfPzYT/
rdHNi9db3bs2vbYzM7To2VM7sY0qoKyj+w7VIR0aKKNZk78XSqDeYJYgeHRMoHtd0m3oxbfbmSBj
z8kfRua/dyYEBHLMMVwrUT6btdKzBtcZB0ZYvlDtW1g9AEfK5DUfK896Ekn4C4medcJibz+1dfXZ
DF0OVJOxngW1jmPz60zJWP+aI5vUeczqtAfLVMavM2E2Z506GdQUs8Z3Xrd8b5dhArQJ7Lqxgz1r
fPk/6qY6BWTGnEg7YoppHRRt8K5pnm8rBP7EsDTBwphtkWpYa3d+4lirIG/Ll8Kb4wHoa+3kaMWH
IzU14+LYvvac+EhueE5gltYZ8++KL91PglD9R72oSOUt7eZUDWW5NwqAKEFkuFfXcfSlao/FWxcm
9zZd7F9tx7+3PmQ/o8KqMZrk9UYrI2vnteWyb337TROi2Np6n27lKfkNy7awohcvVKt9BP0dUbzt
vDnO8KJmWvrQYYA556SgLbRBOG9ZDuFU0F0/GV5TPfTV9GzM18lVslahJvJ9iAz8JaM66QugHpQj
iDlx0umi27G+0I2m3lqGCtrH1XouZoQaTeHMqy2XwPKaa62Ldh+E4lWeJRQpaQoCS9abliCJeUaU
KM118CvYdQ6JJ8l8Kq+ZZdZcxPgQjCYp42nunSobdV6HKGhX6nStPdXmT8tW6rOOkdX6mf2zgCux
CLGD3uTcnsjznbDnT/U815kEtXIR/jF3zHOP+6ryiU0eyeOMmqUKjh5Ii0IVV3gAfM5JZ33QjKJ1
a5YTAPnV7Z8XXUIyTfaxVTmUCOdU/Wls+Yy4QaGcY0A5d1ZjDTtikKyThaFrXY9Z+TiKUF9khB+i
yJ7uWrOHjBHpzSr0C3GdFO/XMOsJg054O19rfuplTFp6JKK120fuKZQcJBKPLZbiTbppM2W4GgOy
lSQq/aW0GkX0AOgjt3D/rBgxB1Ld3+eguLCLzMEgI/rrddEX7koiM6uavUQ6+j5ajVB0ORHb0fDU
pU6yjJxBAAPuhidkBJTG0kzbydHaGdDRG6Z/J0cjs8OL5IblnRxVRmGvyLpVuSHwUl4Xka4dECAs
T3EA2msfcOZGnqLqETjrotldxmSlz1GQq0O9tvuxX5N6yP5+DiyR2H75SB6wRBBiMh8amWTyff49
x7eDcZ0pZUg6IRPlAHErC7VSmg8fPu0CWbf6GKSGsSkHS+wj4L4XrKgEu8Vt+VHX42pUVG2bWZG7
6TpRr1oKYge9FMlDn0a/DP5RP0wY12BijY5UcD05JxlhGXpkFh9p6vChUNRbSFlvrwqIYUWeqJe6
LqZNh3b6YATF70NlV2LXYbkN2IUcOgyaQE7mh3KKfCRHxgYl+VI+WUmT2S4+T8rjAicBTpt+A83L
WCOvDFeE5mgvtYkN20uQ2slTI3GuXdR09yX6HVzqJGrnA1bEgeypnW009gP2+vFcZtiZ5jN58AaI
nU6uWRtMifZDWiGQnCyCvv93AqkVmGIz2/i6Zlmh/UArb2P2an/hZkVtJnaPYAtv9N+y59QNx1Ng
wmCyJi17tguEDZOpQsuZRwl0HndeCVFKjiI0crdWXXirbCBDwVRvMYlO5CVxIFbl90Fe+z6Vj/7f
ay670juV6p2W8D0dtQqCs59mMG1L8+jDPd1G1NROrWtX27H03FM90Aqh6tmdp1YdNkMwxhc+KXzv
WGZeaLVYazX06+uQJdhtge3fl+EQrxMkWPclpazVlGT1QwkmayW8BNa63Vgr3VRX1qT4AMyYawtV
+TGNI30MJw5e6EqFq0EEylWbhXmwjNzD/zB2VkuOa0safiJFiOHWjGUs6LpRNIqZ9fTzabl3++ye
MxFzo9ACyVW2IFfmD76KfULnp8Z6wA39FBZUEsPAal7dqG/xZKzTb1iobKWs1lZpx082QOOAaOK+
dLg13aTWxuMyVc9KV+cvvMHsG55aJLxMKVmJQScw1YNZIXEzzRcb/JHXeWtlZ9GCRJQu6txEbQ3z
c20i2gfOWJ28aRNJZjVrWhOb0WmA3CSKYdPec+DZJwbywv3niFHZ2UHtHTq57q9a1Y8s5eCLS2OW
Yl7etIuKFSkazPFw9ZNG3SqUR2dicl/nAWqIAybNFuISluH+KBJH2vStUZ+aXsNAoZaTz9yxmm3i
6NELLPCZjFwcy0oNx2/DtzayE4YX0aezNpqPuYKH6DRFDDSFVS1jHBsWj75poE+Gdj0kWkTucZo3
bTIt4q3aX9HLT2ejNkLl4Dm4T6ZNm4Ust/40DdTE54plkY2QvQ5eRpppO14YVjLrTY9o0KvSg+n6
w7yO+MUoppSbrK/CbWq08ilUS2+h1Fr1xUuaY5UH/BYFbgqol5u7qICANhe7KBPWWDz55h3DMfkg
oJyKLEMQxCBCtLpAe7TU1lRf7WQiDzLmZxkrt2xUYJEhuG2ZNbhJxU5faznHyTbrtS3CmumrTt1/
UbSSsxajCEEay1SVi5WHHulSQgth7QdJN0MGYnwJjMG5ekjK97Yef2mAYKwymOFr0UQLYWWFLYqV
Hc4kbkhKHAJOD/wdMbiOZ6Fcej5g+VFfILGMDWmrcM9JGpLsMjyfDrzNL6stNqWKjqBUKvYmGvOQ
UE/7guCPuasjvWJ5mMlEwlLTbHhAhBcxhYjXmpc6cDTCl62RaT+8SXHfpppP6W+DsLhzFRur6VBZ
QoRw+exTik/fNseLOEQzkfmSVDQWOqHhjzzSqjGAcOLl7FwTy3KpfNYoSU7n74tO2bEgaGdKo4dv
FFbVeYYc+nacmjiuubM4QoxIjDYVktLFiIYABKWIqL3+9FqE3vWmDN9Av7zU6EGe9TCmeBcBRkoT
ZSZnLQ4UQEvf4ROhZWjrryW6wifTjL6Kbr0vhk2oolMimnVrasBwwi9drcN+6qJXwegoWzde+k3U
A3qzzQ8JJmCvpxhO580WZPyAFnUPcXQieSC2cDQ9zbwVsu8dsd9AyHQihRgelIzRkmK0WUAr/V+n
LqJNoEnrDNfL+eiXzbLWQfjNpDKvodZ443zAymqpwm08iT6xyfWg5GWbRIDqMO1bquAc5h7FnBXi
/TgOyCH4MVLw9srofK5LVYYA6VLUj+vk1792IqNKf9UDti9A6f89VE89GOdtIgjlaGvGW/R+suNz
U01OyqLZzWOvTR77z14xJJqt4gYL3FYgdoCKAIX758jn2TAq/HMOYb78PPwxaToHpgX+wsgwlk5y
udwOsaRxsxj1G+JCEyvRtH4C1cr7zvzV1jLvk9b/CEMrXKRN6p3j3Eo3Qd6qW/hKSEXWZbjUcqjC
BSohHpIdsjq4d0MDss676tUvJfee2rJ8zZOc6m/i3sUESS0IUnIZ/j9dkaO+AqDE2GGaXg786oU/
GLvSosbSwNtrUdp7TZGT2KLESIV+aqrNWO+5pUlsTk00yo2jyxpUtPzAKc8NLlWi1Qxacmt0BU7L
iIHMGJxkJY/vlefzYAqsdRBV2UXMNFuXegpSfzC/EpDBcgFsP8JadfqIuMKLqDRCD11RSBBDCC5X
GyL4Za4eng23Ds9qU8QvLnkU0Wp5ddizBNTeoiFpirMHUzC7+zQd7AOQ5LSOuONYx2bw7KM5WOEG
VcCvot+YBp8zxF4ujV/gwBQb0XLzgEVT0vbzEqLDxS4UcqaZ1K3rqSn6tAKMvxKM46obTJAP0wBR
aY33yQjOXNKDHS+EjrWmAvPLDFTg9GysruD9Bm9Q2ZutBd2iw0wevaKD2qJnZ8mAzXp87j/xeVsM
Y+//KOJqmEmVG1wxcnQ2Nm7Ca9mUwju0Cmi805QG1sdoIdGUNVZNJd4z9ta05nYHhNRbynszPZat
zdCb1tYHmwb8rYk+SxvTBEwf7mMAXM9vAeaFih19dlr4Ux/r8qJg9fPSWpI1E/Mdk/IBKofgs/wy
nscDmb+0k26E+NINTfGt0VTmCQqQBNvZooBcs2oTM2zOtlN00ueiOfijfivexb5pZ94ddDwKtiSX
dqIvksBr68akGDOdrEjs+jQk3l7Gk6acW1Z5YXGOxJEYxKx5QRVhXIlD23bTqyOlwMGO5hYBx86V
3Ro/KeBYQWP6L07fczMm1T6x1fYiWnJ2riOzIDFfdbcmrgFly8QICjRRP3ov+LsWId/32edZvIaf
1+5sOdAOcl1Gq8hC8tNo+nDexFn3GSgBjnEeOCsotSz765+aHP6CDzKgGRoaCwP1q7MXuvE5lyT0
IxOd9JOqkwBoh2iNzDWQsGm0a+OdIQ/ktkA5Wi6yKCwbtbOaeafEBiQZI3h71BuQbWIwt6pFXDoK
EniSDytj9EE3EfYMDd97NPWJgSw4NZEfXkSjKzVrj14ISxGmi64w7dtVitjAAnJKFs1bCioz12y6
zfMc4PNQZ8FIJhzVju/abtet3O/QY7DOXhV0r1k6vfIS5cT6uHv1o+jDMryeH0tpX8cMPXLDkeoj
opLdq23nxayuSZmLI1lHqzN0haq9ONR1uI0Ckk87cWxmIdMDK9abJ7oFQCj0q0PeYjwTYLQVDlp5
UCy/JANPTWyW+8hA1Y6MOSQJiLek87gFISDcg7CElJkn9sVO9XqZBYV8MtRGXWkSqUnF7qJNmSNm
rLJ6REFUtbaDjmKGMhjZpirk8qhrrbmC1NKcHFbSSzsplAvIMIj9PMrvgB+QpNK68a0cFZmyrZ1/
8an3cdsgBOAYWL/gtHtRENn7aXrh2iWngB8xKqKpE4czt7skLE6Q3cUPCBJQ+9OGO9hB6fumt/VP
So/qqkQlZw6bRzqHVestYSjg91Im3kX0YRspr+vBQibkT18Tq/ZuJO1Tq7HnzSEJmy9q3D9O8uiz
PXVuyhRb8z9H2bH+QZLX2onzig3BOoZ9g4KthSsrLJrBVaPGLC8J4vIdxj3utXLsHzjSBN8ClGDA
GIXaxTe6ZI/NjLcUzkdU10nf5l8lvUBpSe7zXTiWztWRpR9iXBw4/jmQ2PC9aqpvyFj516BG6Qop
I3Tv8gBIhUyJCDRaG2fGRYwNftFyUVefMToq0DTcpFy5Mk4kj7mJj7JoNGrtRswW5/RkXFMcp3yZ
3IRRBjDblzQb12JCMd0aRu30G8eVbSwvppN2YCYWIyul1aMdYXmZEa6pjV3uxRHESvbF3D4/Y5RK
fH3M5Pvzv7A5FdggHAOefTlSkOgj+PpG/C3i+LFXVoMhoxEz/e+t37NSGoPt8yBC43xjg96FlBK4
OyhePx9/+wgPEVVLUg/TkeIPs9vmI3ESFeYpXZ6SdhcQoqIhTqiY/N5+nPwK4pg4Ug2LuZZn1UE3
yhBl+hHwSdJsCeuqty72jU2VVh0SBaPymcOnRlpsa9pauS1kCbyrpwWnPnecA7cHLMkJG1RqvwC2
KZ+4IQ1Lw9TGndbK1kVAhgQEaIL6VHrV3ZHHMTY519Xa8LTxvfRICExnCG0jJsGlkg7SLfMAnAW1
32kAg0jPtozPnHXakqQPQKEJQFTZ/fehIRKj3NytZL8ePxBmX+a9337TkKSG0y1XL2qHOdKoAP7A
5UVFg8UaFj2cln6mgtU9wjSACNmqqIBNzT7X66OrVJQHYDeFa8VwWNvm3X7MqffMxK7YGOXQ7f9j
xPrTtipMnImBFUhZ/8wxJAMjWRL3S+rqWcmT3eA1/meTTqvUZ3Mo1HE3SdSLrm5ax2oBt3lbFDts
PRE0sMKjOcmJ1CliI2LDCxPdZte/P7vEXjBRCDpT/Zabk72ZT+Qh+tMwJy/6OBRnrsiui82j73ni
x7CYk+HTsEJ8KEFAp3uFxpF/6TuJwNSqtGtW4nhXS1p8hM2mbymqKZvCMPoX1CuTZZX05R0WCyTv
XE6/JgBnW96qV4uSCEaE4zVHSfsK/co9tSrs7JzCzQdZb/K3ialuyIRaH4prL1AgH157TwmO0LHg
M0/9Q0px05Zjfy9pcvNRIlE4dRf+2O1SjZd7k0vWh9GVkF5sST4OZWXeyRutRH+O9uNGDdR5AeZj
NYxlczZruVwMRee8KrxgcTQz4m9Fq+9SyQJxZEubLgajR/oouGZFWX5WFKOI8/Tizg/jL8c0DU9O
pXsb3a5HPNOyehFUtrlHmD5cw71sH59gNqr9OrgUecQnIFewi8UnuBJKtUZwMONcWsRyp61RJq/n
9eik13baqG0noRvj9RtcC9OrGCAbCxhKb86iC7uBeF/Y2g8xX0wgc+0tfXTZltxwUjTXo+zN8dpX
D7mntaa5CgWJNj7YsvOBIIGRzNMBaEfP1fIYRfVQv1QxaIBOT+axU93IyeGWkvsmJH4vfcfEtp5J
BqUWu6rTd0+ueD4r2r1BCf/SZNmL6O7q2t1VmVvPNc1M37s08VYVONe1GMX7REPHzegOYlQece/R
neE2jKZ8Lapmi6i+s0TNxdt6hpTt2kLLgBSV9VVsNISY0cdXqQtPfWmp1VcbKGdnAT+Np1Yuh9IW
clJFJT6j3KhJLGkMAA4z12jwQ4Nc9Fq4WrwiT+utnKlpAMNco5kXLR+jYZBtSOwUC7IKrNEMtNJV
PKIwahyr1xpayQ59bIzlplGjILkG6JwvZjpVaXTc0JUerh2UcB/HUwGYMNx3MaEu4uE8pt1etIzU
og7sZ48PjjXfv1v2l1LOR9A3qB6QHr2Lk3j8ni2+NTdxmFN4myFXqkuHf1kFESqHT7VUJQylYENC
4ZGHDvE/HncdYe93ZGu2xPtEJaT/CLQkNGVSZGOzyP5aAlSGNFKpZ2tMT00mSfOyCoZL2krpqm7U
4hiWOuqHGtGUz4vigIokyRg90M6KF1WLoQdBpBUNyqXIJ82tuEI5zxu6l0ZsogCX3fjETdq9PLtF
0yOFsU41ImDRTGu7exF7YmMiWcfazMmX4kSW1fIgE7uuGhzCLkagqrDkeFtS2FtPsd+uRD70MIwY
Dtu+Sg6a5cq8xy/hUy7gV9mIhKIu/C0w9f6nbTY/Oxs7hcZErc4w01+8xdRib+CDutJlubp6nvTm
dY77xVT50khmoikT99VbQ7VR1w3pixJigqRFprQu5VL6EhtrNCjiL+7CrhRj7ill+damSbVGV6da
imbYwgXQizrDM5rRtPTcuULObCuaViapM13CQ/BxbJR89YLCno0RTiKT3L+KOBeoEPZYQL9j1OZv
RBfuT+iGGAmuoaQY77n1TWSv4AS017LpV6I11LA9KLacRCsq3B63G+OraKl6YRyCLpzg16S9MkOJ
9qEKslWkyPxAG7dhPLFIpgSaV+AzpQ+yvBCT3aTBiVbH0lWMRsg4LWX0Gh6fmps9Gg7x4AOc49gU
1va8Lv1mK46l0AAYUVecnUi+lX6HOgYcuoMYte3hO0nZ4kX8FbXUnJHmwb2jREuvo7Iwi+18PUq6
/KuC+UBW/rGDnKX8C5DCKtt4+DtsZLPmmnCNvV8oxl7tqEwvxC6s/fz3rmh7vZFu4M7tXfRsnWiR
DUi8CzxaNsnX/4VREwO9mixABOpzP5TWmM93lB2s7gvCj9TyqNejUPgB3D95IzPkLqsy6fYp9kxk
8KCbJNB6yoWeGUgV6i22o9B4T54vX0M5RCHZNKorMgP1cWyrlwYzkKvoGmrIjnmGKp1o8tbAncWt
sU62vaMRjeRIxa5TS/uY58hWtLwgI+YapmBDVBRwF4iVS6pK8s6zcURM1SbFKtb/vQfp6/eeGEV5
FjW0P33/bV7ndispCwOS1P/7TN50/F/n/G/z/up7fLbJ+7aNkFJKWC/ONNVGiqRzhl3hkScpbeid
xZsVFcG3WqoQrqwsexfjzUSpowCRYsGIwkeWMqVsH1KjV2+DhvWENuLAUYE1etdyyGBZllwBCDs3
w6mXorvSQQ97WaXhH2Rn73WEtrQdt+FqCMPynIzxmQDWWRtd483hMnT+HGgE1bSpnbvyVB6exq1n
207hJ2faFoWlHm2gPohmYa03m4d179jjZtFEXrvR3JgLQnatlQzoclGWLEdH1Lbw2svxTzLmCB8N
H2nTR3u8zWhOfguqU/ye5U+zpN+zusb8Pauf2HPiXK4kcS9Ms9A5FQeDbIv2Rob5rzh1goDOXFYR
gEs9C6VM49VJ6/5QcuUZu7Z67Sy1P0SdVRg7xhIcLFE6yoqNP2kuCeXENgtubd5Ze9EqJqmDLvJu
NXcKVjVpzgKpUvaKaaQHDdjpyizj6O5IBWYTYOJ/wP2asQCtfnUlZnZKgQVeh8BikyLik8RZuMWh
Y9xkbeucMn3SruZW+1BDIhD0wH7VoTUP8K/9PkwMLHdUylvEz7ISn0mKQ5nX+LQuJVLbs8JopLe0
x5S1txNeJ1MTrnUEiBK/U9FMhpoISG2Ng2jaSryJ0Y6/GmR+gMaSKUaPHFC24R4zGQyx1VY/8Pqh
6AEquALzTxxiao1/E5vAUr/7hm3vSy3wb7k55CueDwXieVJskssl5U82xBrXo2qhM9TY3ZfUz9at
lIQ/ZA1ByTopmxtZK2kN8HvYGKAOr4qG+ZCY4g7toqRE8UkiEAmxGkcdK6zkQ6iQ3ZJT8zKOfOeO
F0WX2gZ03RC9fpWcHnR6zzLfrTOdepoNJXHyRFWabqFbXf5hl1azlqsYZDpwxHeyaSsxoUgwahGn
jGEdojMb3ZVQ5RisgYXHxdTKAGc9W2JM9WUVCwt10SLIfoX4nOytUI1nfAnFygaKAmCsxGNicjQX
e0Jivv0zKgaEf8BzCppv2gLhpUCN0jPPB2vVBzEeSSq1WYAgdDZ5uAllWT9EU4vXhE5xUMIXsOwy
wKNOc8LhS9vXBmGgMgLaKltsFCah6sH/AoEMxsb0GiEVHs2UMnaXIQrf5SxCd66ciTeI2DzfNYkY
aYO1qvfqfAhw/hpakIXLusoQKnfMf7WTPP/iVmANhNYEWFAEKITihBxI2k53wRpO0hNCfwIZMZYd
oq2OsJUs2QlWpaaNSytJpBrit0ycA+0jgBL2U2nqCX6SJa9Oyd0md66yD/syOBJKx8uRaO890Zs3
zRnrn9GUtWLx9bXosHbWWSyfB1OPt5Lp+Bst0dULXuL+3G3C8KuuW7NKR+k99ikFRsrW46JaRIPm
fUHflfz/SNLXkOySmDS5iv4uUpFRiMZxTYTLt4pJcVvIzb3Cr+uILrQ5E9O0ab3ntzziTC2w3vPw
bE0fEh6bRtZfhlQ/ZH1p3IT6dFO172WfpaC/6OoRHl257ZAsRTPXsnpt2oChtF7RT3LtGSfNzBE5
k7noE7+SUHzsSC5JDgpvjzZYhY+aIHcrDrGVQj+BpZBe4v4gekyNxQcymIoJI6WIcYmYVEpsqMpu
eA7hn9hE2ZW1SIwQ1UJZou0MavLPjBgU2PlxiI/W+ZjlOgK2jIuBMJSyFUinYf77hGKmO0mg2H+m
i77nwMQaGcPHOUWv+PjniR9/w+/zue2I0O1zxvNcYs9eAlwhT16kyqztQzJg4De3aZbhRDtkyt0O
WMsA6DqLltigB12WWnEXjcAu7i3CnC+P2QOKtmrbdlvRrGMXrwcVVzXRdOUkX4wOqpVxjvpKNKra
O0Z58aJ3NHsrmnaRHpAeaa54k5fXiaQkuiOjtrZ/HUQZ29n2Ya69/x8HjQmpYCfqSI0jNb9h3eMu
oXmWszzRHQRjo/rgYpG6EA/FNHBXIUpB711WSusY5vTacuX+oyhZHk0PR9f2EVu3dKoCnudeKkLr
WT0N9JpSzjzgnEYSlcseo3VSQpPBYwgE7ij2KqfC17vJqvnYqR0Cfac8j+LPIGguY4MH3eyx9Ukz
iwEZXuIc6fH2FmKlvGxD1TzGtY/RDg6ZW53X9FEMiClislZI2dVv7AvAWyxrRmW85VpcrBv0srZS
6fpnalMdaZ26+zaZPGlqYv1wTXTvvAwEmckv4TbuKa766M4Nmu+tnBSH0FNtRpPXrhPdvdr53d+n
nbVxuKNYObr/ehgafsuSbnRxp/0nAn88NUX78YB0sZZY+HJHHaFvqhNeWGhIR8mqI/j3l88mOdOO
JFBVr2TNqudS2RSvfYEkp9gTfX5FHwkDDHJRXrj2kbusVTinWZMPnwoyvDPJy5QX2be4xLmiZv6k
KPPXgFzJJY5zvHDzpFt2ieqQXgqGTwLnHfLGxWsDZXAn+vFCp9/sdq7dlI/+QnVJwYzfQTCCGsc5
aaZEBUY3lpS+FBlY5WkgASUYVKGGi4ytVDuH7PgOXg3Z6HFYGQWSrH1TtLcuhY86dHhFkuPJ50he
foZBOR6G3G1uASx6tOkcc/4YJXzQVSu+qaRSbwE0r4U0KiBpyBNtddDuM7wH+3MvO0sh3aVLtXEb
KtjdemHre9EE+ZOusTSpFq3mGzcSdunMHGtza8sEp6xjYF5HMQ+10ipWcdH7N7XOo+0oFe5Dqgnq
Z7ZI7bpaJuI5qHddeErbN396QvqaQu7RiIMVF3Vf7h1X6y+J1yBGoVCQQcLhpkZUf3KUs95V9WuL
OwpvRN3cWKC6l6Lp5OZb0DbWJVWS4hQMXLCiv1UhQ6BLpu1aGfUT/O2bjZkY+jbWk+/iwfZ8xOJg
7c0Ssyi3YsBsA/OQGeq+iFEdBSCFiF4yhXTyNxE0j3gx7iyXx5KIjq3UC+bBCge/+Nbh6kUW0Y5u
qa5li27aG6Y+MSp19e+9/888sw4v6gBTKC9q54tigAYLouR7AQ+Okrpsn3CDrPY1sdJSw3dAwthK
NWoNdTbf3gcNThoi4no0e2JWI4rR4RrDN1eOjUWoUPgilesiI0N+UHJ0682rdbwyNPOHl5r7Jky7
NRqx/LpGKkOz7En/IGmQHEDOodE+7aH0Ag9y2pPIAmC1AtYJFsZrgKySeDYMsuIs8qZudgQg9Cvd
Togzi34ZbY4dDlYEpnoYojfsfPF7I/mu8qx0er2/1zoxRpOmaNSPxXj/M6F0os8siIf/NqH2fjZ4
buHXweUstV60SDG1XYvrd9DdfF83TTZ7XvEomSx0Nwu2AK+Qo9ChYxDBtT9iFm3bSDZ4N0bonG8p
6v0SUWNdI1ylClGtiBhxLpkyLmFyb0JcqBfAJZLvCfHSfHBj94Q6W7GHPTVLEr4z31TMpfhetKFZ
yOjvo32D7V7sRleB0hObtgOe08Ihxb0FSJ+KFrcfqkbxbSy8cQm9cCGzZvqamYEz51oLT8WAcIRk
BtqqqnLlXvuTGeWUbZhg2Xps3nVqh/fYJqgvU+1VtJo6nsn/auVSPCK1j10ES0rX0jEWDZIYM005
p7zG89/xQWaqWdisECDipZr3/Sxt2voo3rEcBF1j1WXxHd8md50ZHuDyoqwem9AZUPvWEmmtTb4L
YkA4MIiBBjr0omplUGdKb9zi0neOUaxe+6nluY5xc0z1PLpj8iK6XB9meBnXxlIawnQ+VJR/JPQf
g8WgdPAPpjYcH3c/SWHt9VhiROyKTWpK72XsFBvsv/UVstD9LMpdgOjPRcZzRKw0ngNiD2sSAC12
eqHOzysYCQ9tXo5xtCy7kmRhhngS4kb6RsVy52LEujfnEkp/hKSQprsrryxELzFgPwdu6Cx90tFv
hRRA4x3RfOSpkm3CpHOh/xDiYM6YrzO1LHZD54QvmMnrWHnI9Xuh2W9Brbs/FYslSz5Y38RBSd9/
aj0GhCJt4KlddULS3j9EmbcJppboEoOifyQV14kMhBgNHQSCpz4xIyd7BD+9TZciTHluZIJ+XuHN
99JvvUcMYymFdkgcUIZl7vQfipPvlAi1bb0JshOItHime+XwYcqmvNSqsl3GbaCiExVnx+fGnswj
iALMQ+8s/up+Nt1plt9m1lyKiRjFQOaECHn6LtKYmLobRup8Gr4DjCRBtaXqetjCo1lhrZ7r3yKE
3G2EWfyZLmPeCmTSn6UQ6J59eApg1WTC1MpqIwTi6Wmvtq4POzQdeSdMy1V3av41+mwSTP3n5Oex
RYowLOoDR+JA5yQ2rLu71JUfDdFTFrqx1nUe6crEinhObVPY9AT3zbpBYfYEEGiyk+rAsM1wmFP2
9dQsJSQzcdoOlnKqePdcSm08NYM7JhdYPU1dZMk3ClCM82O+M1BMg3myFoOIJBtbW0rhrUwHGFap
XdP4Q4w9P47KD+Q5P+kv+MPOSuD6QsYbN2mERJXksydBCV4uUi41FbJ1hsIDQKBGP1RUMfntk/A+
OAhqEdLE31UiDJA67aYx9AJtDOT2FUp03USjQAy+vIguwAx/d9l0CaNXMauNou/UdY3DCNDsWnRw
WQstuRtqmN55N36k8D+OogstM7RoSx2s4jSo2DEGfnjCT4UH85riYWvGfbRwkVx5r1L0Vhu9MbYl
f9i7PdgHMGz5Va7IPCqpsRfdnNbdioOMwj8jFYSgtDJae8ECAS72FUkeY6dPFjUIba6iCnSfyIYJ
efLU1YG1WIW+EckxMSD6NG3QN07obcllogI1hCNwslEF90TOLyoa6Ef4BmxFE6IWtGLojW5nDH9P
U3woMmIaNe9FgdHYawoGAhxbtW4saD+VBde9jk0LkWkr/l7D+OmVzP3ZDqgCDYCmHBmmi+yD0Qd2
3O0Gw0L+uNEr/hcNAAMM/gi6aUCBCffQv/Z6rhFJir0bz+tq5gNCO4uXadxnIZZqfbQVTTHA0lra
2rH/NYclenZKXJ6yJjSi40A4N2d9hmT5WMtzEW/qhePfbMXd2L7rn0RXZB1j4CS1YpJ0VXMTp2fQ
37MaLWmSV99km0RrOrb+DUiwtwUxFK1lMu2kO6RzninFImoLysZEIC/4Eeov9ihZS6Un1q1r+3df
aKNXxP+B669uZwcxD/p8MI/NTFpayJUdpLJGszaVtVfRNJ28fbx/n6PiBZwHM4PboZyZIlOD0HW0
Dprip5qi6DMHl54tFA219XyqbgrLZkfqV2NvgcmcTJ1liuv7AWJb7pnSEl/ehmwn+aznBtQPNrSw
/57fe8n1vBp/StokH+Krmb3F9K88yF2NHLIpe86iJQCa8U5C5DmKyyuSx+jklKm0Ebm6/2hOMado
KkBR0TiQvE3m2ASlbascsF9SDg3lpHVd65+iJfrjUUU9W+wmFMO7UcLFsPb9oyuhxVGrOF7Zaekf
zVRntSxGULJwl1Sx8xm3BPy+qcwk4hm3x3gN1x5sdCdkvd5nS69TrK+FfXGBcv0svSGagZy2XgNg
fCxEiGrC3FW2fYz0SIvOzxkeFHlb4pgPbFnfhiq3Xki19ovU+0UlSwtmf3Yk6RfXvBpwNf8eksDb
1A+qruGAFuo1rrTRJ52OAm3NI0TXtoLIm1TZplYb7VYQ250tz/gU3U3U1eu2dKNVNbGAoyQuZ32i
YWYEvvpNC2qAmlH3npdpttOk1LhbjkXSA0wsBoLKAhMWaxfVln73FOcgTevPtNUVVg3l7/5p/l/9
CNpfMejUi2+Vi9Y+HPlbCUDNMnlDZkWFXjyv9YMW9sm9TDtlWXs+1SrgoHcS6uPeNGQq8FNzIM+N
1XXoo96umdjTJmIR2NYTQ7rLdqJZGCH6VJL0tVUKgOouDFaMGqV0B1bfv1mlGYhRMdezsWjwQBWs
/iPYaBt9Mch6MX/2idwJnBp4ad2w7O1cPQURkfF0R4g7hWcpoZgFru5xl0wDtYaIuqWr2k70KZqs
rh53Xdpk2tprFJhcJXpsKV5jC6IV5RZMfcCu232DHObMM0N7nqh+iRh+u/CaxvohpdzBOoJQ9zxQ
9RU5pXInBUFCTgTqLeRlrfj20OOVumw8iax/omrYLo3yWbRMsrernBLnQsaYG4EibmatdeUzhDL/
NvishcVorvfjmQzzJpQogQH7Sz/sOMNpNjV/mIV+cVunec+rslx2/VAd1Lx1DgAYkTGWpdlogBiu
gHu9K3/2srG8uRQ7Ln2nmafcVs7adDf3mm+ekBk+i7DHJa1w0mnF+NBtEK6DuVERefPYCDdGjrtM
bNV722/LW5DX3WlsEkCPfuoAHY3vGLNnO17xSGv9ieW18JMFSXuNIBkQ3YOaAjYAxneaMCr4IRmF
pS2L9IdXW/7RSxxyJu3kMW1OHl+a+qNEgwhFSxrPbmFCPY1ZLUummAc/EnzdII/7UQG9JPlDjkBO
/8jf10hJzFUEZRHa0btt6iAYqJV19A0xXJLx0LYNq7lB9IOzj875Qo5DGUaF72xzOIbYCiQgNqyD
A6JjZQe5txYLpCDsIQbaVfbSKWP4PrZLA23Ld5ui/TFTwa0+llHTQZZPjtdsMGpI7e4oNkaa9Edt
2ohmUpAwH3MbQ+88xWBHicCfohyJPblcgjj1tPiFEqb6yp6NeI8+OqtEi6HuTXegMabV3u8RLWlF
lsaWiRD9Vh63nSY5MKZYkqI3KPNgwMtAuBj8t2Yrt81KC5svnR/MlUHhHYhkMiFzSTHwce0WefmS
ywXQrhIeUTzhduSPZvoKvWT4Ac4keeOdmi+TNEiOYWpFe4l6/MrpSV7GOVZJADMAgPntPcnxtfd1
fO1Nz5fmqWWqc9F8DvRUXInyp4mm23vANKa6Whf0w0ISaewiNfw1lTuI6CLDNG2SKb8u59mW51B3
ADkGw3eoXv6HrfNYcptn1vAVsYoE81Y5jzR5vGE5MufMqz8PIX8e/66zYRFBsjyigEb3G2TEiGxD
sqBUbewRXGqDpWxPY27sQxaQjYgnC6Zu1eTKLjLMZhlbbkbWpBG3rk5+kilKz/BbvSUiegpkjQbT
nnmb1ubVJsqmFQoC4kG28PbRD7GYyJvhhEDtHYXVxWCnb4nfuotQUQXpKsM7CiVQjg46vcNethuj
s4FhhKW7ML3phTP5uKyHrHjL2aBZrfjhyGYwke/TE6W/RKmVvzkZGVq3erXdyr82nvcme73Mw7RQ
w3BqqhOx0sDk7wBjbOT31aXtdYoa8V5gGLQyMoiX+fzrwAYVRAtFqJs+mCU6s1X3tYZHHjorUr/p
d6XHNsXo7eFaj711iNJGX7tVH36UY7qxYixI4H6S1x/Dao23kfJRZ/EKi28SPSnQ2yr3rIcYIYsj
xvXJ9AqYDPngsHiu8ta/iHkPssKmXzkOB2F8+TJqQ465LzBxXlbzHgRUtb8RHqPVzaB8gYg1dGOX
c91qZQFD22RZRzBoBKgy/tWW4wMJf7BEBhIFOqkEw52+Iph5Y8U1niEnQsbSFYX4Sa++Jk9a0mEr
bKAG6oakQbUuqdBmGe791US+0OqEflEhhmIA6Vxd2/8FmMt57FJTRzIYqIdKdYC1LiXtntbeKUdH
YBMrqnnLVcNYItbTvmHKCgnEbbzvk2+s7xBEQTyOQmH1k7PnFzgZ4j1rkGvqcSV6KID0TYn1zSwS
fvrzpkoiAU/wyCvvO3BWO8oRbdNvcnGQF2uqGqCuaXXfheWM+T3qYMCOrKD42aQWUZZv/IpccdBt
x/7SWUEGxx/Upq1YkLRrMyfDUlWnZKZNDKExPHkNeE+7N7O3fHLXFvp09nNagnfP0fVqhb/uEzs6
BIAyNGDmSX1yhqmk1DPiy46WlzpGh6GOVf2NtQurvoblL7JTcip4YUgOvtVr41VoZXnNf8kOeZFc
fsw+VfK4XbiTVkGyT0H7ayuK8ldOnaRNMOTQUWqo2zzYB5zvMWEmYJqKeSlpj/WcvcUP+Uk4pnhE
ZZbiHUse7JpynaA8sYaJh57jNDuvKvwpIvg1X9werV6TP5PI+HuNTv9tGPkbdHo8PrlZEm9stuQT
cvj5EcUQZ9Mg1vNoDn246Er/EXS4bexjBx1AtQAQiDUri4Zn2iulGfyNg64HApKA+GPb0y+JyDl2
aIZgOSWnw4P/4QjRnXEBN3C2Rl1NN8LibVTcAFNvIBjm3PQKLcbWpS4vcrROb2SG49fci7IrkMFX
tO+TN/NqBfy6ZR1OzYLi0ljes7Rs6pFweB76+5AchwJ/RVHGfwhiLJ0AGAdLX8+Cg5xOzkCsVZgq
dwtdPLpbfkLkWQKRtMd7JGQrAfBK6ArGjG2J5rSUvMOosDzrKOB/dgXzYBNq5Rm+tlUAAmBdu8jQ
FNIE3D4l9bYyFoUhFe7VzKiQZ2EhsHWrv/JL3t7DWk9B06SynC3UxmSRcI5dgQIq1vhn17emK83r
NGxlxrx2xmlPqABhWObTU/u/5pz2cbpIvY/+M9kBSrDv0zA9KEbgfiUOcCZwlKbn7ppEYMjmJBRO
ofHikoS/sa0aj0Lp6+2gIqkud3LXKn43y77QX+AWP41seBcrb4AnQPaT8ViEo++1LiijzR9HjsnW
/Fn/zNSSOr3mafaR561Y+7FBa77LEY2++n74++5z1OfPusBoPWR3vbYtguiOBuCf07Z5xck13lsZ
zgIsCeZjLLphASrS+sFUSufZ/T+Zx+9F5afw8+ZU6icYQxdkUMr0/A9GQzaV4d1Ql2buFD8mD86x
MbJwYGcFYbt0lCt+DMrGHmLzCKzFP5q1GLe1AwKh80ZOVmYdv+ozesiz8+x7D12s1rS5WArgp1PL
9qnWjOuQBcM5zHFZ9+dLO44KzOXyJvvlxfH8GAxzqiz1aAzWxuSEQLkpOoxGKA6fKO5Kqburm6G+
IXHiVsoCCmIp/dawPtZaBU487vd3nHjc+XecuApdaFHh4AsQZn7zDCWeLgiRHJ6AJ8uLEyvkftw4
3aXgFO59WjNTfiaXFMs8TzHi2fpMia8Yn8keWFKYv7SDANOXg+8XofmCBtqcVfVsXFfVBnuGst0A
ILGfekAv4ChN44dJLatnxfNUfzuAcJhVjpUjlm7ktYZ0iepb8QLgUn/wW/2b7C6H0N/FjY/Lzzwr
D7BCFIn9YRrOo06gDkctTL/WI+Hl7L80wQ5fRlPkXUrAMCT7XEDztWGc5YlLzKDrNjP13eehDEGW
iSzGHDHJEVcS1Nq2PKmpdZ54rEtMUwx85OTtGBrYCvtZtZad95E6EMe/mnKiiFIYIjD+rVNXYkYF
vHV+AD6/95BEwLjIHQ0DrRQbeWcyxNIOS3NVZ91bXmcYcIZahcgyhzKKODOORq9dOGiz0yHKxWQ2
wlA7yaYiNE61up3l23ScKFXyidoaT6YhLD9EG6LbZijdqSYYeMlJVQR9X34UsV5vMW7Be22eRrnw
UODB96w6cXX2zcJfco6oD13fBOs7vi5JPOtoguiuZ0YLuKOQktJW5url5Z7hL+aFp2l/D3xm/TOv
A3uGGSiZ7jnUYmMIz7Vegn5B13ErgqR8ikxQLAGCED+UFplioDJfLDUYViiQtGcbIwQUA2AwdyCL
34dQ3VdoIO7iSs23SoNzXkq5G/FHC9kvxdyanJKfKteZbh2SEgTi6psVcwipKe6vDKJlNTWKVavn
L97koqWouCmUZHmLPbmFeIzmrQ2Kgue/RnLFwIXQ5uPS39Wz7KqcItthVeRrDe4owd7/vky+g2G7
Z73XsXlO7N9v+vlaL0z03aCUL7LLZWdYqwQK20nzD+ymkJBFDyWsGqsDQgSEXP/Tb4qiOhRI9LyI
JLzPz8JKWWk+CQHZP8/PSkGCZu5X5/f50597Y7IuYDZtkfYIn2ApdLMLcDufQxNXmEsLfuNWOgO7
bs4xxku/ysExUjvilQAyuhqf5YuKom62JNIiNId4j4G63fKuAdoIK7ySV8y2Ve0GK1e084nO56Dq
hv410Lp+XRU91WA9h9GnqNZKwg4y39pkBvriqELh8I4/5eOQl9qjPXQf7TSFJz8R2mPeh93JDKtX
bFNUgHZe5iwLMy62cq53Rmin38J4Cg4jMMFLqoZIOGV5/Ebg/VEEbvJrADLjO2XyIwAmjnw5jmBe
ppcbz/XEMbZFfdIIO9DZy8WzE0TlIqn7/GdW75ysSX4RtP1kI0hfJw0dBSoJ/dlwIu2QcWzejq5V
P5JCVJAN0byH0iAb2yG6DGGrIN/qq+CJ+yHJd3o2k2oo8l67QJ+uU1cULLqs2TQ+uzstqxe50ECr
zQMcbtWrCzgY+D9IlM8+B5Taper1lezK52lybq4MHx1s6IPslxeUiGvgR2p7nyv7fBEqx6yKMF9B
O5FaENhiB2PQwYrCF5w/vvn4Pv0IleRoEbe/+9mUrf1QyU6OGNQzliGI4IigpxiTre1CK37UHKwW
zegbJBkEmD8RPQqvWCYo+j0DjqmfQddAsf6QQs4d1PSLP5YamGcOJMXkjue/+vzSrJaUpM217Mx9
KI5ToB3reBj3Whu9Ab+IH3T8WR7knWV4wcXvXktk7R8QqY8f5J0SVh4mccV1Qrbruz6JbYHTS7Bw
IYE2tZP9Sv3itQi96tXFJq7CCpZCQxw8+l6R7OI0n05xG+DT4fmWc0hBtcu+zhomnDnQoUOUdW8Y
g3VV8LImHKCQAC1k99kl7zysJUliZhfZAtet7kQ8oC1DxnYDfFeguGakF8uMPZBaYVdR5YQMKzud
yUTqFM+xaZ2aNhucanYnYdv5yhJK95dRaW9YydrTsNlUyxwJRQU4DbIN0a0Uvn7O4+LV9kmIokL0
1cbSbxH7g3jIfD84qyqkf6uNla8kBSh1W9G7SNNsK+qk2HURUk6dn5x0zfKoak31pjYV3ViESbA0
3b6C7GgkD1mk4ZLmm/GrkSf6nsNq+iDGsj1nGWpPdYPCZNZhFxGbJZpF8528uA2YZEvlN/DPgGwq
dmutOahHSzkZf15cAf3A2iR/3oDDYL3O4KTcp/zzLmXpeKvSw/bWiH/moNHO+CZq56arshG2lfNd
sVJrK/vscBBnK6cktjBS3DrS8sUP5yozMReUOxTnoRFHi3wbQJuKFm6hLePAd36JKDlSEbO/a1P3
ptqB8kWwBC4iBGzf+2mmw+sUzQhej4aOKlCZWvVTqzvTCiuw+hY11rgeOb8+dPqkbbrE1s8u3KBt
r4dYWYdBundQEIQYMuEl1vrxvoBmtM99d2EnCGe580Xe/dP0axS1ZJ+TKsmyD21tM+Wd8Sz8fRE4
w4u86EetCZv7vRdfK/xmn+VABSBzREn9bNuolEWlahfvSYAGUhcN3mYoW+DUjYddFR6/eMHF7hFH
9LGmlNHHp2K+qLqjw3krvssWZuQYSCg+uAWTl+0wg8Cs2UmUo7BiUlBubpA7GrS12ePbWbmIL7DE
tnt0k0eByCqmr6YN93ZCFcjmDPXWp8EX9DTRWExXhmjiX41m/AJuM7wi3fsrTex+PwUv5I3H02dQ
JmM0Ga7LPiYkpu8ea8QgctjQlrWoqxqlLr83XrLpjU0xekNkWFzSEHpm2BfxW8thGlKF1hLWMUoe
EVthG1UnOYplHQcGzB7OcjTCHo5IdXx2UFF4dAf1qHUwtFIoxlXzTlqKB8lQ3u43TfNuV2Sx8Oou
165ZTsMti4A2paO3tyU++47DNvoSF6YZti6h2z5a96QS3Ghl+Ka3BV1uHtAVAlkvkPxK9Ki+CtAy
KyA8FqosrGVW5gTfCuxV/Jyz+GLMtrogD8nhWd2Rq+NkGiG+DOgS31k1641FoOZWfG5MsQUAWt9U
gvJlPwlz64Yoa5Cv5owbYUauKa6JqfNMR/lsy+E48IZtAbaPcvOkP5KV7bAv1Jw14jn2usXzCJmZ
YUS3ZqDwOY8iD25dRRyB6LHVp7h9nJI63Jte0B4xWAr3tWU0/97pn6N9uNbDvjyQgO42rgFlvMOY
b2nFXf6eOu1XWyTiZz+kC39sONSFhrUvSt2C2qN9azWROPuU9srn3HfqQ2uhdJ7/Yfa2sjPZ0tay
2fblr7KvyivZzOaG7ty77LZ711nXRIm7IRDOaWooKtZl2hIGqSQItdx96KbJfZB3g9q91qSED7Kr
9nPz6PTpAX89+yzKQYEiFxhr2dQV3T5r80Xe+VWAa5YyruO7xvn/RxiTfWaWKXvVjneSVyaJZP/M
lc2SpWudGvevU/e/VWQUrr+5RT5GsMR2d+YRYyXqmiS8G0p5tdBfTB08i4Yg81FmGj6bk9dlz3r9
3FgNZkEUn1kWg8TZUlx6wK6q2yiE49aB4zhX0BwNEltJjFRCP+0aqGtbmNv906A1AFBwf/oBb3Qb
jEb3UcNYWgFhmbCrdtpzOSWPmFzEi8IRyhdPpAc74GlHOGraW71MrSX+V4PvMcxa9R1ch7d1od5v
NRFVX7Dbka+ziqbdZHan7jrFat7CISUlx+vUCPs3UdVYxdshGSk9pprFv4N8i7+iYlKeRmoNjwCO
fmj6z7BzfKjs4DWc1NWWHJy6V8fiZw+UD7aXDfXBn7R8XY4m+Ya5mQdk3W1NTQ6yOSGZj4dtn55l
07amh5yomgoZ+eaMdXylUGHY5K1hH+q4wNBJ2DF99YAOT7UZFHInqsh/VEqAQs2fqcWIdJucOmLH
80Vj2UZtELxYU/0Y+mpOR4KeNmMcFXoLWzz9z11dY1gj++RoR9Dylrvs9sN8J+f5hSdurtrs4eeD
6XezYWsiZPUmkMpcNMhAPXS1Gr9axU9d4A9030UC7+yE6AtJcxQLiv0pD9P3T5sV3CYBVmjD7xkF
CiSnit/v3WhFjn6+vvpvtEvQCKYA1G7/ecrlkx+KzD+NxrtsfP4gLCebFjaOE5vPahlblE+QFDRb
P1G/cQACw7gUTrlLxjQ+oUwWnya558lbeYlN7LBHa2jXfgm9955ZUNXy7/yBzCSIrLO3SZF/pczY
Vccck+eX453aU/Wtu0uSePcXYZRNFh2hGoAKAuPtwk/i8Z2cebTO+p6EUxoVR7PNrI0XFd1RrxIV
mCUSLgU4NDpk77ZxtfKWmTWYp0ivSK3dKF1kl0IJN65n8FUE5bqGVIp7k4liRSdQ2UIX2gPNosHw
9ox+E8WNw6bTKWO/cDJB7lgrCviHPas6IgSENagCozgM1VAFkbL0DPUSxmR78UrtnvIEuk5l6i6B
63/FVeEa4zZtywJKuBnaCydmMyuSstklkizTGl+g1IwXqAaRDY3Em9niqvpRzrVJDN2RZPeTwzhn
4ZJM78/1WPr7QfVv/Z+uz0HZh3W9v1fV8Cbny8Es1sRqCsBIlDni4ABWNo2sog3VoG4wPcxWPnr3
O40q1CL3auUsL3WViH1dGfgM/9cl75oYX7fECJUz8qIHKvYlooV0dSSrijIpr+iZkIfuxClqhXdz
wlC5CR8t+tyogmVtlt5NDijd0K0cm81eNsN6wBuwdI55Ej7LWq/wDXsXUca+c1lCFSm2EbbIcjT7
fDH2+ngJkE69jFo4XuyGryoZTEG0yUACXgplX2Nc9nrrbg0l+YJQ9mM49OVZ/h6NIk73ZTm6fP+I
Wi7/jKodBI5uINdbr/FmLiAQUEAoSLpja1Mmm0YnGb6QnfXgviV8/wQU1D7kI4LCrv6YY13i80TI
xwKrcW0pvCHaJVRXnsqxy04iUb9nJBqLZmeS+Xhraq87VAOaGpItC3lvXOuVqW1lE2OKZlEOaQOA
3GmeMwT/U7DDJnAMuMNUxt3BJH6cEDk6yDxWOfnjHoxVjPgJliAzUMCJTeOJFGy+QDW2OCaOU54g
UP/UEqvYOpgUrPJwdsZ0/PiBMiMrFa2A0OG5yCiV5611UWpalhuN7AlqtJUzKmuyDmqAmbkeZU+t
E8SXgkP1k12fcJ3Ab0Gdsl+KQsrFcNX0GZKAF+LV3gcoDN/LQ+50Bo8aPcrKEZA/Zd1B71zHA+kE
fpUk8pzw0ekNkAgWbmoA79tVSwSzzfvafG7LOtsOZcRXHZkYPbS9eSCTOiuk0OwtKOBdA691noti
dP1sJMuwpiSGDCo52fl/BIktoiikKUf5P2rUueDZsYHJ0Xb2do/C8RXcX1RTutcpvGX9Fb0O/drP
8D1UBJZjarUHcthgufwiWQZu2B3EDKf6HG29aae1SeqBk36e0B+XiUUloNq3qMawPc998tv7//rk
QGpU6YKUWn+skPpBcXWCu54rjb1pvfK9K3QOH5Tc03Wlq/FJXlBH4NAibzXbw9qjDlZA5jPQt+9p
5fgbzFWsLb/O8b3M27NX5+gVo08j0X9g+z5GJ4qOd4FuDiEfASbqG2x96oWWBVR4G06YPmRa2FAn
sOPhe+I7w5pCp3qMp6S/UP3GRsOKSbklEZAMUVJeVC3tJsFmmR/sPAIsxIEBDnrYA0pScDy51blx
wnohm2abdztFVNZKn7nBIHD5tj2923FO9Y+ZZzorJTLge8NXgG+g2U56kMDGFP79mGnjHdiIIDxa
hdCL79BHlOWDU1Por7EVAfIey+7bNPV8PYrqlusm0zhPAlwpT2IRBOkzmElx7BDqfDLsGhhfJ2bH
IkDrCRYGEBnt58ABFhY2dfBQTCTZtTknrbCJrAq99w5GaqsIWuB8OSXaUbIYRD4r9XOKOeSWFlKC
1o4QEyeK+1PN0w1ut06GcYlDhLdB8JFDx2e77H0ocyJ5LilxA5wZvxnJbFHd9uNTwPa5STsNf6Q8
y4+ES4RbaKiZ1kJ3Aw/h+0LbVHqTPZu4IxxSnbpvXwbU/HCSflTseOH6UYAwtLorFd8+BpbdbWIY
u49hEGLPFpj616LlJDafTgldd56XDusqzbPNMJd/M38E7aN693VWTVOxaxvEIuWyS5FzurmBuRzY
MLy8+4aTZrsyIr07BYjBYfVu+SRvGUA3DuGtIHprvbrYBl3S7bpi8F/geD2l4JwF8PjTiEPoLU47
4uqhXVSUL2/q3JUFFrkfr1kgIzsZJp+n9u6XQggP9ApZ0gjjXtlfya75YqSpvQzSWR1tpj6E8+WT
+fDZN1UWRoAWqj6ysJw318rF0f5eeo4MW0fHZw78WRTfYJdBwZzRWVmk4HA06CsJ3bIVYdzaOW1E
jI7cwWhxWij5cYJXj/a1JgDuFgEwUqeB3pGVPlscEE95kejOwE2LraVMPzKNJD78kvCx1Ct9WQuy
YxI6awbZ76aEespRxelRvOqDdNeUIgNjPtcb/dgXGwzmH8bMPke68HIO6P1r5qKiWbhdvsyos1yU
Hg12Z67Ufd71tbIMU+e/vliY30VHrI1gZP8VoQAbXfyeguZYNMvRFen2jiVxkT/AsoGVEBy/daAW
WW+A0KfhFwM1+/t5yfYjd1Uj1W+e7dSg2Db54SGuQHz11VEWQCW7RN7dy6OWp55zXAQpep/AnO2Q
ejpSPBU/7cI8DUNTfegaR4moccDbD8R3SQIMCVm+Z5zNrG01tMOuRTLhyfQT7OhJyHwb4tKxDpMx
PuiZe+zbyL9T8yRAKjahLjc29guJ1UgZvGDN7lcf5QWEl7fGmPSXEhHRL8xirI+x1WNH4ARTAl6S
6J8qvrKZBKL7VtVp5x6r9nXgl9Zrk1Vf7Bjj8PuiJMrWPTWIdG2yIC02YrbuCDSAegjB90djblpO
eICJNTwqyKDl5hQcGwddVLvJxKHSo+5kV30BWTxXH22b4rSXB/GXAcduTGpJVtaCs8hMOMowzDEr
bTz1I6gfIvDfzWoeRKEhXIFurVetLOMZLWoIigkpvFA/hrk1kKEnZMIEKMSuflTNL1reT2jSN+Ou
7IfgDbDHZqyS7Os0U34Np6yO1TQ5CIYUX2R/UGNthnnfeGnLgUcyt62FHAjZ8wjBDlPZFD8aI0XH
QWCxHK3ijJPNQnXM7VTr4Q9fa77qfCMfmZ+Braq75AUEXgG8dShvnTJEmwhRxrOdAAalFGUfKCoO
nfPQJsihG2Frf7QeYCKgGMEpdFz12fRRDJj7U7dx12oaazvZ3PQOxDV1iMQutlVnjdPvHocP42aA
nlmNRtnumlTMoOr/mnUYQSH70xzdqtlRpwd0PoP6WSdQWbiWYhZZyHrXWnW5bSBoNvPoOKSDXFiS
gi92UzK+2wKsfKpZzfoO/QwRZYp95U7x8n2OJ6WkUQQxLhwAvDPE/Kdh1QQJa3Gj6l/GqddRZ/TD
E/BH8s7U7RZOHlTv8i7z2t93sGOrdwgt/ULeyVE7jkLAB4siUt1Lk7j5a9Z88eYSd9Sm4kQNwiJ1
EgaXnkoXVhRW/TJMFbpjQO+GQdHPoMRn30OaseVgspUN0ABn6F0dQsH1kUs8yFHhj49qGdlX+R4Y
gt5flLu2TQ6hTNf9aAP+mTfb1ClypHAb42SVnvNMtLhTYAN+OPiGbY3E+V029qxhL4ape9Y9MzzL
l8tycjy/PLW9fmWbwCQlx07S8HAe0ndabaF2Nf8EVNFj81b7mr7zB6osORAunsDYXv07Ihl6Ydvj
bqlhMxalCrCtxJ8pAjoW407FylaAQ1uwvOB1l7CAR0lyyCLHfB0DzT9Tw2sXo9Oar/gmWTtgbt1K
NhPcw9a9ZTXbkND4obHbW0KFdisSaEOU7tHP+bftsaTdxzmGF3i1DwNVUTQ0esPksJH22iMQBfWx
mQHhxYTl89wyq7gBGoXtimzKS5IO6L8NPh4xCeofdmcuRqQf34Yg8jd93zTbQEzxAXRmtJywzN64
ilauJQ+xcXvtAnPs/pDKbXCclBcvIPaUT7FhsnrUHAr5RKp7LEfYA22qUTOIqtffDm44H6f+YN1k
COMqwgGLa2sLSibRMh0UxFEwsrtvxXqIxSZbP+KPEVYpBWjfBRUk1HBnuXdrfnTYostzEcYt53dQ
ewhQfkSTp61FEds7OU1UCxHk1j7IDHcp/xtUsxcxS8FNfuamUAzgZ27E+pY+aFE/7tSuGI/ocvCM
y9t/25yiXjWcNUwj9TZN2Vr2qo894wDc+GiMrXGpUYBMjMHc3+n9Gf6jS5jrlP2l4JYIJorwpkMt
KzYulsfpj+h5Wvp9GfFjKnk+O8Df93c2/gz3U2qujSEwFpDj6qO8IDPQ3O9kU2vs+jjNl8+mCu38
OBZLF/uvU7MJRdCdlPledsg7M8lSeL1aMN5HEOAqF+G8Fchhv7EY/usWz6vnzk1hyRn1CJimc+Oj
vARBBDtC3vp9mhxjtL3uI599LJoUCHL3m+wy1RbR6vkADC3toc8H98HFV+MB+dFxq8NU4W+BZuIa
IytIiYEXbolzj3pUNEeoAvVRKEp9v/unTw6o86jp5uvUoX4LSdO/jda3VnT6g2zISzxnkhGeQmku
DG73LtVosZxT0Vsdq4izQuYAyk4QJfh8mVap/H1ShyNZUlabzpqIIZwxDLa9Y76NdeTiuJaEZy3l
u9QLY6pX8rbts71qNOZetoa2IjLO1XZN7YWcC0ZNUyz6Y+voZosWqoMOAsms1eyGsLKxvN1ItJC8
WIRdRWmT72VpP2Coh2Nl4xkLjobmlX9bPUSFba+bNE1XEU4Pq9pnIRvSJN5D2Pet9ymuOXTmXepf
zDnpRXYgu2DY22w56lLgnZuYuGYXwE6KuigbS91Gvo2fzp/Zck45z1EtUuec/rHA1NZU4BAydqKL
YwxU8P/cyT5Ww9WQhlT35v4uQpR1JZrgh4470I48P+qJuj0+IrFUrwdU1MqynJ6UyBufbAW4WOSM
BXBLmpMXlXuhIsEjm5Y7jE86WngZpaabfJU2+9MUlZJt5QwXyuIpKMSHHEzH0jihargLZ7NGO2t+
X0QV24fPPivmd1fGxCpQqiAMzNQBN3PVkz+4T35kKtvMHsuDFzZHRczKq154sPCg+6EF+veodRVM
6hV745Sxsm+tMLtGIz/HFurmd/6ncqY61uESQRjrGvdKBznL87cOBhN2Pr62sXuo+gGrAipvgEPj
4aK1hkIYLYZlm5FkA/+drGy0kDD7XEiXsc9L16D5Y3aCMtnMudVcz99V8M4hdSKjUijgsSVxUE0j
1CIttsM1Ydeamo/27PlRtU+ypl5CL6KyYCXkklLnRQ4myIA/t919pj+Pw2N4GFHKxu7A3UgQq160
6cXn5Do0bfZqmHmyEH1f/zAisq+mwbMekDlTCq39OhUuMYfbGE9Bln4xLLc9NCmq64uUXN1F8aJ9
ldj2oa8qFUAJRQ4yn2iyjw58y9BObxkU1MdBcfg7Z2WxEmXlPcqLq4UbC3HBB9kq1RrpqLJSl7Ip
X1WbwQk9geKSzO+RgI7aJbYVzCdexBJhn6xjJ9h3mmueDN3tr2K+WCW7uYefwDqaxv4qB9y27Y6J
Ydxbsr9z8uHKR3gg/NOPUUraqrYxkB17BS2J+YKqK8Jv82WIJ2/lGwS9ciCIfZd0/Tyn0xtkPNwp
2IMSfM1zM3r3akqqBWiJB7eLyl0PPHRvWg7MuZKSb1v6oFNGPv6caJaZ5TxLujPg3zkP/dk7daa9
r1p3r/CgwEywBSc1keOB3loDeDlfyVnj3WBXQ9rp0mZ6qSO/eMpb4LFzy2or7wnh94UcS8NIfW7t
kxxSXTAKFC+RIppe5CWDT+9ayb0xxTc/LpMFGbps0waxfkCSBQRC3lI9daIr7g/1ge8NQZhq6tWl
vE2mvNjXPfmtx1kUZHC0HvXwFOm+GX85jk8i0ptdEWG3m/VeNC56JTj0WcUl1Xo0BsLkouhODvAY
mf01yOfqkCBCv3DD8dHAQ2LjlWZ9rd3wHDZF/oLHOuRswwkJ853sxR+xGwq7tN90sWBUc8NtaITx
2p8nZ0l6yDuX8qN4zAviAeCyzgxipRKalPmDkmnKQwVR9EEtSmVWJkhXVF/L9Tg37305iQ7X/u74
7+0w1M9mRBIEt55hYZcKBRMLkhzlWlfNSQTZojs2Q9whF2eh2ySPC42tOOtq1iWQJEHJGURFEwXi
zlDgyFQmHKRZdkCKDXyqCsg704xOUII7+NbMCIkUV7aBfylP/t6ybePRAkz9KGpv709F96bYnXLw
wU8sZTO1kIu00sbbymaNgQ2hsT5dZJOna7o5GWB8zJRqULJwOH01/eWFSBUmjlqd+yhBQLkt9NVo
9+CUxi0iiPbPUpQU/8eieMV40Vq1rtVfCpjbe05G3QZw0i2JgnR9T98jPHHtJwwvZIFHCVHHdwkM
9zKVD88VP7eOH5XjKpeAgln/YnQRbDYt+B7YZrSQ7pSDbblLT+9BF7dh9BLG8V66XzoJPA8Up+qd
bKIqmcOA+Ui1zNsVGrh/hOXCs9uytlMBOKmwUJ4T/CFOTgdjCKsF5SMJwggMxzhdNcSFHgIPfq/S
oapr9HjFBH6RIYba2Y9lGj7rs6ruWKTWygCoeAg91bhkdvrD5IPPYnLj9h4kO+Sl9kjm36ZeC9Hc
/DMsmRNTXatkeAoUg4gKH3zE9tah2wH3nskHn+jYz4HPPjlFDgym+vsVUkAj73IBdhBttj6bEOb8
P9K+bLltHdj2i1jFmeCrZsmSrNhOnOSFlWmT4DxPX38XGo6gKN737FPnhUU0GugGCMsk0L1WF7zi
27w96A4LEHUEiMoZMUgr4HRlB6rNI5wl94n7bPs28hLq/DOJa2b62wGBFmsqavj2XpT5EJ76yWfn
EfSurYPXfvyR/qzgB3jYZu0JqMsA7eCNvnMBh/fEHZBm0v9QJAXilc0Dq5wJINAonKLHIdDYoQlB
oBd0Y/Op6M487R9rHclFRRZ9BEhX9ClG3AuOVa3wMOEd5xIHFlKrhAZ3v3ojL75j1wNoBjhmw2v9
jC2FpMrX1hjxL16TYGsU/8WRBohguWbIn9uBI8+ZI7XaG4sCP4zYiCIVYILutCHc+oYWI1wtYICG
NoxH8EnUe7sGajKCRecPDk5glsMwGN/Bn7pkXEOWujl96xqr/tS1boMEogHvLz2SAsoY0FH2ZAUv
GSguF4HQBRh6pnUgh6uq5kMwBTipAZPUAdtX4jCo+UhYbo3r4SXBQALLOObJmSEPdsk6bPYjGAKp
3BY+J7sBFBy6Ew0AjGZ5vsiBDISNRCd+oguy5yMDzB5UCDWcMDDe/3QR8Cjr7/sovuPzD0hEImAn
CiPjmBgVIscz0I+XgFWkw0IW5+miqMGdDIBp45PbnmW+qDv9CujrwHGAWQMmESBACzwSXgCl1XSQ
I0CZKFquxbKY4V100eJ/VPwPALyYhIVCwvUm9XCaScqi5AA8eRMDBPtg4nsIyQsuTtMzP/bsHdP0
6uNUpvGyGqzhqdVBCgLuk/EB58L8iGBRoHL6zH6q/KIPNsn3FAwv56wdgzPdMe9L3Ybu6U7c4lEt
8rLsNgBJNJbzXEdbg3U4Y4sTL3tBRIaH4E0cs7IBGUdlBKR5x3Bf/DZtAE2lbegH0/IBt1S3kw1+
vjx5NGftu+0E5cIwAFXma0lx7pGyeQYDywBmoctUuyBCrioDbND4x4A8ixoMLVZRLTtR7eNk48L1
0jgEbv6VSnSJEIWyNY16FTXYiVUXr+f7GDFAeyWiu8l33tRAFTm1MIOyFv6YsHXzkLQ2RLKCtN8E
ZofwoO6nLKkOcbJZmBsbXO17J/v/WJItyBwwynDg0vmvqhfyAKANDtu3EQODeGfiTUq4VfC4Al21
GFiST0BfALFvt+IW4oBVc7qL3QDgiGpsiB8CK3IG6nkQJnkMuIF/TI4hTNTC2M2QbNLE98ZrH+I1
3Ow85BdS75Obvc2ZshDX6d4IcVDWmMGPTC/qU2oG1c2FZMFoZZvKbwfEJf+uVcqZrVcnfNcERw5S
6D/7uCsWMUJ8wwIoUHcV1C/JWiSgbgACd2srvlolPQTv+kdwwgHrENBDqqly7s5OaQCPxGuiGAdf
MUcYNi74Ei6KRTC6kSw7CIBdtshRXCqdamjetElGyncyqriTvacnzamuyVxRlrfm7vqqihIeUt/K
zTtTd01Kf/7oGYH10JU1aGrHH0PqFC+53RQvo518NdKhOIV1WLzYGiAetCAKt1SZeIio7IJanPNC
F5nO9QcObletMaJ22bjphzjBNyBVFiDhWrn9yGRTQF/5uxkcTEuq7XNPA13puKcSmUfY3MEruPco
m3MRtBoDVJAq4xbA7bHv4LxKWNaKyDiDnv5CJXK1Axq07pb5B9LH5jsiAMfWkwa8xuBbfGqbK6rl
5dicEIb0hZrTZcaHQgKohScpMnB8ZqejfyD9tgP8Gri0EC8trJeIRDj6Gjj9hrzj7RLn8ki2kvPn
moCxaaOe43UVqhm+PNdNN2KrRBSnsosekE3Wywk0cst9GvmPgNXN3oztFnAaTr53eTMjCmxqnwFm
BpIbU5t+liGSipH1+03PSm9puyN/jIF5cAgGAL+liT58RPTbtwqxmj/9Kd1jx6P+MiAjdcWSqhYR
NPic6/ATzVNmvhYgi3d4P/8Ers6THWrRawOo2LVRahaiimv3ZM5Wt0pbM/yKpPAtqRq9/QvvK/6L
bYK+F4H/+aGcgulRc2Id32Vj992agQEjemU4csLnTew96QPeuUHH4u1w1A7QVLfwF9JHAH6IZKa0
FYDXg8kuvR0Vew//6fEVkx85sEZBIRn6u6xE6iZDlDNivfppWyGrFYFGGEnm4j9dO2k6dl9b/xNY
VurFkFnDNz3tLp0zjv/YgLeIANgKwNcEHzvx3Pyjh/zDYKXNtwhJnYuoLZ1Phtciv8xz9CcG4MN1
38/+Oa8BJwF4FOPBd0G3ZWBXeBfNYX3SUr/dhKz0LjMHlXHMdeelbbG7hfjpFDSf0/cs8LQfwWRv
E3vG2VG+1HFgj71mB9Beuu7+iPrmR498sy92BPiPuMIp0DwCyXvoHOsCpJJ+U7YAM8BGOUBwwgMz
sSbxVC+Et1wA1ntTY38aIXpAb8YXzR5h1cmLaYDJ3o+AX0f4yxzHdSuOA8EDn+Lss9PvJKgz8tyR
YVWYKwf5L18AOI4HxrBJx/zkxkjfI2WzvBppfXZjZLADxCiJ5mQkmgv/ALSx7DPeLskIwHuYNEKu
sATc8GSkRIq4GkklRqKMiJG0BUBszbpgJ0DQAU6N8KnFSMgIeBOVkUGMxETkxIq0ov9xJOSLiZ8D
MoIvPHZSI0mEEW26HwkZ8aL5zYgaCT0TxOtfaB6YN8QLEI7Y+9Kt8sdcXLJuSJAEgvNpBpqkR92L
gWFWAZ14j4CcV3/omL0gxSlGclZVWWvSUx1Q0Uk2g92bZ9IskMOCOIwR4dZDNz541Aeptbb5K8FC
3N3oNY6Dk5ou7Dc3ir2OECuELI74UYBXskcbIDqb0BxBjCCEdCE/Any778ocFCxCLn0uWTg9mJOF
GLA/dMfcNc84lFZiG6lYsrMM57xm0HVHqpRTMWbGa14aIpYM/ShdfCKC+AdYtVtyQfpexNjI1mPG
10qR2oHJysN3x9gt7yp0/JnvCuyoLu4q+sQ3kNznn+/kHaCCT9izlo/rxtHaxWf6XLYnkilvuWVf
3KQDnYcYgByU3zqAcO4dBJxeZ4fs4KfQWrjDHlQV5o4Dln49z3P8eWDIcfEsZhwNURRpBPHnyXbM
oxO3AIMRQiSrJ+vR8QzkcKHIpx47DE35ZBXYm9B5+wTWjeRz1mXZjjXNIDvGP3UwxJZtdQpDkE7C
MjWuNRBZIZIlXVKj2XPtVYHXPlk7Wd6hZDp/1q3CvSAK4VU6ULgmshxyX3aN5OoOybOOhrxxu/5k
TFz6iZb9Q+XYYGQUDoWN2OnAL9qeBmVPbAvaGvY8Wxq/DGaOiCiMxseO4hYZcdWGJiBleOsLEMZ3
1hI+fsTPOL5FoBYwix16VoHXRhRNHHWv0qAEC6IoAvRo7SPQHL+ifg1GeFAmkbxOOmfj+ZO9oWIV
IJJkjIv6Uc8G86UrKmwIwdPGjasDfvM5+BHQm4a4WmAu6sjqE0Vm9UvAQw2g/+XmGRAl+JgWctvs
EEDr8Rw89Hho49h/r5BhcXE5COZDZNiSlpFWNgjXgTZGWn7Y90iqH7oHqk2B1Wz2NT6fgzY8A48F
x7f0MEfgX+BPwJSdBEYBLJrcudRBEwOjzD5Q6zmt8v3QAN2Xin5QZEsHBwFHMoUxhYCTeU0ioz4B
GMaQbgOtf1izwgIOqnBb74ynzA7HD0HVVyAwrhATIgYnlmmsY++Q5kAtU6pFgprNP7ddbMllSj0Z
uoNAf3B4AMwZkwpAr7PpWDfLlLRQ//4yjQ3Qj83FnhrbDWDJaJmSvQn4EQi3LTMQ3sM5oEwcBrwm
ymWqzdGrfIzXZUqWcmRALZo0xTIFyfp7y5TUCs/Hs+HgcpcDxzL1Mst7BjIQv3RYpmSSxzijccKu
kitJLVPsaMhlKkcnlmkrlil5pJYp1XZdt/bHyniJwxnQGtdlOgEaCa+WWKakNrvYUpzFMm1tJpcp
uWZ1TXXQh44DvFKsy5Y7Swvw3geqzQEDcrdMqTdaprXjZVty6c9linQ4uXoN37X3QA1r5VJCJHi/
tK7LNEkTnJEE1Sctsd+WKdksXTAlqWU6VgIyCcsUZMwxUOusA5lUy5Qc4ilOCxyQox+p9o9lapk1
MufEurR6sL32Zp/KH72+np9ge/zgxJ5cpqQVZZ65qxhi+ckfYIi8/ZpScUPLdKxLoK22QbRtyjx8
noJ6WuPgFnxECLt+oktRbBNkcsiCg82ZDQ8ChIcJfVLgVr4YmVt/GMpeewpikISCJQr8LdcuZhu4
TOCTAfwHGtk+L7Y18m9uNOohR9KC0z1SI/y3we/h5M9LKlIrrU8eGkRknkmEd6gBkUAcLN1XK1iU
2FbJjBPpj0mXAZwT4TvkllTLnY+pXbpHKg1Ih9jPWj8tqEitkrr73vMolBoZInYOpo7EO2UFzDY4
Q9XN7IEazMbQPgAZKbxRGcA7ij+uuTtQs7KO82M1D1+VGex+4s27aK09Oadhu/U06vGLMsNaV8NJ
ahPuycxQOgibaiY5elLzrKReGnZV76gIvi/nXPn+XllB0Cbg+qbeRM4vniYzkZULKMMN9UiiiVuI
ki2j+O3xl55+cVJ9qabMS9J5BUzkYUMNiiTWP8TBd2UEoVp8jR+7QC6ZAFTzTy0geMWTpm7UmvJq
ZzvgFGPn9eAX7pEe+kQX307CVRU3wSYDg7CUIV4CR96RgSByqCGL0j78h1ZTLuDpauOROmo6sOG+
16oRtpT9q61/bzV1ISIA0vtWmrBFHd3Zop5cA/hM/7FVZzvY8Ix9vmst3b0AbKo+lpwdzYCXGj4J
kbLYzNmyZDWeMpXEpQNbwAKkMGCSEsUWIdmX1hvCtW24bKVkONwr9kmLIDvqnfRmfw4fPQ8Ultfu
6A5w3Sd8rSMru3NgOuNjsdTE7qPsTnhXl42+wdKZliSji4UssQfH5U86eUwmcu3FDCzrkQqkNUd6
uACSkbtXMmy8j8hhR8BAIzwhPafWxp0RFcOC9MhrjhCIc4HAb9WUGhghgm4BJnOSc9WPqY+DKjCR
Uk+k7LoT38xDrkmHSWbZkX2wjObzzRQ7uwTYORcyJ/11OXjUrfEg+xKD10CYteoCvIMoWWHXbGt0
gysnkypYZGUn5KLspJp4NFLeeWunrNhJDSNqjWnRAmZkp2bAxx7mGrlmLfDlf89Kbpja3mzmX8py
zFjwOPlHktCF1ONifK7bGBzQ13Vh1sgr720cgCqZbYLCMR3wxqucabqwOXa+eTSqdl71Y6at/Cb6
jrDWZj/F6fhIF4v14yNOrg/TaOoPHjjr+Tr18AYZRNlZaUx6lwA7ATBefYbARF2077tifsjz4EBq
yAlHRTkN1b7l4/c7C1avVVsNEQqLmz5FJyN43QDladlLqsio+74d0lWuYYncdB3O+CXl8YA9GTIl
O8qxOaUZg7G70Ry74RHB096B3JQe98gLw4dYeZKNeeZEj2GxvulKJJce2yTcyo7FvNBdHOH8erb1
j9I3krGg0LamHgC5j2Zscvp0M+huvaT5JB2pmIf6KnMNfUUV0pd4FljvY5lt5sodpBXSblowwHh1
ByrV6wOiO661H/04ikFeIaZfKvcMhEBed7yRxRbgXkCpqZqPXVRiMxrEBKJHqYpQdfeA3IO3ItV0
maPvBDeQ7Fwq2oEOTgfQPsiHQ4o0Dmbp8doctVR2K2cRkYOIleeGLp+a0k7xFbwYQ1bLqaUKejRZ
mHxnrVMLuAEMi2Uxknu9l1QrNdAS44LkYj9fqHLiT281d7LszwrSw8nx78ZUrgs32rvITKC2/9qV
6lnpqe7vPVI6qt17Xc9u/8PQCn9975Xq+l+7um+iLL3XRMnawATWf5n+/C9Oq2Z33d83ptEpr98b
7JRjvRk82f+XrpSO6uq97uUsKJ27dvrE+2VpzQPidrFy3tOTIwnLulwmo6UvQ6fGe8Ws2we6o0se
8FtZjLAjfKt3YcrWqv69hiQLbPRId1rmffObGBxn1INm2yEQP/66HzqkDb31D8gx3MdunLH1nRvU
5d+tSYw4wBO2iIutrJc9yr5u72W/f9mgLuhCE3Hr521raamoVjMg13a3vf/tlezjbl5VkYamLCoH
1JiHkLkWcoN/Tybp4FsCQoaEwHY+/G1V9XPXTlkmFWVFtaC7u2Yko7b/wWFSBqAUYAptcHyIdfVe
d3IIqme6uxGqGmVTyehOVdyN6z17yn2OAP0tcAaQiPjHmv8/GZcLxEKuEcgzvGRT8GgJij4Q14OG
ZYksQhvRH4ztAfmMTWKAUj6XOPVZJAJTIMW2revoidQ1rdyRukjp+ks3AZwyE7rObAN65E/dmnf+
c9MDBZJgDWL0S7r/wQfRL96Q/3c+3PVL/vIGTL1GNeMsVyCyi3m488FoUn8/mSOgvoRuJ/ztBQyD
mId/9aEUY/tT965fmt//6ANzW3xVmgAj+599ADyzv9ev/tLYrv7e+fCe7nUewNigf6o0RG0BRwch
V8ijSbF/UGSDjzwUfV72ZgL84WxoLlQTNKH14NvdmUpKXtU2cuOjpAewkVtfqAIUDMku9SOEI4tO
VYvRrDYT8DFPSl6aDPnIHIEGMx96AF77PTtP2PFQKnQXVU6Ck9sy2qqKOc/sAyitP6ZXM1RpRu7n
VptrAPD8dr8Ys3qLE+cAeLdXmXC4BfN7lvSIqbnKh9w0VrE1hyCPgPtUwQFOjjwOb1XRDJFBYPjg
4840HekS6VW96+6RG/hDeUlyv4g/dCCafpCj1Edv3oAwtpXTrpQ7jpdCd3xUEj8N4lUde7r0hmYZ
SN0W9uwZYM5+D4YaRAjnXFSeA+DFawUAnoJdM1jZQj5cUnTq6AEJJOVR6SXTCMK/hjHpElX8Xhtk
lBqSWK0P5WZtlDfrQ8lpfdRifShZIdZH0wFkU8noDlmP766PevbalXKV1gjyMmRzJfdDEEua5oDN
NnpKFe/tQ2TWH6lzpWfM1udOZ/VBydX6IJlay9f1oXTv1gdVWIAHpfUhny/JaH30PHhbHyTrGff2
zLV/KG9InpXpB0OPqwe1lGmNALAZ4PLXhyltITVJrBElDsEguypCvOGTAlVc1wiJlFytESVjCYhy
aI3cKV/XiZJHnvW2TuSfwgzMvct4+3cV2rV1CEJgEyD4D5isdJ1Ljx8Dp7XjlREjrgA5PduCjZAN
fjNu6DbCJMYr3k3+0ipDvAdaSXyMptGKV3QrVWPgVYExr34cRZfShrxV3ZE1JweBxAggOCCiVM2C
uiDF0bPqcSPbWM6AqLkegBjkm1Qi/ZueA6SCrCsTSMiAQMKQ7h2nVn3guoepyZDio8zdWKJpaIr+
uXXat7GTCzczc2PdLyx/mVjejDxYDFP6TQMWoyRF8kKOgvqeEHK9A22pnBg5SKUoJ9fDnATI+0AO
23UObqxSlyB8HYHVVyHBRCnJ5mQNmIHOesgNwKXRs7sfQOfG3sEtRfi6eJ7Uph6t4NAGMcA+CuTI
VUF45p0xrJqZhysqUoWWWVxHoirrEEhnXQq9jvWFqg5iPQSNwQDG5BThGKqWVFjTekjyMaONrJGd
OVVnbXzwES5k+aa3WTOPNXyibucoTHR5K1US/zVs8PFNtRnZIh/v/CZlabD35m4/1c6t37Lm6rP0
QU2CgdmRPt/0Q7fKbyre+ij8HgCRQhWRn+fG2xTCZWsc9d0s5le6TO0QPzXeTPXNxF1dvulf+ihc
RmyA/XA/bQNQnhFNwqLNuy7bTtUvbhwgJa8sLeXy/SRU8Fu3SoAyiMVx47cGqPZVPuRvS0QOlVyO
sTqoZ7rcrJ333CZvZjHT77ptIAkaqHxg8aFJuOnM1fB/9jrTVKvsybvfrlPpZmLJ9Uqs7oKDNIdx
0HHWo3FBQOtjUDXNJwRIDEiksFNAiTrNJ5C2Wgcgr4AGSdTmUVDsWBtZwA5BkefIdWP1MCAHA8Uk
qoEGm2B3jYopTn6XbTGlD7KtEyJod86jMxUrIH0kPstxyCrMlv9oTu6+gAgvfQG75UJKhWu9VUjX
YqcfTn3vpbKSXAt67801DhauG9dwUpRu+tC6dQ1w/LeuIWDszTWcnwCYS7hGg/7LNZ57gLoRroWm
tugLrf6EtNSdXwFToUg1+wIECPuCYPQAmSeNv3L82b6Ajh4yBkhXzU8BPimKpBchfxl8WlKLJNRH
GTbf8KSaA4lIHcmDA5ilC6C8CQNSFrjhHoySiB4SPZJMM+v2kWf/qM5I3AHuISjjBABPv330EsAJ
BC3zgR3420ecUdU7xAAifPnqo4nIuTO3HeCx/nab7oq8egynCgiXV4eKPDKWYYdoGSXTk9oCTgMy
hZWTOh/0U4t/qndeZp7AtGKI7hCmyNUMAXHLzGbRVsm8qY23LWDVpEtUgbdp5+hO2YFKvjZEGsbg
bmJAP5xIRrYAt+gvgBxvbNVEtD4fN6xDCi/pkZtNh4zSFictSiTvTBwg8Kg7K88Rtocscs0td2rQ
ldtpa8Twh4gG/v202l7PHhCG/KLmQfoFHsEZ+GmPVKILUEtABq25wY68JFlRTd066YDAJIviORam
1h6SxP2qmlLnQK3ldVHIFUGSInOxMz8Uxp5UyStapFkzvS1SKbsuUr3LATjj20Z1YenNMqb2fy5Q
crKskVKnzVigyj/g9Yd75CoBgEM8ULp4QKZ9ZIC9VSKy7M3+SwQCtweSS9F1haqHpVaokmlWebNC
b6YXaVtqhcqpnBne2v5coUXPzG04cXxWXh8WrdBkmm4WMvllleMh5AMCO64DUitUWhAV2ZyBFZpH
gCi/ruSpqG5WqPI+s5ybVSq9T0x/UQAIVi56cmso2IDXBhzNqgm6rlL5sKSHWKFpV7+tUCkC6dWi
0nm1U3MDKNfbFUruILU7ewh496LmgeQGgADuVmhjIsd8DipAll4nglZobzpvK5QqritUzQ11/nuF
qmnIS8DEIqLZ2JMCVRQcSJw4G0CsgXgybj/Ui9Sbq6PXGYukMLyvYCdh685Iiz2Ok/RPOvgJEMLH
viJpP1qXgyvYuwFG1pfsRPqu2xdAn43tBxP0eM9d1b2SfDarSSQpxqc2duoProkhU4UVmkAN6+fp
XKUj0B6SGdl8XuZ9HQ0fxKCBE18CbN+cM43HSy5cMoLpH68N7Q+9oyPdJwcMEDXwCwCfIzDxeR6A
MxsyDR+MQj8ao6M26flHzwdKZwwunDXJA5BRZWUrwMhrbdcgnEgODemfi6ko+JemBJWAJZBGs7nX
v0YvZIaPoQeYACAiMBP8pwUApsiteAZyLNjjREhUbdBMkX7GATRDM4XUXfeFD66cKbD4gSYXGSkP
iIG6n6m2jYDZK2ZqtPW3mULCxttM4XzKBvQTuFboWSSl+zZTNc5kzgAD4UsaoW4b/3Sebt3MFMnF
THWh3T5bzvw2U+RqlcVH18vfZqqxJ0DDi0fhDfba0DT+Chzrt5miIWtYUSP4EG9mavZ9/SswcsUa
8evc22RzF++sLtQ/I+phgf8C0yejQWghcv+7C/49txe74fZ+TMJfA/ArAYWCC8m7YT7GoREdlbzF
7Zp5CEEiDarINXHIPoOdxmoMH6k9aG/kuGvLrtuSHl1mxICTGWVBdvzbjObjqS44AuLXQFpGNC6V
S9F9EXPkYotqamyJ7sEu3m2pB9V9/3sUyqyGnHgahWxP3YOECOfbwlFqf2MC06HkTer4C/ASAG/g
qnudLLIQAKQJPv0egbSqp7/wMgOW+TILH6tk1M4tmOMecLgCvKg8RBCwkPmmp50nW0N6MytvK4zM
xU8g+KvWpEIXasF6p90hSBf4+6JtkEyatfDEbWtv7Qy8eSRnJDfxQb3QZm3c3tiMAj8FAAq2aEiT
HKS7qMgbZDMAmIu8Eo7THdktm+yJGX10UPpU6SQJkK6Yqa+owgNg596wjM+5m+sX1gF6ZjS9bOfh
pRnJInnIt6AczJepqCadAPCB587AyajOENwegnST7ow+/BaD/PVAWqQPdKFmPY9Ib3KouwS4TQ8x
087FaPTY+RBt4yo5pK5rHKVFILPhVcZLg/Vb2RL+uUYEPK3fHpC5LAS0w1AhahtikgzhJNBUK3M7
APMqWCALCfPox8FCWp+DNH5EzuRCapNOZjv/ZG1vgUAFg6G+sHUJqO+h5etC27daEB6TBhTuiP4F
57u4kMxEjCJQAkS5nCfEHxdlyAT/tA46j99KPTKVB0Bx46dUdUR3Wfwdn0jaYTLw+rt6T0MasH0N
4UYZMhTv7CufpHkqyzY54vMDbW73Skc6ohwjg/gD8tZJ7wLWjEagIUt35Y1ALQOwXtIuWro2gN0C
604OEpvaT7S1M+Xl0UQKgbxYfxaplmR+i5QyRPIAneGqHAAr/qYtVUgr1M7wNpXLnYc3kyliDhGt
JsxLJQM8lIsU4Adr6SDZkQp0K6VxkBgb/Nb8ko3+Hgt50ba/2gx5638M8saimyNvmLlZsn7PaTVq
NR2IDk22msa+/O2+UmcaEBdbgYDC8ImlBWZ9Mad8Dy534KsKEV0CvwHCWmmBIPoqA4BJ8FhYyxkZ
tXgLE3Iu3hpLvKcnSKF5zPp0ejTNFORkmn9EGOgkRbzxTZCJn0FqMD6+ibVXJwLeGxII9FMC7oYT
3Q1Tqp86xFgi2ivBN8FvuVIDZr75MCfzMgLWDwCP/lQJhgrEEmX7g+TUm5k005te0RQA6RzZeGOW
dKh7AGMxfMIAfcRizXaewqAAPyrQCHX8Qe9KoOA924XpIsESccOTlz+TKKhE4PmcIbBCaHjzXB06
4AEvqCgvKfsAENARSIxolURRsrNjDU6IBnSxNXs1Ijv7QqVCS3KwR4UBWAPRoNBcJEN5Nx0Gjjmv
6smcN0wozHFtP6aTt5GtR8RgZk15Rmhyv3RHZ/wOvJKF25gAKDfACpJp1vhs+kW9TfLU2OfWzC+k
G2EfAlnmIJn0Upy42eG3NgJdQlCurB5bRqCBLHG451rVsnBG/Idu7QLMieB8WDRRC+5FKmt28QNh
Vs4htFl18vL5uzdMxdL1LeO72TrIshrzX2BJ5AvAz4ONEAQOG8BH5Q+pb1gnywvBzVWm7Wdke51L
JMz+igL3iDxu/7NuOuJD33sBI+a4DKNhPCCBLssW8QzQvIU2Btd7C4wvCDDNx8NAGlLv9v5vCXVI
F2pIXXgA11zlfor4LcBlGsPUftF7hn8Mk58e0thOnmzQdy9MzdG/F072ES+F/gsP62o3dyMOh7uy
+gQMhLM1Fv43J+6CZRoZ0871nPHjBJaYVcGKUBaBxhEgnNzrtrmZTR8HAfQ8WlWwKUUxcz13XdtI
s6baGv/kNoGeamvqyiobJAIkz7YhKOeDPj7wsQEXczd5eC9vV1Saa7t/Yng33GTNXGK5odinnY1o
FiCsO3o3HRILDELyVkf+NfDJhFQrcdolb02SBo01HahKXUh2Uy1vqR6xf5m5ZNpkgvXcPfrenBwz
OysnRB02NpDkEvtYt66xHwZv2PUNgP6zGLtnUZIEHytE0i/KROM/OQMyRQFGl0Vbm3vPr6xv+hA6
gh83eE5Drq9x5DWcAHPq7MEY0ew0Z/ipa437oY/TNQfB7Mfa98B8AnbSZZnU1ZcCSTcAji38U5PP
Lfb2+ZnkRmbUIH3KvK3JneqLXenIIZjjT0DuxbtDGppLW8j9ObMWbNb4uY9y9iEP1llbzv2qaI3m
lIlLHiH6zajHfZSGTbalCuywaAstxJbF3NXNScqEMmhu8AXVm0WA1AkLX3H4v28eshi0CqnZ70hR
6tAtkEomsdXfgdC+zh5IJs0gTh20j11hbEhInkjPAkAbIPLVQG7M1bYGCsRTw7GxBTqNWDaJdVPf
RUH2TG3DXDhGLfrEwu2IELXZ1I7UVPqhLJlDCnhmN/zbYWHSQ8ThEni5QJ8RdmVjeSuqSz3Jgbqo
I41BFKmCs3A3OF69Bd47f5qZ0z4EDf+Gn0D+RBc9HELEbbrTSsmcMhCTE1aACUQrqghxXIxw7vBC
okTPX8EV9orXdOxxDIgSAj65ccbWgnEG55JuLlo74At8sUU7P6qNM1XTnW5k2QOQGfbB1BvmTbsG
+6vL0vaztVL2RFtqxoaDYwDyX0lIDHSeaNMjcWU5Ns185svYtfSHKQLrFt3FZfV2954M1NGncJ6D
7Z2uKoLGba4QAoVO3+sqnVt9YQKZayVVrsYH4QGZBIT3IcIu4rYZ0x7AH3QdQrCXpQkAxmQ5YIUH
dFKcQi3tyq8BZ21BlxRMu4qAs/E6dmFxUpemrt6Kro5/tZoNmCiqpYqs7nGURWWrn/UHR3MAACdk
fhIDE/St3ucIPGudt5a3CsD4lK1Un5rRlGBPI7uiYZh2tyZJMQjbHj/ogHIfcdy6cGsr/6l55TJP
CpAR+YDRBcYi/5YF+DOuqyx7nquCb0wAXRzTvJkO2Bc3sJ6m/hKlWrgyQ915rQft69yW4z+ZuZL9
mOPw4jlO8DlOM32ZZUH7QR+wXzG0evXQBzZ78P1c32SDlwpcXOCjJbr3xSzySzS27Xl2vXStR462
rlnUI/lwKvYAna73QB+pT1VnRxu8FJRPhu1OS+TGh8iq0n7a4zD9zE1ETROxqY6A4GGqrJ+JF/0s
ai/5bHTtKDDRmqdJ9I0fRWfD+vzF0Q3nEgENUtfKCxV0FrqXMB5+hDm2ZkhEl8nLQKXqFPNayVqx
dZ40/gQsXLSiCn/Q/JMejGsS2TFvkI2/Q654eZrrPnpAKra1cZ2xetb5BIQ+D2juOv/ZCQ56QKX+
mPH7/6nsAFmj2vRBaW1q36+erQ4AdEZs/tlmFG1q0SYDD+fJxjfNAxDIf3FmAKR7XwCu9XOnjdYx
1i0GQDGNf44KJ1/bSNLdjVHCPzvZfPFMw/sAjqP4qZirR2oUWZoBGgktXlPRKDttMdY5iFVElzin
Cd3QeG1HnpxKFlgLEtuN1a9Hd8x2Umsun/1seCrBJtHb+Gg9ch/Z6LGLKJ/OATJkh/fhNO+L4ZJ7
drrzzfLoi0xRMBhph6xjsuSIzFmSa7rJTqYRAnle5A+TjC5NDpJZS/zrEcnGSm6V/mPKixFxgHUY
rkuRATuLXFhZ9uyqWZq2F6ypSUApxEUPyuUQ//5Wqh99mt1V4hflSstLZ9OFA05Jhad0IaOjN0V7
5rjf7+SxBUpYMCLtST5lDhwfwDp8bvG/NamjUNoum2TNhlQ/3o3Ac7SXChT2+zs5Pq57EH65/ZYq
EE+zMlqRFyAmQGsATp7FQ/9mIemjeq13kYc/OTEPZtxXW86RCSXLRejgTcW3P8niDFjzY+kj4YFS
t8nJGsRqUXrBZ2O9nfGrehjFhe7oAgQJ65CJoNh/ld2pUJGUqZkqkuyu+/dkdyqqe6/3d0UFhEvV
p/LM7n1jPQIFaVHMg4nsDs8Eg6YbILVKDzckAww/KvQM2NMzvhxIJiuQGfLYDf+PsStbkhRXsl8k
M3bEawSxL7lW5e16waqrqtkRAsT29XPkZBfZOX3H5kWGJHcXkRkBki/ngDIemiRFV95kfwsiDgg8
PU4Ndv9uOJgs2XGwhi5j+A1Fp37IfpEELUxXtrMHfkr2uEoio0FshqxJT6sogq3Wzu15GY4AfYw2
vuLy0nZA8/69KF0Fnb9FElh3X++vHYD74BbIZBE+AN8GlHDnNThAcwu7plwFsDbmo3edZ/vUz0nX
oYDQPkW+513X9YvcU9t+KOz9YoGMBZrufrkfW7bdPa75VjDWIG6JO4unorks0uWE31PaSmu3fm76
gPRRl3ugPwL+GOuadKX/YpNj4U9HnztpcXIBPj0IHeiTqNpoz8rk35Z18d8BWvv4sEzS/8/olXlc
+lPmx8gwNKPtYoyzzLt0OMCvazoAuwMgWI+jYGLOXwP75uZjell62JS4l1Sa7qXpUPwCJ01+gjsZ
4JwabdyIUbXm9LnO1ER30l1Pd9fZteuiFvrcliXfGEIdjQYUT74A7248i4tMubi0unFFkwFEUF9O
uZvWm7IL/h4g0aVPl9SY8MTvrdn/D/V8Uv9sbhklozQVeIa3AY9EfnQLpDqZhv3i+zV7NeLvqdOo
rw53k6c2VjdmRN1XpELpGCsQ3GiSI/vtLADmsqXZ3Md3rKo9wNmD2DVu+LlxRfmc8yx+gKNsn6dB
8UxDQwCKPye3mu06ZlpRsS1bOzt2WovkuOGHLHO7BxIbeYOAUDK/Lma1tcmy8F637CZMXTgY3qrI
T3fDGP9ZYPdwq90eKEsAxV0aGqMuIGC2fpIYl3Xok5iSZrwFPVmz+zRBXTIMSkf70Db+9/9q5J9r
YZvWYp/3z9tZ11lv9pO9wJGIq0fB53UA2c/CIS6TsNY0JpbTdFsPhYMHRbwyigGNp1FeeaDp3Aty
ECEUxaES+hH/zwbIMPERztzndZzELAQeuw3AP4DD5Y3vaiVHNresCwagF5iiCRKhrkEqqx1eAjYc
5ym5S4xqPnJ7iDdOfDbquPrpgUwJoJFZBvg2kHsLFDecsB2tHgFDM4LsfLS/DzN2uMypfqVt+8NH
ouiXIFUc+ywglET1lwBFyrdGGOkOhcvjm4iSlzxzxC9/nk6dmXp/pAKoytJmDl66XJ4Hp2R7blnW
i9+U7YYsN/W5i8dyuZsM1fL7fAIQrzVFw1MHYNl91yASAb7KAl7sxvRAPAdOLZqmBoQ5Gv0xU7t1
DIWEwFhUUb/vCgNMC4C9KLcltmcHpGeOTyRYzt2IMBGLsFHEGE2kOI/DB14hI6TQsZMxNl/AvBoA
aAR3Q03uu6fJLccbKZit36LGSxrbxI3/nJzSefUKZT3XLRiPSs9+pabwFEAnJHukXlxygRNpyy7U
xXmkDkHuEByoi6RVcQhs7oSGtgamlxyx4mRezMX4qaNy27jMtrUp4Td7qVHg+KCK4k0ZefzmiLw/
O1kzb1ljs6+tDR60SaFGTAKBdRP4HbK/BkOC4EGjNzvz5IGvMIkSECH/3V8GSWjufW8RMvVVV4l6
bw/N22KCZuvUZsmVLpdRUo8dYEIA0xY2jcBz9escKwFKFPC4zejh0PcNyJ/m49qIuEatZYuU9t/j
zQCuRROU1uH0ewwnfnUxU/8JzGfmY+Nm5uMIv3wYuEAmdFGSvgeneHsEE7nz1sN7Ukoef/cSXu1w
dqzgkuq81wav6J534JL08etFBXx9dW0nfS6L4CeN5xLvlaYrhztjETKw08DYLAo56nrtzI8e4Quo
wDAvNJ09VjAAQsh8C2f7KGuPQVB/LcxuuJYGiNJ6WeLfNbg/uJ/wcisSVm3hD2+OkcssgKYM06MB
KIIcGEn4jsL5unPaIdsFpgtprzH2oGlqHkg4sEV1KtIRRMskncBJiYCkCewtbQtbhBmwUPxOPXD4
2c8Fl2WYpg4An2n15k3lcgB9CuamasxASDjFIaO1cjcDaFopbu/qwMNNbAAKLWsVca5hYu1guW+e
NM6DLHS2LFampq4quXNxMN0tGkDdDSdZg9UDJYe7aoKzooKz5EZXpebWM/IR2HVtfP00ThI9MLW3
AlG/d1Wtj/z8u4XapoPP/PZMTeQOKBSjSzUzMNDT5QB49mW+arr3K5qgrgekG2OrtEwmFHRI/IP6
h8tl6rc56to9sJ9b6bebD4LLJc3PbudNF4XjFegOZRvSyh+WR6khoq/tl9RA0LBmUWMeGmBMh4M1
8+3S72Lf2sI1Eu/8NpJ3mRrybjYCuBS9ZlNrk1nuF8kx7YAqZpne4b3flM8SyDInUuw5oG1C0+J7
oI+1F9TySlR6Gk6zcTr49MhJ8aFBQVfIJOu2NLY4QFbPCg2CmnLj9n10WdXq3m5Ps5c4R+U6begY
ALcdgGtdNkb11wDgeQvoNT/spACENHPblw74QPANlsMlshIcbJvM20VANX+VJXA6ATxe/EqQoaa1
y5z96NKpBd+n85YYnN95IpwrMzleCRV4WXyU+4Qojc42ibTz46QHZ8uab0MH4HStIDlYNcGABMI8
3SU1uqrtMbiDqgS5zQaQjv+eIxPCQ5jV70Ht/mmCIbCNTaP5azUBGAuJNOi624vxZwFkvL/KIHhJ
4xFB6AZUSIU0u8eoqeOjNEeAiM8ROIAnwDE3htd/MSRwcYfG4D+D5OdsdHI3O6Vx6PvS26csqJDD
0bn1rilBCeKj5Js1vArwDlfVrvbhsLWqEn3bruwHlYBpuXXqnQDMEegYJr5bZhF+y24B2GGWLooa
xl2h7BIypdhYzlT+KBnb98CqjvGpUcw1mNkvls8/RNLF/8mBHbXtwErwBAScdm+kiXXtlZ2e4YdW
xxZPvjuoI4tdV3T1a5YpFAoL5X7zo/RhMdl9NQIf3gMnbZ5YF4hvdYGkNzU33gu4G9pdokp5r7v6
V+zAnxkD/z4dD8r1zJ1n4/8AqN55Aj9SEIwhUOoy8DqNCOrZoMIqdLPMlGBDSB0LOH2mYdxKV5g3
J/KsrZ3nxrEu+2MC2uqvvgmmPRH77l66nv8H6FsbW/bfgVze4LnVSLwPTf9FlvOXWo9ngPffViC8
vWOrZ90bx0FSDTaL3/FK+tICqP0ld7GxwTGp2XnzILeTBdcx4o7NmSGfswBi1IdmDEbnzkahkDDv
iAMqtUHW4nSVc8fO+YMGya26fgO6Mdcq/9NGnr0XpWE8A1sX0XpVsB/G7OwGw47+ECAdDHkE1yFg
udQN7lUVjnPNvjHQgSOOz34gLQ1vsgGYMnCs9Ts8wHQ5pN0ehqKdQBLZ/CSLSGW4OqbrvBV26uCL
l4nLiNTfh1RjyGc1r38EftiRQQfBOIB992fFQLoxJ37+4tvVBBS3cg5TwBG80FjFX40JyMI0Au+H
vRvjGV90Le+YeEl61XaO0hw/GqikJoJXChB8IIZF17cApem3FvLgIEE6CMQIcDP08YHGMmY6DyJG
COi3DeZH89b2feCsaxtBI9q7C/bVVaJMY80mUTFggcJuEcTpbcwcBNwgT0qdhacKz/CYTJ0uvpQm
iy+AJU4Fzl//7OOBE19G3dAVTQtgjmOfpwel6ZTedp0iSxWorA99ALfNb70qw3M0x/OaWZm58ep8
PiauJkXsYzz4qW/xVr33O/CogMrNw/wqD74MwAPpZh2jLk2AIu/dDp1KqFltL2uRXoHKaBCBIpk1
79URkPIRcMF978oGZJtZbRx9jfAAAwzzBJ+W7pZtYYUjUleO1OUuYodRK7ubDcyjr2rO9o6bNiiV
FPZLotKdqYct2di3pOeIeWobrdfw44w06JAWBLhrsRPBEB3IBrDCQIDU8eFK3dkITlXciWcAgCOJ
PbM2pKTayrg7ovvLlv5fOGP7F080YC1Qw09AB6lL17HxubBaCzx0422a/brczoD2CPEa4TubZ+iP
o7vzTfB0kHAZwQNSpcitW6SBYs+Ajd86R7LMvDx96jTtSYFasy1zQFXaR00emmQLTCZvmTWIq2/a
bwGbslMOXyec1yjAPeBr/FftdFmE5GIwwebAt9+l8FhGZ0TrDojTuWdHmBNC6xkACuGLvJV4um+B
3jEc8JVyXpHp0269DrAs1PXcge/mtGe7Vp89fGRBn9xJKHjYIFxVxnQrLfsb9RTIdkBIa21UVCeo
ywcjTwNq9CealIFbgmFnAuGp1kQ8Kw9jFKQdqWsoN8DOIUt21GV5bJxNz3I3i3BulQ8BHx/8gqmw
476zH+HNfvZBYR36Oehk09TInmlsCJrXKffElYZwnE0fkRmFukOrz7dJP2cnM0gAIPhbYTWSA8gx
B6ON+jcDq8J/NdLaEWLg0TBcLCMBmr0jyqfM7qJLrebiqfWi4gm5VIjRpBPCTb/HmgIAisKx5ZHG
qEGsZd6C18fdz1yCMxUYHajDiXK1IzMkkyGdIeTZU11GxgM1eZlvUbLq3NahaYjHK/bDByC9mosU
TYqmlMfGRKbXp4k5sRM8/Ic6XCe41o0rbm/cVNSH1ToA5VHh5E7/SUY532v3j8aI1A0Qt3i0CmDB
3SVAOg9R4NabNG5H9xDVORhUEIMavWdQJHiPRgqMLxCV42FtKXgaG/i5q6LwnqkZUDXlsSh6LCvX
fVZ5Px9GkdpbcIJDw47aR4cF3Y1mXSAOnctOgf5WWyf9htUNAB3j5kwixlTKm+WCtOb3Cl6Bfchg
ltaBJBzD9h7t1t+UyPk8lniNbow8QHRRjteq5sG91Rs8agrdFZb/mBdVcf407jAr2YFsCsyfWoxk
SWQ0cTaxO7VfbayqXTl+8/woOa3yNBk0SK4AgymClv+8hwAbnJuD+KgvwaC9WW3WfllscExMjqt1
0kUCpLWPeOYtwqtGpHesCpky//yA1IU3eN4UsUoB8/aPvwEKaR5528dIwx3BqhjLdCPSCQz3fJhN
vOFNH+iXDjcv1Kdm7ZIO0GfwnKvBGHeLvcA4Ww6eyP4QwCnp5RtZC/dr4Y7Tqew4YMZ0t1JgorQL
RP783nS/KlMgHyow1Zlm3aL/s5iQPkmTSFQCCYffvcq+Kl4GW+xJyIj94AYcvPcF8qH+uAAQJ94X
IGFaoK06dZ6s1PuqF3BbgEQHtvsTlcBJtzEnQ1w5yjY+NAFQtMOhByL4p4lPwmsXGSXtxRzx8oEh
Gs5l3xShoVMDl4VoSoKgYQPyjHL3yTIwdVrkAP2+GU8V4zGtgve7imKkSfH8eZ6c9ClvnAjceSbw
A0Hp/URNbwzBvq2cfkvdUcupohGnLhP1xgiybJGb8Oe9pJ16JEuJsqdDUSFSGrfwgkyFOqsA4aMm
RgjBtmN1p3Hfg/t21FWPEIq0v4SuqHEciXKZyH37NE7aRixA3WQgYE8WSWE1ixLHBK4Pgy2r0wQ3
fVCRKwdRIC+1j3PN88OYOvEbm5pLPaXmn/qnDh/5JIFJYM7wGct4l0aZ/X0cTiRQSzCPxlXuXWUw
b5zEjXZWYlhfzDkCCZYVgPvb7ewvKnffu8RvgYCCDSi8Amk5WphmRQYGshHE8zSEXSHcVVqfFP4f
+mRutf5vuuutfFqbum08bQGfLE/zpPoz94v+TFej7q5jNNHW9kcRGvskt4r8mymL2dfImdITaDTy
aYNtRHwT5SEx08Y9235VXGtUgss/80EUD6oFzUmLzJZtlkSSunCot09IEG6eOHgHaYh6iReDWIVV
As4VzlKcv6S4m7qxPaCOZMOEIIGyhi40/BS7+vwl60E5SO9siezWi2Pxb7Q9oKE5yv1dhihDuGwL
Uh8kq0PO3NOyBbCGf9NfZOOy8XepM9ghOH3FvtTs6XJfAW0h0tR01FgGr85J3u3sbBw8+A8xAUKR
WVMbFuJsFUBLpS7N2D6Ot/vfMzTm2Q6kPygCYM44I9oJWs78KPDhvlqANTxbZV7t2qKfvgVWgRRQ
+a/jjR4H6vhneRtQliAvS/iudgwUOFhN8w3bnydznkbE5dtt69ZZsvGdGglonvzOfez1Z0D0vaom
9VE3X7UItokAeO21A/SlhINGwo4PyeDajyXSOlBHmlkh6/I8RHSxfzZHEBfgEGweqdvGjfdkOwc7
y5HhB6ZF9zDKogfwGByKUk39s+Eg9dqCBwh4cxhTNVcPLahWSZ0k+sAFL4yJguLFig1PadUrCQI5
KAxeVt+kbTwA2P3P1kBKjFM3KY7VZf+apqiQYQzPNsC5qVfEMutnOCu2yHDoXwcZaFCpHOdOn6lN
XQTqp5d/Gwxe/sV9+9uUWexrWkYuCm1keRdTm4CDDGT1CkknT0jGlAD+T8rvXpoclYPSnSjwmj1L
2zHEXl2eitmy36xcPAZ+aTxFrl2+9CIBRl9tv80Mb7Os4P6WpOC0/6hUZ/LRk/78hJQ/97l5meKJ
b1yQoR2n5ceUK76pUQpx9PDzTrY0T31f/7CQ6tE+rTo4xLZPNPFpzAyy4mBVef8XzeZOKcCzLIpJ
IXsonsafcV6ArF4iP5a9IFL1Y5zM/AHOge7GQKTq4OjCQhqL++7A/IZdqJdHMn+gBoR/tS4zwtdH
j62zHRJAmADxhsmsDdgSZ7CIDsFVdXl0bT1m9htAOQZXVzcN8pl3xoRsOJIBkgw4fhrJ8B3CtqME
yc5FqCk9AoQI3wgMIX3RlBvXn5A7pvt0tTbrWAkAcT67+S0ZepDrxe1jU1XsjjoD47VLumzb+iU/
AdHbeAUDM9xirA12NFs53Dt5MyilSBVcosEdNaqPNElDCFokTpO9sl6bDoavfiSTO015lg8WEa/K
TyRu5Xm/z2QKh5a+DZNN85mbCGbRbIwi4Ie6gtNT3wZJIA1nA3Dl+KVNRnVnDs4cKSpzyon5x9aZ
k+dCseRZ4DeU12X6QEOgMbJuyYgkTXfEEaIyZ/8wuhwlkHld5Vu7dMHrZVjxAeEhzA9tjjxd7IhJ
GZS58jGG/4kML0O54Z3qwJYfxhJkO+1s7Nt2i9GxnIsNMJ8FSNe1UUd8MZGG/0gG7HlKruNkf6Ge
1Ldds8mEN9FIwkXfieFrMfxEHN/1G/s49R3IwrQ0612w1VnDgXp0Z3jV9EfbB70LXOkF/jdICglb
lvX7xUAs/Ld2zlywz+EPBI6Q+oZ/+LXfpEk3PDInnx6j2R0fe4Fz0Nyk/BC4oPfewFEdHVLXAztF
Oibt7ldM8jSXx/jTkyzva8gOebtDxOqV6M3L0ulPhuHDDxr19pcx6t+7UiccUDcQyOUl8vO1S7oJ
spZOXWz/L10Bl8RDgQfzTgJl+TaO8C1v6LIy8cOZnLjdT4PAoFvpiKNuQOuNyCsS9pxkGrZRDUrO
rSdfSmtonhd6v4h3oZODDYu6olXOTVTRE/WI4o9N6i+nTKMLHCL9i42cpSMZI4mi9PoXb3omgyQu
bPvdIM3l0tX/PCk2k4uDRjDNDy0Oezij9Dw749/4Bd7PMdtNMYO/GV71RYYES3ggH5wh6cMh8MH8
jmqibKcaTU7Hg+7wwRgygh/xrQPqKRnzvCdVW8Z9tdK4QYOHhDosAn7E3GMNCLPN0k/bEj/wdJy2
y83BiTk/9JNnbsHt6exWO3QVjRyAJEVjAIxIfxQazK3umKusuNJd05Br2j5Kv1pr2/hBEzoigvtF
lf2V66bmHNQS+urfxvjcHYM+V6dVFjmhH7VIn8aGOKgPbab++K+yJco7t33OspDhKHZLuInTXGYM
h8Ro7BlZRrY1b5KpEQewiaCcQQtNSM+6JYkWJyGJSjtmTt2FxtJFRU+nyJLAbgDGpzKPFr13i7VA
2k4Wh+9dLb3cgL6aShSEsMCO9stStAoZ9xAhPTi+94t6H2bpcqzbY4+M/jP11jVJGPX42IaDJX1L
Cy0Lk0yNg9VV41ktYx/uQ39Qz65n1KmYHSI4+k9So3ATtYAucn5imf/xbkdLrgsCJPYqEgssh78/
93rDNbfLXcxb8LOSqcVs6xsSv68j3bpft3/GvSsPTZUNV4ngBAq+DLe/Kt306ewc8G1/nfX/nUnE
2fCl0zIkTjI0NWSIZncAod+vyjS7dkmOxjy82Y5u718WfYkXGxjeEWDUjxQphvG2XOkuKqcQggO7
6u7TxPKU8Wc8GJdpLU3Pm1WZnkHuP0XW2dXgh0V+WyHdD4tESGfefRhc7bQSrD5xiulPyydTCrcp
XEghMLYV8CvG7ixbbhUbuqSmaD2EdHWzjn0QpGnqrzJDGqPo7IPQqrlaK7hdhbE5zB/WIhPKz05+
zqdtXbYSPDodvwRDPjXL5Yd+XTIU1S9zDrKabUDDnWg+ym1+oavJH4Eu/EF/nbIRJAwRYhTbZTrJ
W5aE67xR/kRixnTFgbm/Bog7mMB7BJIyeH42g3TRukyNSC8AXkrqd/5NaW/yMg9it0WHxmjW1tqr
HOkGCnnxi61F759rkYqXCySamU4Fj3Msng3zPPQMRxTdsfK6OVddV8JNrOeGVjwnXPWhMasKZIZm
hQRzTHhg/JRVlt2oh5g3agud8UTyNJRZKdsnvQreF9GGLKOZNj3iAXCEwwY1drxL8GdYVnezKT83
gYO/zO/V47xtwmAaW7i9/r6jps3uUubNsnrbCXZrGYh6xjEutgyJc/toEGA6/a0AAvleB0nmZWX6
HPMPnAXi5S5MVkQnJ9KuTX2jpAgm4iqUsT3ua/g3ncqsHxVQ8PajGYHDsvRAlJONqGWq6uHajlX9
lhNGQeS+MK+Sz3WSXGg4BXcynCQIHdjcqN/IBlDg2Z5mnf9tgzuVwlejKr/21qZuGvmDp8rdxmk0
3wHVH1ymaq52s9k1fxS5vzebyf5RNZNCpqknnvPGADwztreHSTRIju6Gb3xInB92PjyX89h8ZWNi
7Cerj04ZkBmepgL4UCShGJIU3Zx/Q0jIQEnuGF0nWQw3kMDjAZnH5ygJik3VBjX8X6b7WqqUbUdE
kjWZqfeq2nTaqz5AKrVQ3iv2FNFJ5F4Gd50W7nyUhiC8OD6DcbuD9zH1r1ONWjc+gafCC9gDXZko
wQltcJCGlRHzEqAP9TlFtOu6ioBW2znF0vkOtPYINZLaQNCYArvsH64zTSeUJkYvZeV9MYt+/s4r
gdz8eUofrLhJ70rV7ZYmBkDnD8h+ATr3A4JNukY2R+E5dsR8Q4OZx+wHupJG3W9Fmef7yigtMCwl
5aNpD8F5FbFRKn3v9YckU6SGOobpGJd4+r2rGVYfmq3gy6Krcls4v0DlVpwYt/4SxcguiduBjEbV
f0TMjMERW5tPvAt2XPdoCGgjRmxUr9RhTn1JGiUeqecF4OQwYu050uJ2h4g3dpjWick6/tIBKGln
djw9MOQIfEmQtHwAZzkgmvSs2Ur3BAo3FOfoWZfXPkrNE6DD61lDIkDgVSbC5pjMbN68MrUHSlQ6
bHHY3ytmgh1ILwrYim8oLeA4ukJPBK6POjco0uRYojAvMYPxGY7o5JrkRf+UCGnfU86QmOKqJ2pk
O5u3vomQKYahTEtF1WhePZHfcfbgQNHKBguklN4rSZCdKPaQVhxYf5I8DQEJCcdKnhU4+v5tSAHp
4+QjR2AZo4nUw9kHRRD+htRoTLVDf5BJUm9FY2NF0wDLKCp/EDGZ7HSPqlA88ucBdxYF6d7rnerD
B5ikr3ZKSiRjq9qHW9XFztQrkcRAC9AdYpMuw7Jx2G75SDUyMreybM39crMdsotSRP63VizSywgU
/aXpK+CebKjftX8VZsqAJhBN3paGgMIY7VMEtzeW5hjuDQnSFrC2X23tR+1REb8RMjKWrvK7v7va
B0vCNPtJ19CmPgiTS/b/1F2F/6ture9qXejDur9vElQL8tAXdhw6bjYCJhZJWcoM4KarAH87GAHo
lgK81Tem69q3uNMITbrLlcgeh8jvwRmRop63D9JHE1FuAE5gout/Nknk3qlDw2lZjvtsQFCIxtYJ
y5/u5Wiry2oiQTjqZAPxcllllUUJf73JRDAeVyPNzOIrOEcuNORGquXIVaywo6nwSFnljGHsH8R4
AHFY9iiiHJ9BKLvbycJH1RdybJYxugvelHsEefLbqt6CEBgoFAGyB7SBdSI282/c4+y0fvpI+N25
EsXXdYjk4d/iG+lM8kATtFQQm8bN7/qQJFYFy8EhtlIJSnP0essfXU7/meIquq/qfhmofefA+cmM
Rmw7lHrvQCdu1KERm5Ha9EWEmFJueYiP6tFaGvZ1uQyiCBTbCtlChsTY6Hv+Pk7BP9xn4zdHtBkC
wdGGJkmr0qp09WkMFeXtPgaR9SKs4shG4idskvByH9Rfb4a6JNgbCW6T+h2q4ndlk5Vh0RXuCx96
M4wb19sP5ui+WAgeXqusBgWi67yQxFjGe6+M+cWr++LuzbZhbJrJLe5Try6J7ctzkxSY0LOTGVsG
nj35T5C4AzCANHRDItTYokZeaZSLvZm3JkxpZRLspinaJsigC1fpxeAskYflI7V5O5POoomMieJQ
wLe72CAluguy1oKbC8UuwwsNLRb1XdPVnPPxMqhpt8qv6lGgkCxTJPfC5vHLyPq/wDU6XSZbJC9u
ZFtnByfaDXWp6SFRWvN0SeCXfLGdqEc+KvJJEcUMnNBLexRUCRtuTdS0oWoXsDkhQATwyDRGVEyL
tktDo+JGWJQjwmAK/Le2hbMddfnod3dq8NXp7hXzDmNUiAtNmkGh7nQ1Ii/zWsFPQqKLYZpoO7y/
sWP/Tuo0u9oFY7fYNX40bl3OLTB3pvaL1dfYJg1AHSzSrN5GzCv32OEZyDN34+4haT1kM/kK7FG6
S4JeAgg4twfgWto03jKxqLig/vQHozr3BoODxmwKc5/DV71FbAB9UC5Wj3zw98GEpKhFRhqRschk
Viv3JepXt6gdjG+ISyY3XwHuGEntubPLfWZsaHBCIsSwXJJkXwfZNXC+4Qz3Dcmf1kWOTffcAl3h
PqLm0YQn6pkaVRdiz4HtEK5j/5dSD+CVRybeKAQTtXB6xDX+srYOy8AHa1ydfuIipOmxn8RhtPr3
aWT8T5dMJZuu5P1Dysrhwe3wRjOtOD/SGDWNnh069Z+usizUxaLndXiikgKOJxfsddUlMwsU8yfW
2ecpHAmI8AIECFdrQ2MBsq93alZgkvkXOanVpFe8KKO2DqsqXckUr/So9ertOgGXpdkupmiwcjLz
lFfdPkNy2LUJKvfoB8OdekPBvOukG+rSFY1Rl8/WjzJJqsO/yWaB8BetAsATjpFvonisweCDyI2b
VP1DDtRp6lFjtU0FUAmkAXaROTzTWMvZi0iwN6BeFOA2WGEvczTUS/DojiVyBkhpCkoD2etZAsjv
ES7smsfigjcpLlEBjFQU3z7RGDUetkN820nfB0ykiV2+n/mXWjfl6HmXpITbsW6bZKuK7n2st+IW
Z/XfMiRI03CyT0kYmP2vFODwe5pYba0a65ghZ9giQZr2rRPAzt+SpFVwB8GdsjTaIfOhK1EUM+D1
6WjfrqebdZLGmr8laHIZWq3RFSScvovPq+bnpf62QeOflmqRQBBWY9Jb7lvuNKfEcxTuKenPpRt5
wG7W/ZwuB7fwt64F1LNE15IvUx8uFwXSJa0PzSq/mFqm1tEPqh+WXWxnGRA6eYBjki54wvbCQGmo
vqTGautw6ERzjms9UeqJ5ZKmM5bjSOGlp95FCYsZ882/yy1mEe4zDp41fiEz6yJ0tYgM3VhsTGEi
wiijOx4vR2aDkC0A2dSdhqhx0jgOAY8a79YxujJBnXKq4+6lcDOQuCOd4ZjqskZq1ipHG86xrVJI
c13HVrnUSs9AjjEe6x5gPIM5N0Aqies33wL2SgUPI4/c+snr+QMNx201nR2GmgczQrQSXFg4bagy
eUhBsGXNA3+iJhnr9GwnE/Iffo9Zc17uh6GGx6ri/Ak8Ifypy7p227VqOmDPMmVbMKt/Yazml7Yq
0K3kYXAascg2hh0gVxz1XyRqi7k9Zhn4MZNaYdski2rLAwDhhRIR5St8ttkxiu0X6vlW5VwThDLL
89xUchvXoxGaDJmZG/xinSvNk2SZc28v4dZFacMQ3+d/Np2z53XRA2OZy+FQ13W1YVVv7n3zi7Ld
bINja3udzQTEvSBTDMVgRABsEuZrV0cA3XPwDItz03y1ita+dGMERE49O/RZ/jSX875iIn7t+B5Y
B9DJRWgpFjyRTIWM0nf7WkX0qgpR54usZJLV9psayD3dppYFoOm9ZqcGDmwNxKP7GxOpeU6iAS4b
vBU2oJ4Apd/EEULPUT+/iaj1rSm9BrqJva67iAHMz87cAWskL37NBrZaTfHTEQxx58zhT6jZzI59
lQPAseyNR7DegxJtsvs/fXDAk47K+nSTObP3KkzW7l3mxJds8JN7jwIuJJhn8R+FWQKIHvaLYnzs
DMbeIt8Jwv8h7LyWI8eBdP1EjKA3t+WtSiUv3TBaPT30DvR8+v2I0rR6Zs/GuUEQCYCSqiiSyPxN
HPgg3KZYP1oNJHY9K61nzJs+dXtKf9m9srJzfDfM1o/If5lddhFQnXf+EAK/bDTzwZ6bvDH/tp2W
xFYPQhX+0HSaSu9Z9mSjNbOGaDNCeJlnIKIWX2sU+eVqeZ6Q62FtKiQAZUxOc+JiMwxGf8lT8WlU
5bs5TM59i6vCpsnYc9tzV5SFg7djZh+UOnqTPdk4mdnfm0D1f0+S4Sw1HqOkEsc/Fgu3hVUR2pvv
uVOsnouuP/l+mi2doEIOaH4z83IHJpdnhv9HsBp7sYEMwzvcPF0eydlyQMYKK+UUFX65vRM9Fk03
HTGRzJ4mA9VZFyj02vDU7IkcX3yqqzJeyFEZA/GGroXxKDtNGgiuwKo+yq6FjctmaNzutnysh/ag
kakt/dbYUnYUD8pAQwZ80RbojMmQyJIWRCDFJsAk4kHGppKdddZN7kbGfDMRDxGUREPrk4ucYddu
h7L18Cl7sqnmpz5Pwvi2KMDn9k6vqk0DTKwHYdpmZwOhk7OOsNjZRtD/EKBdJkN/TLkdllMTr/x0
VJbavAQoSbouq9FZNhkl1L6i/Ig6xniNtHi6RgYWhPFYdZvvmNOLYGlHbQhAg3lNYo5Xy0jyheba
ZLPMch8CVzzqAjZwUVsUqcYIBcy5kUd+boq7OOCNPZnQMeFab4D3z8N8quEidi1v29fpOi9G5ygn
R35d38kjM0gPBrCfg+wFidljztgoDlTQ7ENRFEDgtaJC9q/0RQod+q+axHSgzCwaNHNTbxgeTYWM
sl2E4oConH4XOVWxKrVEfR1c42qDEtxg/kACW1Et91Q1sXcq5kYeRRZ6r6ZGFe02RwZlc+uPlCCO
BT7r/13neFO3EMKiBBdcKO6Hd4kmflUZSH7Z8+aQPPKR/Lizg0GsCgCQq9tormTqQs5pQj3fRVb6
6ckYX3OOym7njec6WGM8ClIijYsHKjjJqiidagc8PHlOm45diDBK/nAjfrbjgtRFiLmuHB3S3t83
U5Ev5WjZJOMJ2Fq6kN1karsLwLiL7A2+YjxEBTVeXQ+XeCH12xE78IM6NxATjEPVe5lCyYdDB9/x
SItUdg09+KqIl4QgirdjbZxdRLuP3005qV9db0SoYfE9Io/kcAff7dDqH99jMlwEwT8L/ttXeUiv
bWWYzoU6lVdLfKqNRvo6K8prNUciMo0gdrNbSMYBOAN8Bt+JemJ5laHcT3ZZF+ln2ZPxMeeBhLzQ
SYbk2dXGuZSieSb9328NJc34eHz9iZfV8egnXRou1bb40IfYO8j5cqXjdX+P4AAPo+2yICwRglM9
Q91TI6GfNFy1ddcGm9EzPkjHku9NO2TsFESetTB1VjqqfJRzanOl28BaLLXSVkjZiocx6UagWurw
0HYdeXB0cR6GUq+B/VU+5CJEBzMRpY8gw7KV7TniMeqhNFhjNT56MFlWWdmFDx7bKsDbXGJw+948
3ajmbJ/AISX03tx0qWdB++YMkXKoLO4oMhyH+F5PiVciNqimz0oebNDzct9G2xQ7oy+NtTyZWQU/
bceY7gPFFNcmnF6/ToopW6Yg3CBnRaa+C4aheioV6k7fv4o+jNWKN63696+C9lLzZnbi61eRq/PG
IGPpQIddOCnsHVQbyB+XPS8HjcsDqAIS5uAvW5d/lVbl/EyGKlpa0NXvY0RbD1Xri02h2cYLlNFr
2tT2T5HkP5Q+8Z8qp6Cm3bnJfszj8GHUYAHJGTbCAjF48A+rajz0UYL+FIDKOquDmlKe9INPw/xL
zgx4Q1mGTl4uFVzl5gJa9GhTW1kX0ADBaJKhkbGyWDQDj3UZ+Z4gx4Y500NxNeCquU1owvHPM1SQ
yhpfHZRsneAvvAR1J06yoR6E6oFSrmWvc9OOPUQJhCSzx5Zdw3woh7I27La6voEihLqd18f7Mo7C
N242J63NxwdYs/0Va7I1EsjiaugJmSgTBcmsddBe1PvgkSR8eGGzsbMaC2X63MjNZdFihSAnT30z
Xoz2R5RAVUaysSrCazU3juIGV79Xt5pjjmdHnb5CwMB/qVqZHeQEGVcNNYNQQS5KxuRyVy+DtWxu
8+azUUkR20Yt/xJ8G9iw+VckYv2r2YK019wh2FFD969yoOz8u7g0/JMMgdbAVcV+/V4TTCn1LK3P
L5rwL0YQBXcBXNDHgBvoNpyycmU5df3ozyKk0VkO8X7YPHoI0pGMnSpwiEyPbcBrVmxf5aBcQvaE
VMI0qAtu4xd0QuOt53vDnud8dLUCgV2AQLBxTD+QwGg+M7VwlwaFojsNQN5xEqq6riF7vQZ5cIay
pHxqXo0sbKGtZxLEycMr+RRMSXSyOPWwkUHZh3KJyGnc/OABUeAKNc+RTUqydZeZ5ECTTA2W+iiy
n+TzV9EUTe9OFuAWXevpkaJKgiccM8Zsit8gvw0XMQjrsamBbygm5SfTMiwIkYDxiolsVlAq5qMZ
GNk9u42tHJQLkmFW5SDluXTHrFtYAUWuZlTfqw4GnJG6/b6F3PbWaVsZDlNrhHrHO67Vt9p7bLO1
MSv7kfJsgHoblOGiC7R3O0gQSIVMfVfjL/fw77O23tTvKcc481lnhs0GWWB3KQqI3f5k+kfbTf2j
7H7HqPvlkBlPMhKiX4k+6O9ptz7quNwaynLckR/bkFry780Zv8sLqbYw2kw/SDhvXiIVmlPlXcvR
QkVKaIRkt5CjAlQSkGR/K7G+MvT7bBLwK8+G87B2aDqkqiscJ4G68A7L5RfcqbrdvMJusUVkvFpg
6kHAON2tGwiuAX8grS6cznj9XjRUZn+ua+DCa1+tXhtBmYz8pPXYWaCMIs//LOaeDLVWuZ/CUr3I
XhVm9up7fgF28qjySgcSZ9iIyTLuZibBXRDTOCMiQwGaZDJuAG26k0ey0afSJu3MqjgvIQa7o2Yu
XYQmd9ZUFnuBrdcqbqPxrZuacWFoln9OeY19zoIMhWNv5IEQfk0DpUOdtnW7eIngvL111Rdb79Ij
6OoEbpT4aiCUJycZQ8J54IP8PZxGr3KBnDE4GlUy/AQO7M86NW1ujemClzbysOLmN3zF0FXFYB00
+F7GxlCveGL/sSgAaA5gfVkGfXKSTaugfhBMR9WNR8TiTZ0WZUZ+HTmc/54Y5jt07kjnl45YmhZS
7K2vgqf2HVdbTQ2176BTk3sfJZR7ecSzv0uc+FJ2ylckH32wTxCQl/+ZOtbdVvHIl8q4XGBUwOmi
KUXVdT5tkccD+6FeXSq94559MbhnIKgrOPog0+eQUgKGXMgBcDDGajJLvj+lICgKEulGeKFg753R
6OGSVG4z5fTvM8pu23MriCnKgj/950d9zwOvkx7LDDtzcHim99mZnf7sqLOVklb8rFRXf/b+6cHW
B58Qw5TlulPqsXWX8nC0oKhu/htN51mJ5y2RdHoIKQ2cQnTTX0KtfJjUJLl3h6F5sX1z2SIq8Th0
Rfzcu89FbeBL5ccCGDf3zLqGrBgZKEy4WoqhqJbCGsw0h+ct7HKUDTvKgEPv6OinhKs5VXN/i1Hh
QEzRtynTkbTL1woaENPELVyeR07sazdaFXk312j8zwiAy6aYLw/ZTPL6kYe+vIhSUHy3Ia8If3Yu
Cmcy5A6td6xtsl9lsFcsIPaSt2KLulvkwRDsZVcOGF6B9vbvWBC5PYDSxrQ/msb5wHRaucTt3+Ws
AGXVZX39J3KjUlt+p1zC9m9JwL5NmiOskGzsWKVgjGDxAh2m4c3u0nUL+uMZRL1/Dn1kxmWcdLS3
MgasV8rQGN/yLlnXfhED1cF2I5mC+iKbwGqxQJytj36Hmjl34ETkSX/HZUjMcY+42sEm9qi0Ak0v
ghUKD/qxySf9aOIPsWomB5MIpdSP9dxg3xSLTVw63dq0Abf4ITKbEYC8PfKhn7KnpMFsGos8T9Dy
m8gY1WxxjxaHuvF9o16686reDdo9EAVc9oRpL9vA649xFI0vfUiKcoiqdwSNkp3v5zHm9mr5jufM
fdOk3sMQdOIu9+B5yXiXeDavsFN/7LPutjxyHHen+0q6doYJ8RvhNO9Z3eZg5Edx0itXnOSRbG5T
kEXirxXlRukgVgtv8nYleiuo5LSQSXLP+qlnBdlCfXrHMYp/yk7kJ7w4krsiSELUi+vm02ge5Ey1
iLJlDzbpXovxMKr9MNvUWRC/2n0B+J9zxXrzEzzhCJ+Anzb6wtuJ+acBEaMSPL92q/y0wEjUdxu3
ivXY90+Jn+9iEUePqpa82EGAhnllhI9dXqp7PNSMhRyUsVLJ4ObX1m1GPwxfM+Tg7xnf54irsFil
nf2qa0JZdaQ/3jWh/6XalXmvZEl9PxQId8g4uW4YNKbq7oM+jd/LJxk1MnPal9WgrJI0+WNxqmL7
W9hNfC2yYY/tiP3rXweFXjkyMnm1usoyPijP0LOtaUAKkxexvE7l0Wh52TaOeIX4HpCXslzxPQCD
6b0E0Xw10eK2rcD/ZZvdez866BWEbCWF8E02tt10GHov3OYq+8S8yuxFyB3vp82icuj9X0bZvBt2
obyAkvK5MljkzIumeZGvj8bD5Df2IlIL8fN//yR3/klykZF67tZFhATnsMByQEoF1dFlM3eUR4HW
wmf67stgow3exujKp//E/7NWdpW2rI5hR3M71Xe/5FWZDSole7cqzTt7blLH51WkTLcKOI7jf+Lk
FSi5Coq6ctr3gsZNE8QC82JR6IO28j2TV4p5W9WEloOAkNxJye2TExvaCtPdr/HEU7J9gEHWgIbx
Ct9eZyNhC5MVl6cUJIPENchQrwS7OlJRjJ2RD/+ZP04QwWJDH9dByu3MtuoHJJuaBxu44zoM/Xwt
Y7LJ/PFahKV3kr0pCYvzvEjOlyG+1TvT9u7ZK+/8EdSX5GOW9AzVita397/WEjY7SKMuX0sVdxNS
Q9kuVckfKvlo3JOAMu6rDP1v3A3B13/H3DzcprORnozJJox5ijbGsI8yg9y3jM2nK/ru63RJXYtl
pkICkaVqxcUp6EY4pGjhHWPzLOM8vahmI/3zRVuc2uphUip17Sng7boqF5e0HJs1fCAyYhTuV7A7
mufKQIBLrxPnbbTYZOg6pgxjl9y1ajj87ZCrLipTh9St7CqAt+FCj8ftqKXah+/AY+MB++na+OZB
7ftAVL9Yp2NUHKFZ4C1j2gbvaYH1aXveQeVeC0wVX7BKd5Qd8EYNjT/zp5yQduZno8/wVYzHdnHT
OvtZeBovsdiHTRB6Ww+s9TlL82FDXci5RKNVrbW+DB/8oSlgXKAT4ViVWHaNcF7U3hwXLam/WZ1A
w53icUBM6koFZQncQjwiiycetSJtlr1Iup2MTVZZnXIRf8qeXMQ768fkFf1JhoYaLfnI87ZNHOX7
QG3alW9X1Ssq3NMKmRtlJ7ujUD6FO4oLqffwtfkFn7R6HSk5d045oGjUP/8BfchmaITs35ASahDs
eNN9kSE5KONCt8FJyMNYCd1t3nmvsmck6UuZ5Jcid9FiS1PlQDbWR/OT7nfsuytH5TzVGQ52linN
PkrQEFAdUdzxj5ctG7wJ17KLxXZxF45hcSe7xtjh/+HqpwAYqrNIU9Vcl35iL299vnuPjL3x0SQt
ee9p8mataA+3oiE85zDq5ITveK80s1FyaS/DvRKkmqUscuH8bQyqepQ7r6zAzNwUzlOKduO9PyJH
MW/IOup9OyVsyrVfecarOYObI8v7Y5Ge69y5gy46ap5D9qgcP/whHRET8vp94Rfmy7/jlaX2e7eK
re94izPc2pP3Zap7AVQq6iuGGZcHqioP8hEjQ/JIrevy0PvTf+Po+6Nc6QwPja6VlHFS9+joRvIQ
TMYxmTHcfqBlx9KAXCq7eAVGGy+0AMfadfFapRaSNWWmnsSM8C77DGMe30ftiHNQpr2dowu1DCRo
WCJBauavlvskN4DIfkwHGLHRSu77XMdJl13uoJJGoXSelUI5WzSd9lFPQjyVQffDD7X0J37cb1of
Wk8qLznbtpjS3QS3kQJR/aOJkuz/PwEF+7cyzIIdVFKPF1CFBMYm6AA8Y/bhv2YVhapcsf4yo+7e
azT9FS3PfN169XhCtsZge8VUQyv817Zv9maPwH8I/XQVFWI4B3Mz5OFX89UlLZGmfb2ifhCPCxmU
s+XEPsRmR54hlCx2OVK05l/VYMZwvYcg0rYVRZjr1OE1mGYjaUBhZ9aZJziKmMb0wxioEfFOr54G
s1VP8ghwGHdbecg1HR5Sl9e4eYoMyeY/XblWzoUasJEzvk/XRJH2x9nbcNgFvv0Gqb1yjwBqsx8w
Li+Tk1uP2hhUj7G3xIPaepQRPzQwd0Oqdi+7SG0AD4XOvqx5QX/EWah6DKIVqqUeWoKt3+zxBROL
ruyKO8dqtKMxIQ0/92TIV5KvI2TfNJSljJWJdNEl1Pua2qiyUUc8rWRINqC5UDEkGY5QSNT449KY
JUJ0oOfHzvgoSZMdZOc7rM5jMiYbXq6X9uj2D5FAgzoMio8hxuNg8nVt51qd91ZbD5kz5B9JaBTb
JPKrbTF3MRX1K0wFCyWYdrmtJptJjfOP0KRkATRs6ZMlWjpeMT0U+MLvRZTYC9m9NRYUKCWF2mrN
U7Ixay5BEG/koJ/PFEZfqLG1TEz7c9Rj51zVDi4xSmgsC0mbkcHbYdM+87lCKpjnUR1yzvIIkoNz
no2GbsvkgNnaQLftHr+QmM9RummVk81Rnh/iJsPIE1oHuPc5NB99T2uzImtuy8IWlHyhDM3qe2Iv
h6V51/caOUypHtGMwHyXceROeITY1RsIvWFN6SPFpIpCzKJk24gMyLJWcvdyC7ExmhX1whjH27K8
D5GswmkJyyevFyYcqgi8OxlZPHMQicpR9ZuPb5Gg0e6mTFhcFlqMZEYwOdW6gMa5lIVqVe9H4KR2
9xW8Fbtl3bvTKRqUCq7233VtOSBPIQfkKW4Fb1tLyF+K/pV94LSyfRKFTlG0rzF1GpkNDTQXNWuj
HzayK5JmN5lkJjT4uKdiUPVbNjQ1azIQjsgvqtLl10wEP+V8NI++Thu5pA1NHE+tselfYM0vRnAs
JwhM4sQrhzjlCDgv5hwbpNx/BuSobGRMzvuOZYq/Huse4vyg3rW6Oz21HQ+0kBrAvmHz9jQYeYKa
hKmt573cE2nl7BD5jb+Qo2pSN5epsc+3pfN613zQc7V7lJGQ97Qh6rvzYIf5JmwVfHTN7nlOs15b
oxb3fuf8Vdem8+ZQOV2jlN/uprk61UzWmi16/qyBhjnfalhzXMQaaYDccQ+mlUxv6psajPrVjZDU
1OL6qvV8hvYokr1TmagV9C5VlP/2k7rPdpBgZ+fC6FNDSrdrqu49FugotYmX7YGWdE+qsJ7C1gk/
VV4aF2qtFvehptcnU6XUpSDx/jkaXyuRYiMNgM6VyMUpab1iN7j911E3H1lK96b6HcyfWSSbV/ts
F5jtfVo7DeUdQrL57ua/B2Qs4ByrDOT88nty79oGJoFGhCNvM9mLMgPqSK0Dd22nH5/6IfEvdugd
LGNCXs0CZe5RmH1QbGN48hToIK5ZZqdKJOPTqOnjCpp7s0UzGEF1LYP7NT+QyqS/y8BynG4fZqIM
d53n9Cdw8ny28+gIO2PNDrZZyEwx6npoLJDBzpfIkHnr/6SPK7fJkH5MkAVtLQcNSlyGEZI+6j14
vsEYH5s+Ki+KqyQLUXrDm+LX2horzGInu5NS8+fE0yPyYO4BZsk+7u1wiaxZ+5kiUY0wtf/L9b0n
J8ytV89SQXbmVn2nh0F8CMDwb3OX2qA/YEHvwxj6HBp04U1RPQ7gDBaar1NwRZB6V88ZSm7/ycqZ
uzJhKUfHodN3gprp83e3M8PuiitcvCgEeTmzeJDQ7iJHra/qk2Qd4/rJvfJrUCLD0ciDA2v6cNBl
wXBuumlvTPDvJBT8/1r9fWq5Ws69xcQ+Ll8g24d/WSO/C9Xn+qkuY3eTY2dwCC1DXIwpsZYTIus/
BsVH1rizb3OB5JfHmM+DBE/4GIp+m5UtCO251w2ZCtgWCp6v6dwYFPBpaI4Pq2R0m6UDkrcny5DQ
KpMR4ATcJigU9GQ9Ues5y5hshnQvRKKdVKU3lr3fhJ8OTMWw4ovynRQROJe36jy2wpeRKlmuueFn
GnmIR8QWCriTMp7/vTK2EP60UkuD/JguWkjSbxmCAdvQg1zITcn6OBn4ynzgvudvVEyvuLZDClRu
uZDxSKGKD9o73rt55r1MZsI/cLqKVVzitLJonlpjaXieixZ34j4VxbSP46m/D6rBfdKyJFukilud
5GDlUQTRW9faya5CJn0jdJcv2NDyR2T6FmwW/K3KH7xqeiN8mdTR3pCMNaDg0UXI1FqnzYSZz9yt
B+GuhiZ0trfJrRtCm9L3rZ6kKw+40DmssRJD+FsdFuRI6DtA7cI67DeoiRods83hNDsOcvd1fmj1
scEM5qPu02CTmhq22mwkntw0fslNcJ6edvZNO7kLrH8aD7PAlVKi/iUHwhSSUmFQe6GedXZinIwA
78P80rV8JbtygMczXl/zaK626rLu0p/AD42F0eju1Q4j79oPIzAiyIrrEa2DeDn1wIXiNPZ3t76e
Cny3VOMsZ2sI899XUM/lCWTjGsnJLxFJt6GO9F57sUHD+ltE6O4rSy8OgCLcO6mZfDvSSozwpsJB
bYQB1PumvdC7+44qfQUHKRmPwAHLr0O17e2Vo2roV88jnm/EylIe3uarPWpWUWcPtgXq2sk3Vtg7
SzEBAOrwJXhywU3tOrvCD2xGtLUdUpGpjhh5FzngczrBr65XFzlYefovy5pTay6gIkPT4ovjWB3u
P+iF7ipYMBTPCKIm3pvsdDv1ROrvNhEv4ERZZXrD5rdFzaEMkothdN46xhZsoeqlybbA6ZA+rfKH
gozkqZqbXBQxZq/zoTmqT6Wng+FgBxw3g31JXa8kQYCTiK375lHGZOOSpz5mYXTQS9e+5DCYs8h7
q/DbBjGW/Yz82eQB1/N7PzOio+mbw7oYgvb99wyB2+Iin2doFFOPnH2Ya8J/zJDnUIWf32PUidZZ
VmBD7WC+FRTjRxWFx7Jps2cAeMPhOx5r0R/xpNWcFWZr48f/Iw7j96TpIrpAj6mPqSVw4lSK5FE2
EwQcI7FwYZpDDjsyyPm4rTmwxh7N3NahVKhHxX6D1uz/3SjufdAYyofOE3ORx476HPcJwILM9+7H
yBo3ohoxTC3Zzw9xXqG/NIXnzM/ajY5H2X1izEV0TM+xSorfJ8XsATnwDmi4eKckBcV1tHvf1b6f
dkWtTesa4U/YkpTEYkjTVFxo3LSYEB4P8Sukx1djnhFRUscV0nX6KpxiYwkt3gB7iPz2NHr9wjG6
qlvUY2+f+obiOdBHP9Gn+LFzqRWZqorMWRK31Yp9THHQ0JY9y8bmplXPrwE8Q8W11xzgcv87FKvK
Vk6QU6d5tcusLO+AcMtFhuLeznN7p4j4z68rM14HhkgKHhtFeASy8rdbRQYPe98X96FKrFM9hgH4
BkcrbvStxd4gAkF9UfDz3Gg1kFx093Jqn3MwDd1hO3QYX/0R9Oxi3Fm+Ev4ZTMNA2w/2CBk9YTVq
ntXFm0L7gOjQ3W2xjCErHp1qZ9pGWVegHDtp5UW3wvpc9zkqkN+xlKq5O2z+CKmxmpz1AReFZpvF
oKWSuTHN4JMsUnQG3lg9ubWtrWwESam1+is/1gvcfkSEg3ANMLiO7vnxXw0CZ7BxgHEt5cDX3EQc
LNNPTmMYVRCiEgWJ/u4ZAxQEc/vae+znxrrGvqM/AgnxHms7cAD0YDQlhzKlzXdp7fM4nmcm1IGu
Duapcq4MdaTwF0jbpydhJaRvOvwyvzMGMoGQWDa/VYTSQUQddus07akqyvHQKfWjaSsUDG2n+AET
7BDF+VUmcAAoU/iHk/qYlK6yKy0l2Y5N4jxO1ls+mAjFDrm54auxHqqx7h5cKlxlYz3IRjf9eoM8
/UgaP87QbOXqmzT+ueX8CAezPdc28sbNU9w54LJbrq+VPER5sG+BFyNtYQEoXcpgBBzO3ugx5mqy
T0aPlP0Iuc5MEW+s+uhoZF1QrGzbGTA8HL8a0wSn0zfu/jY6VtMIZTEHkrXM+xadDQQ3RhenOHmk
9D38LcChFObno3lUQYYC8amp0Z9RkdbvbSs5yV6QDvp91oUnjNripZqFztpLdd5bnAZR1FzDlTHL
Wzth+6KU1QqmFISGGS/xDZX47sLDKpMVZfWdMOci+zxPES7lK19LppccXvW5zeAzzLQEKnm8dvBI
AxBye0OPS6pHJLtCu3AohzbvEu4ysN/zkPO9SNyLid7p0srMei8HUzcwN2WGyZMctarYRAcMaTY5
KsRUPcSjckPRgIXxD2PkIcDEyyjFl9Z8ad3yrsaA92edDcXCCET/4IxqDd0Yw9sw+hXgxQb2H3oL
N7ayurPmhudvt+b/QCxlrG+U8s6sq1JbaA2cKhw7s1UxG1TIkVEM6Qp2iLseK9HwDFbKJx3rsM1U
KPGJPBfOEdmYbiLV1/ah1v5yW0u9IP55vX1dZaJ995q5hx3YVe9svsp/9X6vSwuV/VcUB3tZ45n0
KF6aQ9bsZFfr2KElWpgt5E4Dv2mD7MqzRE0k3a1DrfLed/FbCYzOWoM2nhZViMqtlfPet9DyNEAM
Zz6Myd1ubH8q0b2duY99G+zTDtkHu9f6lxSflcxWtQ+b2sW65S/cd8ngPaeTsSvmeN6EIafPxKFJ
IvFs4HfqBV4BMbss13hTctMyYjNb1ODettlYdsO2LMDWeUNeoC07j9tRACugU0dqPnp9HObGpGx8
lF0T5N5qMNCvg2TyzDtZh/+nJ65IyIlrrQcvkwbX3JyhCr9DrR10R3bh+0kvNzmQrcOtqY1/jv4d
0/nXRxpjZtjNA1nbKodkbm7ddDz3eU86RjE1BGnmzVdQ6z+sCg6C7KWVkiG4yZ1HbrB6bH+AogM6
KMLxlzb4WCh05WcZF4jdWEp2Tduw3FVZEeyTykjv1a7Rljlk6g+2p9vBtTFv11UABZMXfSbooR1k
k/0+ErXlHuJMfA3ILtoie4syDvp2Wn2qJvHVFL+PZEwVKLLb3GxJTeLrBlZCBxTpphP34YRSaVMW
bwJPjFWdiXIvu6HodpMY7UdIqdZFy6Zfgf7phcodIhH1q+Kmxq5GRgYtcLowGJNVTVZ+L7tpFD61
rq3dG2OeP4fgeWU4DOzsnPc2l18/1mDW+mw72uyw5CjKWABmgO62xc53beuHolHyc0rcTs2cjZeY
/PakoCt4dBI129qFpRwi+YF1EAyGq9cXi6o08CLIQuO9xcOljMaPqA6QkfkzzAbtf4Wnnh/pjx9h
Z/l/zCYsZ8O0+vMk/4S/ZyuegumC6yUPXlB9VoPhPZhOZx+UUaEY27nTDzFiQOQq+ntrewY0e6w8
tFHNX6JKO8gJqpaaS3aw+Tl2euXiikBbyIGBGmCltDujqMVh9DDkUOcGf7I2Xcgg72/iII8KpVF2
oRMsw3iAM5rWd9o4BrsIQpVY3GIoV+9INbzWXTlclIY7W+hO4UcpKu7PfZSdB/jzFKXNJxnvPE9b
Ad7vD/Yw1i8oG65l3BzceuOkRrrD56TcjGorxgDlNuPJL82fSP7z/t+SDjTJAqIpBvC8R/vHEnn5
nLlNfu7SzF/IeK31/jKL3PCIeUD11joruVpwFR4ck3pJyL7sDTlL1OCiLrorYfxtpnYyF2EUuWvF
NuO9rkAEb9NylSau8z5GRjIhKm53KuhuKvGysS+Ccu9jPAfUiqq3BRqAa52ui5PpPtDw6iPv27MR
ZyMCnrqg+JBZj4nmZ1urM6y9n5buhZLuuDRNs/hMY5sXAGu8pIXTr6EnxVP2MxA8sFMQm2dhp+I8
NlG+akYzfQ/tbtmpfg2TJITsFAKT2WF7wB4uLana/W6iYELZrSuThVsHwSaxR4vivw+vaYKxJo/y
+Sh0gK3KIxlrgHifTCdG6w6symroEdsckjy/n+YGeqV1l8ArlD07HfP7NnZR6BnzvVtiXJGqkbXB
pK2+4phcX/UCc3q/wakWioi4yiYaO30p58munFx6lb6caovUs6zSDlns3HmqUz6U007eJeW9EY3Y
ZA2kglwXhPuNkVfoF8oymFoipd9ukH0xEdNVr71r+Huhqcm+H9UKENj/sHVezW3zUBr+RZxhL7fq
xZIt19g3HKexgL2Tv34fQtko6/1uMMQBSDuOBALnvAVrF3nVzLGpq8qjCZJ8r81Xcl6tqt2OVDWG
Eb3+CAL9mOiD8SbQxD3EcRbxcaJrujmEcxyM9rLbCAMwrR4/gj3ExnQCUB8kL14aWc+j1VrPRZfu
6zwYHmTI8qkOCN20j3Kwz4AaaZ2hbOVorjUBYHdQR1RSn2rXfQc5Wx1ko6BBlSxufb/kS5yXgqBn
suD5YT4sSGRgbAxWch8q5lYMYdw8JkGoLshAWMusnvFx88d0mAU0UkVFLSOsHmQIWlO3CvkP3wYY
HjzZee8fqaq/hc5L5o16dpAHuqaqkr2l2VBa5hOd41YUenut2MjRSR8fyiD97rszbDe2sqPcwMiu
ImaYxLxnsSLgRXJUqzLjxZm76TxZjsrJKnQHkk7pnpNqemaWBfiT83/r7hOnTb9PQckuq207fGOz
39ZUxa9h9luim4OBwmqVqnDCJJy5BRSuiHbYyq4BWWNhuHp4PwCOmNkMzWKy7P7U2e1wklfIXfKa
dSuxlt3AFsPJ5LdDVAD+eiTI4OkYOSio1D4hiposyE5WP0fDXsObyD/STvSrMPNwoIFdEC5sbxif
LCMZn8IAcV9FT9Od7MZKjMLvoERYpzBFztOm6G4SgXO+3lVm/rq0Kzw/G13hcJ9kG+Gne52c1MV2
rIEshXPHkQqZqH4aXyInuRjjNN3LMVspXjtR2Gc5FvTK56AX0VmO6UkfopJRlSc5ODkYabQViQs5
KnKMFDTsX45ytOxsc2FMXnaUo5ibRBwAyulQ6On40rQGrqluPIMe+Y0AYyP5mlfVXo7yTYJKpJhY
w8yj+MFXq/KoDqW6cSxLXGSTNMJbaTbJMxU/0GtsytIS7o3mLeUUOWCBTtuGauAtbrGcHe2eL1W8
MGsKv0uyFeT33eH6lOs8ZVaAiey15zrgetLJWigNahjjRg9L45MsjQYyHQHsITHspywN3grTBZeZ
4/UbJiwyAdKEUCdS/BtLK/SXXqzbuN/W9tR+qoHeH4rurSi6d0M/ullXvOO8+EhiRX3kYAMpI6/g
aM5xXZgw4EeIEoiOi7cENKDteFCDwizeAjUCB50r0C5cx34TZH43DfYim6Fq7bfIxmMp8xuIlNhG
vZr5gwzbpPiwCuScLbutYZMZpni+8esE18K/jUOx+9ptelxZzU5Yq1vsy7zUBAys5BluRTwkH7Eq
qUeYw7EHTC/DRIr0smqep5xTZZa04wqxjexkDHp2ytzSibevpWumJ0gdAQfzsoUrPoMaAot171yH
/IYVoOrrVHmXodbWGg8gfaHU85MtxTvqcDj2npEp/cKcp+P2u5kyB8GXWB2u73VbTRiMGlwbGpBU
QYrPyfyCF/z3b2EaNWiusluotfEZAJZz6ZwkeeCo/VvuCgxNdOuuafXrniLUtJXQWI7IarnkrSCC
ybtNtbGWZYmqYDUI920MTrgNBq+1Pa40wFlbS9TuzrC19tEwUO7DN9r6oVTAz3xAurlD4hKVde9o
1OpwznOwueCI4x9+Sp7CN38oo9Msu6Lp7ofUiY+YH8MBcb3om0++8TqjJjfLjP5pIJWwU9lH7CY1
GZ7cOhR8fHgIYOMj5PmQ0qRjruWD/NDs7tlYY8ArZ4AUDKvoh2qlznIYlf7suyzvbpqRV3X68l0V
4VbOdNoCV6egbB+b0HV3Ie/SrR7G2jPA6O/yH2ewB6C07Lw2oM824cyT01uveyBtiETc/M8v2U0G
sW5+QvbDswMGwKmpc0R/gDCviv659+t2lfQIMJSt0r/NOtsc1/r3oU/SHfxSsfFSp393RXqKbehB
2NEXJ0eHvCbjeL1BY8tMYkVmPiHzyDSUiBq0sfnS8mWuh6D/KFRKpEj+vnbAUvY++Mx1k4/dRxsm
1GJ7/6XvvIQqHehlGYd1fbAoOb+UCAmSd8fUW8bLIjmppjVu86wgX17OyqFXMdBQ+RX4urn9Nzbj
H/KYE03aKnyUZrHRqcB+vanVadO2cQyfKA3v0nkjgUHckoNZ/ZJjw3vflvEPK1GMN7vKla0CIGbt
zN3JjDdsBz1ALPgCXBQOiUGYxj8LtTIXpqoPlw6Jhn3TJvV2SvP2ubCD33KGIrwD0pQN22e1XuuQ
DI4FQqRwr6dopaNT8OnhLDEZxTExveAkGzFm4fXqFustfk/Agv9Mi//e8B/TLK28XM+fESWunRMA
U1gUZmyfqNhhR1uUiK2Haj2tqM/ap3puil5/DprS3sl5bTM20ypUW31p+znf8QjoP5kc9VTYyiq0
3OxYzD0ZujWKU2JWZXrXqf/chYUS9odQ7XeBYb59HUClRz1Zrr+NCz5YSQlELXPTY5RO6VF2gXra
ONz97csrOUeouvVnRMzDcuTaTLXJqWuuo7cLjJQAEM1N7yHG8v/6hmeFcKCSRYnKEXoW015l/7g2
HT0IlpBStQ0n52kJZVlRFl2UGHu1iJE12Ywsxae0EO+TPfFqVPTipPg0Mn7rArxvN2qqcHKbp9hT
5m1EbGGpaWPsZgEMWmaRn94Xdcmr3lEthJ6sLl38E7So/x2CMEYyZErvb03mAJ6ytcdbpJifhAop
WJfMnRED/bQZnMF+cmr+FPWYlb8ogfXkN35pPn9Xo9La50CzcrhxVn8EEhCc+twt1hkyuK993n96
otV/jU60rNTa/14kZoAfmulfBK/C7RQExl6oWYzmepiuJry43gtQzvIH6M4E6FP13vUowMuKTDzy
L2WxN0012imqUl1Md4QcOMGoz9F0pzoZ3Tca/PbM8gt0V+JhQdFreHBm6Xx5Rdkp1TBXVBx4fguw
1IiM8ZXd2snEOTTuQmMHBw6rv/k2RLwQIWdLu47EMMHLqsqlmyjxGb0EhE8tHRVXLczgbg1RMtcJ
xYM9X2WOc6AGLO5kSDbaXPgIASMvbjF5NZXjm1UM3qxe8oy7hLHJMgM899yoLnsBR7Ab7XsEwWQs
AOy3z+osXMhYAN3iATJlfRboWXi2olM/m+8tXVbGTKRn2ZNztXkD1ZoYBlh6lWzZeDqHgEPiEizN
bJiHuXWdzppCILhBSM19pbH7fWTNJaUCtHVjuUGNhhzpw3Fu5BUmf8FOmMAJAivpz7gUwQbU25NI
tGXuBD9riIIHSMbhY1i5IUobn1qoGQ8ykoRZeuciJBOwqdzomultZF5aZp4leW/ACGlj+aNYyNiQ
RLsUhXBMyshNUwjIx40cuI7OkzW2KjCNZvpf0DfOIWyG8K1H6za1kFctON4fByNUlirL8vuYs5VG
R8F8sBwnvSebixYPS+87AsSYqCBJeIq7oHgy/Ooi4yg4iPWYFCbgnAiSro7d7jx/qo0G8gtvYvlc
4elLJK39O9Roh13deLB82Ewt+QvA8pu7dmR1qE9m6biqrAzZjtnWEY9NZR/oPLSZfR1lE0wNCfDE
M3bmPMVBGeWCK98/MzKvv8SR8cOujzXpn58hG2NIt4X+WKAEtB2U0t8Pjhug7hZRpQdr+2528dGp
xu4XiaSz2tb6NyMtfvtN9NEqgzh3Q816oSBGqRWh+WzEUbxIoNb/CvDC7VgsOcNp/H2mCOaAj4e2
12TJDvi7Q/qNJTyZsuinEaOygFeQaxo5u9HgaOip8zPygMOA4X5tdFtfs7/kNJqX/QnhZn2F5Xr4
Pk+FB39MlVnr3bTDJxJI3tJPqI9ZRhs+wbfX7xW12xSlFm3bxDf3YWekW0znEeUXpfnNhIqFJW/4
WSuWus5dS9u3WFi/xGy2emMKPllQihUZZvNoBpX2yGH9Q8ZDqyVpTh6Gopy+1tVeeTEV64AcYP0Z
D5WyVCJzuhvzKrpUlZovKDVWnya6RXwKPPvBYeG8i7qO78s84BjOMdYtd4WZYoTM3f/f1Rtl+AN2
wri9DX7Z2belk+6MNnu9xSE2h1iOURUYWH7vGonjnRG5cDEbDljHeu60fxs5QU51JAz4f6fZcFSo
/v+dl0Xsoow6RbfbSB/jxvXPHibQURNnjzJEQkdDYjKl/uCajlgGMB6RWFSrnRxO4clu1R57E1GV
vwDwin0+G2Qg04sHRYj9CMYFKLLMMdmU1swG1TCgnENNNdSgPGqwP1S+8dIIPnWULNeZ0pZ7PeBP
IBIwE3OcHNOEZYOfHgM1756aUn2R8WTAOKlIs/Jk1In7YNRWhqQKnwNA7+pCN+PpXrG17twpKHoE
RVa99KbSL920FxR5dXbu/oDIapZ/+CaSR76HWVpba/lHt0PrNv4YYaTvGh91yXqOeojvjXDgEb8o
S9Tx7HF9vVlTd74ZTC+oBRiHKM/UFe7N2aEZymbJlzN9dn+T5/ef5LVd6/nC4TyKUVicPStCALJM
GnKmc1fj33sX2qTsZLcqdH+Zg2DkYGU2xz6OKmBIYvqIff1BJUH8RHKgPSqeS4W+1MeP0TMfwsBQ
ngyPshpVJcxxZs/OFqnr+xaxM9Py4rXa1cMhsXusZwbVXowiW3ZVY3kO6Fhh733FeRiyuP0+2epP
DQL2u2KNEEnjrngrWQ+WHtSeZwN9nJXfDtpjaU3KKmFte1BKM9pYwhrPkTGVEOB1484gWbhrnIQ6
dEPyCfoOoPG/TYIe8X92rcl/a8Yq2Mq5X6ZJw4GvMVaQajHAbtxq/vRyu00MNQPCyVEKEYaIlmWH
rUbVljqgVnMX5WXB8co0qY17qn62Lbxc9JZtQaso2rmR8+YB2e0m+72xWn8n75eDsgHtNuztEmzP
PPV603y7ORiUR0a1Hze9ryoX7E5zsQi/cRBsT5PrNNdGdiGn7HQ0rg5f4reuHkS7ljrdW6IiAFO7
cLJznGr28MSrLbgT+xGQoQZuQug/e2WdGw4Fyhn73ntugBGuj69RWNsH8ALBmX2eutJ9t/rGMROr
M7f55bTtQUWq6T2NwmU6YM7z5WeMWEH/x8/oAvvPz7AK49+f4bNhX1VqWcufYcR1K38G+pjGe63W
8HABdp1EiZbUTBAVmnMuC8s9tTNBFEg9zLYuTJayqxRxz0dPicjyVwq8DDdzoNdkjfZhVvXRNnPz
d+hi7JonxncMsY1FiZnHE9ZT0UaYMb42es7puzaVjW+D9RQF0Jcr5wAXuUVS9u2qbHUApTPEM4iq
f7v1qLWrCvnoXTlDPOWo7Ha1/qf75V6r7yAH6/FnVmNSZhiY7sY9Qj1IaaV/+lcXNdl3a6XcJbfx
yuyeAdSvhB44R5Gb8fX7neT6UydE+5QF5dc4rLXmCaiYtS4m7wXoikP2sdW3MBKNi+2j7orhCAI6
E+YB+eD/GuP4ifN58s0Ik24lpkE/m3geIJPcBDgRxZS+1yN6HAstLYFozY0PxOAhD8s33F/qAyks
5HaxqzOR9BYLyyzENivCaGXOFDbZJA5MhXZ6nDSYbWyy9JVrDiPqckzQkPgAJmBDDIEHtRxa/scm
J3D2SoPXtq3WAJSTukAvp29QmXfUh3ZonZO8153sZuuWwB9D5DrQWwNGhb9WjfVxAn5iwmMjkygj
Cgb/py/HKVgrG1nxyLPwYRCmszWzQV9XTqg8wkwvESgGcWIY+YcQfIU6z18kQuThwpudXaLK+cHO
LlqY6EG+mSUZb3hpxiXoYBNpQQmB03eNvVWQboq90j9ZEzo/1XaYkJyTxHxpMom4CWDwvzG70qpL
54852iM9UiJzV04GiJDvOjkPq7Cl1fX13orsFADEmP4w2L4EcT68mn3rbww03/eumhqPY+p9nTHN
BEc5wzNs/bFLtBMpkrVtQ0qVuhgOYvTLrArH3U0mA3PfAiLioxTEwOPY2/WTACtE7WZDriUHJK2G
T8BGfhV1pB9lrx0H9aAW4FKk8JGMCc36hQmpdp1RzzOKQcGseb7dDZBtsPxAIIOZT7sI1M4in5Wg
b1QKxer+DEi2hRyQDAx5hze20eIWk1fe3zv+a6DbdLqdnT2RYNHt9LW6QScQh6WZauQMKUJPYwQ0
b96roPkYuEu9Rr+z8GsFeSjPQeOvqOp9pCkPMtYKQzldZ8t+0zm7RkmhF8knaL2tbFxVL/cWBFFP
KQ1Eb/iHW5rj7NQB9Wu0q0GCi8G6jso/nDOPOq1ODn8C6c5BVzlFjxSegt+s7tcFzy9ZrHX9LW/s
nJKjrZIZiMad1nflHkXF6Ww6oEMne2xe1YJirRb1wzHo4J9oeLW36IdrXbCykrhdeFZu7HVcPhB8
SrXXXu34pkLc2UzTpL1mNRpKEUCZvRzVqgahk0qPTnI0yDFdrOPxMszYIZyGCn3coUzJzqIs2nMz
N4qlZ8e0UrayV+tTe1Z9HyFyKA2bzFYvAL+wPKhcDe37+VI2w3DfKdS1x3n3W4UUgq+D13lZCHg2
hx40zqpcy2Koo1Wgl+OK7yLodORnkNDvm+ali6udjeD4xxj23gqprYl8t6M/t1YAQo843LpypWre
xLHKLJ56r39J0tT68FVK9PCQ9LsoN5CfUoafMq4gB7Yks0eqTCjqQ1wNi0afnqG5tM8ONIcnvX0X
YWA1y7EsWbSV8tz6dvNMasVa6nnW7+TUyU20rRLb5YodWLLIR3c4NUqA8hrr9h4X1PhNA3ajzECF
SGRf45S8xw+4cLyrjEcpJC38Ij/Kq1vXjqM3yKvfajYzJK1d/SIbv4ec7qkWh7m/sTCxP/y2T455
8eynOKs0lTdurTnpW0fFqumS9jUBL3KsqzRcYUjTv2ejKBc+25JVFxX9spxVtPKMPWFpG8lGdsMs
6h+8ErrWPOiMTvakWxp0PCeKd3XhiC3KrOhaIqJyKdTpkOBUe5I92ZR5+dQDdD9GrgpUcJ7VNcpP
P9DBIs09GTeDvuagDJ3OGsigGNhqlt8H9Ok2Losa+tQzIcGVLQ7n4al027ewHPw1GBOrWptzMV4M
eAYNRbxXFaTYNpC40+FiwNrNl2lVj+TJMvc4FXrEh79L0yPuAhWQ9zo8gWXOkVTg05A2w/VS9mUT
9Lwgcf9RNrfYVOlpt4LUBdY/NLa1c7R9pV3pjdmjd+lob20jFr1Vde+FYVW7qdSVtezqI3t5u4ct
060D343eDdw9yokPbWc6fKesFP7eHFdVBHtrs9cOSeDX31SEOeZwbXMsmMHgKKfQFZWWLipkO07p
6Mc7mckeSc3bsQNtqez7GQvlXBB1Ys1q8zcnMaMjWtv1UnYjNOM3YeDFW9kNENRZZCKc7mRXjMZ6
6v1sPygoLY1hjGzzUFYLfdbgiDokeSkIJYcGstK7v3X0XPkWG315iNqgXbmDYt2ZUEa3uNvYG5W0
B7sB4PpTNLrnfMj+XLn9QfXj9BqWY1GJjWg1G9fWavDpkgmYXueKXNJVrrNQIlIEWHN8V4tSub/G
crusl84AhLSqFP9eNuM8bLcvRW9AEZjDMtKqqrX1Sm/EHirGVS9mS7LIQmWPMr4P3b1y9kiNsz2w
G6qcMf5Pd8aQPVioolxSrRKXtgvGs8CbQfZkXDbTHdSH4II+Vr12O2xQcC1Ojk7cazkOaGFy/Kcv
L2UwED6f8Nh6kiHMBMhUUFxLjnIUGFZa+j8KgOenIJ1IxOuJMaymXo9WRYcx3LUvh1Q9/ulV9bCA
MIYw+JiznKu+t7C6YvzZvnaKb//M9c5asO8JHtkWlDs7BMca5pZ1sJOGsx7shn5mPPQ9aNvWjB5k
zym7YSl81dzJrm4n+Y4CmgONhhtIVlSkDTidz4guVTXarYEG27fUgV/geelTVnWgKjmOk5JGayhC
txThCARZLTmtxbKk0MKnsXete3SQQCTNWkOgQJCzRPZ8K++qxuHkYeLyqFboGg4uG80Mz3VHf4JT
bDy5UFyXYV5B+J+7oYdhhWck5kJ2gZsbT2oWsVOwk0d5l5b0P2J1HB/ayRNP5FCttnAfY3glT04R
UTRsHHctu73hdxdk+RZ6rdVgt538joJsvBcKBtsTohoXUkyAPtkPfUdADC6N3f5Kmua3V2fDC0o9
7torbf84oqJx59ksVWEm1FfPTd71xO5+TZ23qn3T+CS91i6DbJ3P3Ce2EuqDQDJ0ITMGkR9ypEsx
kIbNpT6EBVxYmTJI5uxI4ynJ+XbHbUDeoWH1CM8/5OBlxZbyiLLQcmg05bXsZ8gHdaCF7CYBuJ0B
M0FewVHwxrEOHGmsOFs5ipiAtgD7NN7JUU3LANCK/rGuJKNykeKVpWqt/bNq/HhhTW79nHgU1d1k
gHzshTUQewq8XmaOnzVMTyVAqcZSO+use93Os3T1h6iKX0bnqt/wvxDL2u6T55xyzMqtHfFgdb67
QRFquqvDGvnAmYkBjG2687La25CJEg+qzl4p1CvxHFHJXMpHzc8sBnP6oYXqzhlNLL8E1aeIrSJW
RlpFhtfNJ3Dj/ggloKFgBlJvvPOgWkIU+tDnjmxKOfjPFBltMFtpHGXc/TNHXsoHagW2iGVtkGjv
j21uxRurGpolsPPpvtO08V7MVwrcPrZ4Vr6WsdtAEsEDbrqS6tE8+TZgR8Uj3p/94Us8woWHP0R8
59fmITcRBw8rq/nWvNmJr31zNDc4TuATl5VfkUSOSuAGk1+h+KL6rwMrgZxmBGV0UOH0kAnlrimO
LDJeKMLrKPO/UE1ZydtLQR4uIDu/bmpDXSGTPq4zK3dw5h3siwm9a5cnbrcTMWcrTc+wGges+pPF
TbAORT6nEK/27EvI/9p1ZqcF5mW0478z+7EhBz3PBDMaLpIcaprRoyQoG+3vley2g5kcoz79M3qL
FXHGAiz7sdGR6iKNgkmydQT3jFZBwOp3lP1cS/9cqeoQLZGSqFe32HWK63CLvFSpwi80FB1XuhIq
R2XWrSxnBcvG7JyKJM7/9pVsEQcWMn1z5BZGMIfduwFMniJWvYotpE08dM6+VRR9QhVJTazY0wcj
qT9l2DHzmtJXnuIz30XsBee8EK89iC2gJJDWgZHO3YYVlkfQlgPijVX8LS1NdemP9DBX3LJ0It7q
IfGgto+i9lUML5Nu2wWxubyOla31zQ4VgccJo4Zntndw10HB9FO6RADauz6IP1yEV0o7HEqUroPW
eedzbW4NLQm3ck/7f8JCrUNsGeL4JbPbKEQ0XtjRwYcZNlGy40hmc9g88kpG/fJvDLSfcpKjRuG/
mI5h7WRPxjV5LEMfPUR/NR6WMugJLV71GEwigFXmp2JwyN1p3aFm03byRQz5Sw7IvryaJl79HFXy
TRnnJIxkMCB3uXJFCL9h4xaxuSqx9D4a8wvczSzT28m+bPJ5RF6pSY3CipKghTL2FafhIrW9XW58
6JraHnx2hkcvBhDvzI28+hL7p5sH5k6xh+1/TZOxdPJ/DBr+1E7rI44PnBUFoLp7RrxPf4iDcTvM
PdkAP9/o2ZwRnkMxEFdkRyjVyq7rAtVCxN9bg7junm2/+2zyUN2OXvMAvFa5xK3uX9LJM7aaiT61
7MqBvjVJ/tlGt6mt0r/OA9XCPiVBlj1LIK6kziWPau/6oEEx9Lv5sYiJ8hyYoALmf6AvNBituz7v
vIXWu/VjWebNY+9Q3mVLCR97iqdkCcGkaqpHOWHSkmQJurV9UII+oKjhTa8jQLVlBoDuVca+XPV/
R7/O49D7aIhir2sjNi2xZs0ekjtJTkScW0DPK8XBDSL7RR2sf+IpMikcw7RL443OyZnKz8ltkp3s
cdpyTvKK8z16HWlX7LIo+vgSlzMQve62IqRaoIbTcJYNRcXxDHGWnQLJHBlyVTSCr1NiHZ5WA+jm
OiIn3+513SBdFLmLcVPr/XmeHIVTPzvJbr6EI4DAW1Vrfoc27HELTOVBo4b8hgHyXaa3+SOV1/gp
TdRdGjT9WyvK+KiIsV0a8ywI983ah4K3laNpUYN41YR7pobmv1J6ls8KcZM+W6CTFqWTDW9dqtQg
bnD9wFnmhGWrfRChj+NIY587LXLO8ko2RZNCh2qzeoeSATVSCnf2WfdVzNIsnHQnPnhID843Avaz
z5lhbFHanN1LCDUlbxE1ZdcVmuaiFSL+yJMQ3YkENwIvMsWjKNlBKbnaf3cD5a22hvK5RHhh52NT
vOnGYnrTam0nJ2QJmwk2KMV9T7b6zoQevsrbpEcO+kGMgX4H+TlaGG0kMEKsWCrmq7hT/1zJmD9M
A3uWHnNv9Ngy21yZzqgdb80Qo2wztqBNqy7YTiBBqVI2HGcQlQeWiyCDvCqmQL3zcGhLcs35KPII
IQMcYO7sbFIfczX+kPF86uplCYztpFOTfSgHAJVyIOPYuFDQabjXm1DclzD9rgPpvKGsnZaFohf9
aYyCE3vvh37UxL3kIcsmagEtVxYpt9gvxT1LarRJ0mSWVbeTe1vFBlRUWIW6MAXu/bmRA8hR51sz
UkZ24/2fmGlZezS8nHskEEk5B1q7g1IavQAYMACcwwZylDZC0KyxtnGk9is52hpolHgW1VTZBXan
3I12BSxgnhwOqHlViNvIwWyIty1OiwvJ7cv+EvxkV5/y4c6emX99NzRHv1qXFptCs5ySLe+DPN0C
p61P6BGqq8YwxmXbQr4e8Ep/dqr2PlVhNdq+m9y1iNAtcysUH6VTBAvK5hGZ5AAIouvCdki15qVK
xRpZDoH3hq7Xm9aFBlGkDdIjcOmq8xCIfJdWTXRIEwcP3gzKWOZkykk2ZTj+uWoLozuGTbq+hb5M
a7XqbdB1dfclLruWasQrUqN6+b0OHxuRpFdSYjMgNCq76gwZH31eiarmJHcSIy5HZVciyG+TJdz8
1s06Zzl52B+Vpufesw8MF+w/IgDsSLfJGFUBD55KvnTm0C1u1UW5SWIE8+RA4aO9VEafpTNyWNDi
6nvYVit7csL3cRrrTVRFsK2SRH/Ky+xTTmh1JICatIwfK1xtDhqoiHWA7O1HjnDf/ISegxVE6Kk6
dDBtsY+J9ho4jo2eFtXnUrZNU0NxUIN433qG/9JBjjPn0bgqgtU4asOd6nrJRfAJWMgbItwgrvSJ
zIxQjYu94L53eh0qytSL6MGJxa86qJuTgNr3Ql3AgOs6xccs6dOXQc3NZWq4sMrmUdFOwZqNHmDO
YFY6sgZrQJLPMweQ9WV7ymJ706I5fbDlyHW8rsS3sK9gQ6otenii3ZuJJ/CJoul87ZTreGzJUDAg
g98NEVmPoUieDV3v9o1TiKUcRcq/vSRhsZI9zerFc1MniNy9SeLLjePC79PjsYcCc+RN9ZX8EsxX
csCpLeDG4zBtroBEsirIi3tLSrb9vWZV3n1KmeA+bnx3a7DsLkiKefcV6XuHfBMFvGlMq60Mytk5
m4uzRSHBxV6HY/uZzxr5PTuu76v5CqzDLZxlNewcZlrzTDkuZ8pmfoCfVqeEPX04Z8BICjZL4AbB
UcRu/oYhyN2k4k6l1JTwSwUBlDncO659p6aFCmOCruiaDBsByv3I2rJSI3o0XCZFsWcMmvWU6fyL
KsW7yF6SmSbKFLm4DtbT7BCNoDiq6kFzCawUirJnPMRhnW3BoSfXbqnnJliwITkNWrUTyYhFrrDb
fVe7Hhzm+Ya5MZi3JEkebUspEJq0yyuZrmSvidaNl8TrYk7gNO4wfrONbNMYqvUssjY/u3ki3XE+
xgCANKdpFIwz1XjpAWTv4VrYS21eBKqcOlRntH9GjaDJ9nnvHgMPhjVfbiit9ngiU1ZcHHRHF5Jw
V4O4XBa6mP5zIJrvKP7jDiXXzFUaaToAxazAtN20IEwUaAQNvOIPjjVkKxzOx294eYfLzDW0O5+X
2muByL6cpsV5edBd/d9p6hDq+G9X9qvN07SgBUKnJqRB5tV0zNgOgSmMln0gKBvOsduAvDJVw99W
IKC+xG/diapwn85CMX9vT63SOxV1b5TfXawudomXfQ+CADV6bK8x9YHLsFCCGnuhAqNvynk4WKHq
cwcKak+9W7u/xrRSWNs8zvm0TFp3VDW/3jmwjbBvQc1arXW4KPjNyp6M90DZtn0Mjl7GbgN2AN3H
YCt4i3egJ1boSwXrWyxWAu8UkLvuoVl4CznQoJ65IDM1bW/zHG8QhwEZzttvIwcTkObgTRxEPEo2
8oWDEu3kdmL5Zd4Esb2oOuOMP0CybwF1T01bUcmqAM0JpA7WnlrH52uwbKL4bEX1sI5dO1260Nc1
6lxmdA7JBu09RXuSvX9uSTJ0LCzMc+db5f3XR8n+kCr3TalP++uT9BzjrLGmxk7+4aWwhHtwtUlZ
3LrIySi8CIPfjTkgXhN8YsANBIcFWT2i2/FW+plz0RPFubByq+DZnJJXywSobm5aZxpXlkAoykrY
NC0Tje1DEEClv/an2NqrsQ3bfp6t9OX40LefrZUhSlFT3Qv0wrqre0WUJOPmy8lllxXwnye7DoqD
5cqrJ+su/h/OzmvJbZ1r01fEKoKZp8pZ6uhun7CcNnPOvPr/IeTP2uX5ZmpmTlAEsMB2tyUSWOsN
qcp3OhLvRRtZRzl7D5knEzkp+0Gq2wACEIS7L5aDc84WtYHINU/tEH8ZTUD2j1vcb/3om5ZX7cOp
PsgfLMft+afIq7Fvol0yIrQeLLras5dgi7RVE7bqpvWy7iUo0uKSNOYl6FqQKWVGeUQvpvaIQ12H
kx1wsdqqiqXsWijpv5BwW+jA/p/kUBL12sr3lUuJaujCB3t/QorNPyENFYAeffT5cEUrh/PBqvHJ
OgV2T7VHht7j5fyjL1fm2vilgIEKpZtbyqH7fWX/fov7ADyW8pAoyGVh4hSB4jW/OFoRgJ50wudp
vNxLvVoVBWvHVf1NWU3sgoa6XaDcy8YZacJFk8Q8nf6o346zGO5dJdchRfFnkqJlfoHUiaE4Oi/L
Rimzg0ic7NCP0+/m/3PMqwMvZs881RuIM2+9VfcnvdH6kwWGTkAi2MveoxHz5KMrr8YwYG9cYKL5
WC8n/MAf7sFyognq97hLS47YagyFAkXNZIgpy2OMgbQCjY7hxqGZxPfO8Ci5TKapn3KjOMkFMkxX
rYOlle34S2tVHW601hy1If7ddJWiIqIhcKC8XwJ4BvUozH0d4UC0+N+HP+6BPF2+JkOfH/IEjRLR
t19M0ehH+EbxMgq9FjaqoqztvEEndJ6dDNLqOqjTs4ak8rJyE7jOohoONgSkgzk38qqxxwRNMUuk
KceLmPZ+rcnr+4hcp8bugIv4HHGfk8vl1GP+fjcZapfV5f62qeaHXjt9il7TXurB0Pf6UAWbEEWk
r1X0YwrV4HuJKDYoocY8wp5Wbo3CJ7LlyPPd9fpPuK1iVVgeaNJWb8/CQXe8G+3i08bVFl05csTC
muq32umBFBTlJ7mNFju6Fj2WOSwT7dGqC//V0f1/qiwHVcW2uslult2xw2lB1TZBr7wWRuIf8MZK
oC/RTSAHzlixn7I3Rlr4ZLfGNtNtD20MXMQszrrmGO50PVGtq+BXOFjjgKwgmzftUCE+oi/l6P0y
dbK1h17IMRjq7oJlNB4P5jB8lhQMlhNmo8BZffs1LZUdQkrjJ4KQECbSTtvKMPbus7aD/Y75ybfQ
s39E3kTGNqF2WQ/t1zCjzLyIMvIVSW9jMdKPkGDGuZGD92ZeYplZvBs07yyHZISM/ddaeetiHNJD
oVDbhkp5oJKcvQyW+WEqXvVtTFt/KXTLvIQWLh2D1TpYXaGJKGeBbn1Ba71+6c3cPLi5Oy1xQhVX
kqndOUtmDW14hJ/hhCm1jf7eseEP9sVEm3ke7kNz2Ne8nVaySyoZnT01H68ZEIVnzw5e5DgeBtUG
8TpwQHH0glY11ikuZRZgEMYRNL+7CnXhfcuRK/NL8d3T7HrVlCgBYncXX4HZALCYJ0K33gCA7T66
BEuYKKbCHPJPWIRsJIErht+RM8OD18i7k+jq5NbqurbIerJzlMm/d3gIfiZ4t8xnbD3hP6sBUcmJ
sX1OTD9YV+SMPxR+VJBbHwmphoPmatj8aCCEtZiHtRFq0wGjafV+NdjenP6k6eSV14m9EXyVUf8a
/itq7sqQuEEBYyEDH0vk3Sc9MxDHavZ+l0XHqvNCMkF9BFrnP115hZiyB7LQKyECR4pR5wtKshm1
UPP6V6TXyoUdO3V5Iz0S9WpqkxKmH59JcMV8aefDhzAMB+PIFJvQPqmWbRb+iqaWrek8iRsZtXcv
4+U5O4DJWL0EJjlPyqH+P/GGqf+Oxyj2za1Hn1x9ogfUaIIM6S4aBSTTTel/hEHmXRCJAUGoJmg8
j6MNW2HU0tt9MPZ/yhClm/AolCGIHxGCn8A1AbMhZcmoqy9MXvVHG7NhxP/s1DoNrSpWIZIcS9lt
4X27m651XkovrA999dEafn1tUmW4tYE63MzSiZfeAHjxMdbnmCq0UwoIeA7xlTL3FixV2JUkCP2Z
FB4tZ6F0pAm3jQuJ1wOJfxdGIq0QbaaeFJMZjS7V3EBwMplNh6DipKDL5qZsnOyS9Ki8tb5I139N
PGYTyyJfMwcLR91klZudpK47J6pxLzLvQ/Yeou+GHo98M+37+MMw57+Ml/q0GcPIPSSZ3p9RFhnW
XoVmn+yidjCg2jJrlsvLgEri2pmnW37nkZI/Yucy8rHarAMFEa0xHu/3kDNV7KH7hzLvwihab8Fn
znyXV6IorfvV9OfqMfu4+j/HNe40kaiUtem4DTk5eTXCWE94lkYvVe+mryl8BIBqA1o/bpG9Nr6D
5Dsk+rWcNbSC46Dv/yrEhBQjALakssZDNkatesvUujyjp1VNawxr8fFQs3PTRAWo01KYxyg1+YCM
k/fnEnethPKMnFXn8dzVEGKJ8hdv/tj78xcgnabXwI31g+wl8LFvKYYAOyuS3pBEZIpfoF7GZrJX
OR+GvXm9g1kbgFfkivWrVOEYBKcVBTEKEFcFGOQh760NAk93eRy9ITkbadvKMpVPBSAxxrNfTRFF
W+rp7HXyDB+/AmJFkIMDdW2QmblvmesRv7t3K8VvYC7FF2ZBidg2j/dMVetEuwhf7w1/3QJJUn6s
njnBhjd6sZECVfUE2vqvWSj5xUYqVsm1sBkxRZg47OQF9OYhK0v2KyYaQOOwS+7n+CHSkPYT+U0Z
IvhmPZ5AC5NXAxnHisugdLmc+5YN885HhXTfDuq74NmGM1HRbosG4ZBqMtQnl9Iep5sm+onb4QKV
PO0b/Op4pZt1fEE/BcfAJMR71hr7j7BuD07thT8BGv8TqahgpK7xXmra/KgKvEtgN5vC4OAgewkl
zvv42OCdrIK8W/81YRX4BDh5+OURy84iO3p3GLuiIRijh8FLPZLqwZunW4pRgAMtxv6QdAI2wkyB
QoYaF71E/19mkZqu9ijr5CsQrB91nZW3ph/U17BSV0Fr6F8CV+2OLar08/tC/0LpLV1XiLXt5Gzu
tehCnZxh0t+R2OrXRd7pW8P2iy8NwORFXGaYGfQTuSwd0E8WRm+ljyVSayu3IGuLL7oVNIeSvPIS
NIh1hreCB66S1ysoX8PBU5rgo5ogsbHhKwZdAewyNGsMjYrPKKs/NM64T0mRD9c2D3J2Q4xDNQY9
EiGSAL0dUSRD3eR1o158iEf3q2Aei7xQveQjqigYBKqX/xYnZ/3emP57HCq6YFpIg2RTnxqLEdH1
FU9DDysCDFArRQRXeTU4UbFTUjSg/54QbnrpprMcnuwOpcYgt9+7yu73crmIyA39x2gCU551NSGe
F/I8Q2Ea8QBv9lW8q2J3at6cGq9FjGS2TpRmi0NYH/tZ+LNRMvdWO0jBs0EoPqvAvVmWof/jtpRi
gzKFZIcmkOFW7muSTS1yS0FzBnZTHCYx4NtqRM7SVLEdzgVAiRB/172iJPp1TAtlaQmj+/RjnDdn
v6kRhX9gyepXIcoJwFYw3VzkA6Kgj5AON9DlDqoiWsO/Z0ch+0aTGUCMf7pj2p/TznRxQIOQgi4C
QFAUIG+Qy/IdFeZsH/GjSOz3Ib+lmn62eXaRqtxZF+4MSH8fCYZPeeX/lOov4Zg6WyMAEyKtVFo+
S8s6juKTnC0w24T50b8VlTFc50V8b5Il2EtrNwb6cOMI0GKEriK1OHenNBxvOV7jl7LT70PDPCTH
047KY+3j8yVjSxWDI9fHGGa+hzPfQ8bKSTYL93toTubXa70C9AJ94ffSGND6dZx+JbkP1y7wA7ay
Xj21nOtm49FhoEodj/gVVLp6Mt2iXg9DhuxAp4vjo2lnJzsdtHR5n5F9OS2Cvet20T32MVz2KVbo
CZmwvMrjZwevEshBSbThb0UWzTXtL3hW20eBSeWzCIvppiTxQvbkAqU1un0yud19rGYHsw2Cflx6
oQ0nATecnelM+kJLMoQj6ixr733AVyjADuju4QdNkTbgAOt2zc8evy29zovvOjn8ZU6NEZL5fMxo
i3xTO2b0bvjee0Yq+6eHubNZte4XMs/NGu0Gc+lj3LSZXOBqamK5n5FZ6QtvKPtLlPrdUxra30G9
uZ/A+3ns+Vp8dBWEMp2CLXBQu59WrH9AzgqpJiG/LEN7RO5xl/oE/mHyLzcsxGvkHUhEDab5aiMr
d2yjZPZ04A6lX2C/KmJx050qv0YBPCE5oeljubRnn1oP6NOLFutPak3J1840ABS8wg4jpVFw5Vw9
mv+LsdDPMWE1w2zxCA6zsYN7MUT9f9rHLQUeAblOHgj8XbieCk2sRIak4dTF3VXMTa2b7dUIUxda
M2hSU4kccyEHA3ZLS72oys19kMMDbjyxeer0gYT41KtnXqPxu24Wr6MfjVfkiaN3JDb3EQrjT+rc
q6d4WfKnezFb5JyWckyjfvOClNxSjjmiLHcZ1j4wn7BIn29oq+FwBS/+Km+ooI8H9AFXG7k61wv7
6CmY592Xe1p6KGsUV+TSevQEXq1Iq5t+uh9moFbeCZ3N+BikJA6wzFiEieEd0DTrqqqu31xVdGvh
GTGQUULi8Ub5pVwK2x9WVeb05yqHb3y/kt250XUsT2UITO1/zxpzV45llY8raoIdslxrgkDYdqaN
l3WLuwFiAvnOn1T/STbTaAIAK0uxLlzl95itmby0ylEl4cOYnBBhMizLzuwv0GZ/mOnkHzUldp7U
uQkjsagMJ7jZlWljse2gSGANOzl3j6qadj/2Ybt4LCoGx8RPuxarCBLuLdfBT4GErz6yyYZljd6R
UvviJjCFlMNxJpSNKwINi0zyufChlY0/UusLuukYdk57LSCQvWa24SwpOCY7OVlmCsKDOjtuOUvh
Wb2VCdL9DZZUS8fSb4rGLyVjw0LBkD5N+62MRRNQ34+6AgJn/jFmVIkFCiwVlkc122Y9NI8C4b5N
lyjfZI/3NcC5vy9lv7A0HWVaRyy9jlPYo7HdQKDu8GcQhRr44VoCW2Ee+3taDrpW4c7SUOrvhUIp
k0M+Nv+6tzKHyLh5fEhFd/LSRLtQbanPGKstAsMSFzl0H58nedt3q761q9XfE/Msf5wF0Nr0LJe6
omPBPK6VarCxkcxayu5jQsZpIj5RCqU0OMc+fioIZ7DRAflxTQAAoex/rUqtnCkX3qJMvYL0HgS8
ek6eq2UaLeSs30K7SzPzVTXHf0SA2M5Y5NQNoRdRHghH9yT7fVsXpxEC9J8ROSybKvyiurn3PCJ0
8Yp4//Cqo0lHHZCiS6yPr8DjpqU5Tc5OTlK5sDdGmPmcOliQKXpzVKoJVaO5C0ileMrG+UhCTzYd
Gz6nwhomjGHjpMnNKFOxHMxc+VrY5kZvzP6Xj7lFhjrJlwoxJ9QWas6pJcRP0WLhgrpv+aqmCMGM
nZ0uLcTptlNcYp1rFZZ1GjsyexBO2T4JnFyKILZPcuLRYM/9PSmrYptSW3M3oIPGbePUnzLCx4t8
izngTxVV+Q7ZxfnO92s53xbBKYqneP+4XzNrr8sfhJQ9yYLIPluojS0Vmx2j6gft1cy15t6U4ZAs
MWyuN39NpI0FxBbbxG0zOGzV5ZJBK7oFEvRi+1f0YLvJTNGodkJj7xUHNdD0AOE+Xv/NT7bW1Bv+
/Ex5VRfhFwPK3338Hmvo2s0pk+lw78qf0ZQdcgROfczRuV0FvG6hwvOvl5NBm299Gwn/x83leO9h
rYI64vmv8Zp3g9BMNhZ//jEyHvAUWIGSPApv96S7OOpxsqzsGib972aCl38NY39VpCaklXnc1lBR
CCa7WLPtCVeKa+TzavtVdexxEzdOtR5Gw3pVK0y34r5Ol3JWCwPrjO3jp5xEY3p4rtISXS5CZ7Ls
Kwq8q7yjbB+YA71U/ZE7enGWc72LfpvfoGerZ2WxiJEz79C8DH2OrqZyRLyQWm6rIjo5jf1WjslG
htQIdPJVARVTeJOPj0fT4JoYwGRG/0kOPRqE3vg1e0SWFfJnTWVn19hBas8Oupc0tTqYt0OzSHxN
Pcgx1/E63sm1i/k4IUHQdi9xMa5KsD83uSAuDNJOCTUAOdnX/ToG9rk0mlR8HTWKPkPzzRtcE81D
hLBNrcYNxbSu8ELab4EBC2xyNPVsoCByBVBLdWFe4CfTL4qx5bNA8XbpqONLxSv+WImmPcorq49/
Xxnz1aMbqqhAp2O5leMzrnLTaOZPtzQ9ECJGGWw5ir7KeBkh7yasyCgWVAVo3aEyttPMqMrQwn5J
oQAswGJYP4Gy4fncmd91nLGRy0ME1nVrLH+BCVFIILbR4nohsyGxGyM0gmeojEWbHz1VEQ97xNN+
x8r7/on9675/xcb6iYrJJc2r7jSJ4HczZJnbLMpQRY9JTlV995HHWr3919gjPEQQ+CTjBoDR+7DR
OfX9516PW2tK521Fgbp+F6N4F4/owWnw7pC0UdC8qiv9jAB198XvIKkwHGNAiqpGAU5vVjicenxr
+qZvt52r2V94Sv6Kvdl1krf1GzJRSxmlDCpfxUEtlkh021/skRIm6AV2bkGJk2ag8KGrsnIdZyiN
YzWXvYUDssiaXTVrbe5O/VSzn8BcRobUYVYsOxhRnG6htxwHeYnE0cbwqeDLMT9E8GZRewpyjSX6
h9uw84ZLo6cIT9YW6hNe5X8MG92a4g/fC8dTYMB5rLM0/qgQSV6TDrR3ctZlC4xLq3hO0SR4Sudv
87xIa1MM2kAsaSCx5qYqO2NvQP2TQ5EHQivDEfwMpUJdV2Xis1PgoQVbtefL7k+LAEEdakldcJET
jpyNppGPfLKW480EaUdRa2WLu69C8oGKodcKc6M1uQeeZR7MNoA/jVWcevrRaIbuqmHp4U7oMkHf
6/jiTS4AJvWYBWSN5JCM0i2rvdTai5DzcqhpbIvvture3MRamB7AJaGG7ovPXcHBG2JXeq37krUO
wBNDC5YGv+Q6gtC58yp49uXUROs87PxXaE7W2av616Cx/Vc55Fce5TrEG6ukfQ168KoJclRXD86T
kqTKASpeeE2NDkG8Ev26ZZTa9ebel4Gd7kabIg8ylIJZBwcxvMo1fkJhpqmNSxfBJdkNzUxlDs2z
xR+EpI1l+wucc3s0FFgmV8ir1siaVa2laLL0mIIvhJ5EnNBFsgNMQwU7jZNN0Mfm2a0pOMbRm12H
w5s7/OL4q7yEWTe8VYGDJ3rgPluj6N/y2qQC1dtPcs6kqpPopX2Ty1LEtX3b8fa8iql7xOMHnDX1
GCqx96RPvfdU6cvO6SCUzh0P/bNTXFUviv1mBQV/Z88foEh0+rHvHBTlgxpm9sjvAi5muCg1O/w7
JHbGwMor17P4AzfW1R1a07jP6n3g8wH4dg94jIdOtG40wL8cPqb976rE6KdkjOHA2tt+4hCrKyiu
/EWX/28TYZFNF1X0K7d3kCPEzKq+X8q+39tYSeMugNXYyDdfza0YOCGk43YL1QN/r65DCtpW9DOS
vebFVxVIJbPhXj+kpz7J83dc1eNdhDAOuBhnRLW+pToDsLrh/bESugLSPxToAVnuWfZgmOUnZ8re
73ND1TzbxYiPnGnZazkGje6tFu7tL9hEkT5nSlmeJXxCzknUxP0qxYtaLc93fIWaVmhQgTt46ChK
CcahSX7GRobx5/walpNyvG285x7eAv+lMUoGM+bQhxWyqwVUQIzmeuxk658AKjca4K03r++y5zSJ
/9XL6ekzvEjOzZFtEn1LelRpcqA6GKVk1cLyoB/93fe1LK8WbpstYanFBznd2JkNNkiLtmkfwSSL
h7R+cucMj1p04/7+UbDddIXF5fDsp2nxDEvwnM76l4HbmXs/S/PVKGrjS2kj3VJDzwWMhO5lZenH
orb9LUZIPWzotAYxEeSvBk4AG3wz9CNOW+NJOAJWMSePtzSpokVTF94vpJv1Yqy+THlDlQaE3bMU
mojfJ2tI76oUJMycXeXo9kJOyaBh4DlLNmnamZYPwKA1g13VDd2Njd1y9FT7OXN9B9kR11+rI35r
nl079zE84LqqyO4dUMckk0urWcl42VTQpDy9j7cTJNGDwsMyq1PkWVMyqokXKFdoyM1rXMwOdIap
7rMAh1vfG8ytZ1EtN82hekbktlsj0oM+T5i2eNab4Ulre52XVtrt63SsT1PSpNsGHsduTNXMIz2r
qDtrfMr4DjoA1QLUoJOmRKDZM9e5VsFvaBCTWPStGx5NqzyYqWZdZJxsUhmCxvuiMStzK7utVQeb
THfEYmo746j7HKvllWxU3WCsKmGW3ecfoySTMSfkyLorw0rfKk2uwnBOqUV6dgF72x7KXZAL5cre
Trmija+cdYpWlWP5+7BLgoNZ9O8V0sIHkKv2VTa+1tZnFdbzY0iNfeeKBQcZPW/6MvM8cyM2Zzmw
b7HGS2nRuNCrkHP2SdAnJ9tVgx9ubv2MDCv9DHNhIv0XiLdKLTxsl0Q92yvWa5c/75WPXbQ1lOgJ
iEZ7xgKIAn+Sl19ja34P54m/KEuESnuUknSfRFtqGsF7V43Gqipa9yIwo9gZ3gxqBXNwQcI2WGu6
2rwpbl0u0lF3f1SBSXbKiH0eCCWOY865E+O2Lzroh1Hlsq01nPfAzS+I++VPyUAKTHO2QP7d96RQ
3GuRx+/3mABwkm+k9VJ2U+jpaIdnyUZ27d63lilsk4Ps+pP4UZaNyyOe2zug8ZLYc15dFAmetaHc
W03lvJvaYJ0sJYbJPUeJSVeWpRfnG0yRXW2VjhFAIRSflahNL+heZhf4num9aanPUcl28Pr8z7g1
lMmmGzzAMRp5fSNqgJEGTrjXIMLuKmzvnlSccQDedsaPFh5M2xW/0OXJMRiAgjtprtg4qG0eenZ0
F6BoLegKzJGnAsNTR8l/dU54JRdYf7g4Sa7CNjfPZaHEWPDp2MVg5v5qtVhpyFgzgD+ZNMGPzKRu
z1e5oNgLVxQoL0WJWeQ96yiYRLxdyeV14/dgJj6Xff4LaWj+r/Q2fZsUDJm9qDW36NatTaPNjvbc
ACZxKdUDeT6WevJ7UF4ZKebsC3nJW/6c2860lb1H3OM2lkOeyc/5/MpZeT8Radz60X8svt9a/vyQ
xBvHyVr8699wX/i4uSj9fethJcqW5/tIOeUJmmlwa+ouWtSTWnxyClJXUB2gpI2F+DBTuAzoRlNo
rjhoBsm6rwf3GQMqwFX+dw1wyVPuhzjQNfW/71DBJTlolq1+iHEtb1yOHdXGKuGNHkXXOBSQqI1O
e9MskjCyKyvCshuACNyXs5DWo/uYlcHB2Fo3LWyP/+/r08LqcVGInxWI+Ucbf5tjkg9xvJH9EDc1
7BN5aCE2NF/KUd8HhVGrarHm0cCJ3AwP1hwi42SEN2k8v2cDz6m0ijOHVGM3oQdixqV34TjrXaYi
MdEvpKCmkv0+yTE5K5vAw0ppDAxzbc3Bj4lhzBBJCRAN78L4udE09JyKCfR42sbPhWvGz8jBiCVH
yXwrx2TT5VSBLGoqddacy9YqDk3j9Fsvd7unCq2SZWd52ld07g6A25t/cL2Ae1aV34waeoDlVt5T
3ejZtukVjv1dWJ5jXgfrgUTCW4Kw/UKk/fjLcSDEsNqIlO94uFk8tBUDVTi3vvg6OMCCxw+OxY1+
I9vBP7EzjE8z1M56Fzb/WBbOz7lffA8NB1lgd9VEIJNSM1Q54/EVW/OWfjfBzh9QifbQEi2j7IpC
mxvRhCVGhS7Ym10VifzIrr6G2+bAec1Q0IqdHjn9wNGvgPaT9ZhZzrPFmZO/WVy9u4U1LvIuD78W
bf7JAzr+GWXNzvWU40jp+QBkyDt1WovMl1p9emnsHlGU8E4lCAPPTlEhtHosM+26+UTe4ZeeJsZN
VQOQY2USLULbaj5txelgxjlkXdisf1HUDxleVQhit9WwNfxAX8shHKqfU7hpz+44tpc49lVqpdy5
Q9Kcamij7Hn8roNK5d9VoSfa4AO0gaQev1iuPeNp/PhbDMwLzwnec0OnwsYo/Z9JiDhTTar/jcKU
hwh4PF5GgIX7EIzkvveKDo8txVyTnbBuWBNbt3Y2cUWwDDwpQ7KBkz0uEPLDTWyOSD1v2ueSYKDb
1bf/piD+GCvjTvAKQuU6V6hMmcF0yC3g/bWDKe5fVz544L/Hen9r88YZJvcTFO0xxJX4lw0Ci1dr
+tX2kTJLYiu/wWkSO3wRrF1mucEtTDSLT/aQ73BmnpYpWelTMMXhSWmivF48+jM/kh2hG268xEam
/U9gnGsEOgmOVxSauy00NPWg9PAW3SIUr26Tmlc2BycvNFS0TeuPoCM3Dh5VYA5dfS1jDaGQOZKX
jMDOS7GxkSzFPhyrn/X8RFOqxj13dv5TPt+MNHLPMXMKNlWAZWqE/AO92ZBFSDbAWZJ315vidVh5
41Z2O7QJV5pdpHv8uWKObuhNKk4qUFFIKBXLS0BuHNQ0rdgh5PLkZa4KSGm0Ub233wyBY9dkGy9+
rJov8ItSfjGvPcqxBnPNbdq16UrOqpPr3OYFWdzYi1K0mC6llaCWVOfLjl/3h+u++laGngIcqkVW
x95zVKJGBAUug3ZCKNRJUJbwmf+EJloGtaQ23GdDzfVtP4eGvc83V4QHx6uio2zA+v++kt1ECaNj
6k2gFh8xQl0PoSEOHJ0YlyHCU38vuwfLwccKeVc+/dKStFyGueKBRgvgO6vBm1Kr+lk22eBjXG5a
mb/ROtUAL+rpZ1b9npYxcsyJqH9QJy23j8WGm5Tnvv2I+tkEYMJ4Wi/cfm82trFs5i7+yvzPkFVd
yVktEckWc8JmLWcbIdhdQOrYzLoF76BjU/x47WZ775ZjtVIwmkI0FhZApGPCggycuXHyVmwbFQX0
yviW2HOxjn3NnkMPdgjzsGkYF91LLAx/lOFk6/GwVPvU/VRTAVIAg41e0bpjr7TRaUCde6dX+kX2
gshp60XWGNFJ9ov5Ctv3ELVd/EFz/BqofSoqijTBQfY6L2JnKS+9vMcURWtSezPie7xIDVIGKzkl
GwWk47nGzXaljCiL+8gCYfg9D8rpyW7D+9Vot87CzdqG0ww/MMoKlQcswsJp1eK5DPp7PMqmw2q3
2EyIDh1zOwf95Yod4grEyDEZo9ZhuYmi0oOsQ/KShzEfyVm+wkpSa92lwtwGs8qF1arvLfTuW4Lp
/IsdaGifMoxwXbEXCLSu5KLCsfJlb1OClrOD+zJB6HvPzK492XaxUGOTEklnaW/D4EzQVVDeeHTl
rKSzytnCFcya/vfOMTtebk2zhNLsrRKLjaNhKv05+3Mlu6qWNzyHGm/1mBCqDcrSsCYY2AWArvH5
kZaQqQpskDU0FnHpnkkeMl0hGzmZIHQrJ2VPhJTr7nzDCtWNTMuSYwMv8FUd63YthIMCB6i/Vzw9
vL01G6LJWcTV/FugFQc5KRug8ytb2MNTEaHZE4chHwzhxceCogmSxM5T6aMeZbipDrWmNd8jbZwT
wvpT6IXemznt5SjqnGjxUoAMtcB812dpG8UwfTSZWBJkibqFgVutp7nrpB0itTWux3IWn9rvGNEO
x2jUq5Ns4hwbiFUOFfIk/NnTqUq25dyzpkTZigZHrdzrb40x2ldJVZx7rYA4LpmKXY1L8GCt1Awh
XNvqlRWiXyjeY8d06iCP81nqS5y1qmcpO+N52nmgvLvqMz8ewDXPqS0c4jErnhX62rQ+UOeq3xx3
3jmAcV6pw6uBGzvSYqT0yjL9CDugsMhbmfhDHVUb5CBGrKQKJ7Nb2tqYriDamvDjiz35bPcXu8r7
hd/nf13gDcjb/Ktv9rMzYNFnmA2Sl4ktBdGcuYs2sH3IoArstbx/x+U13Tpu6z/JBtxHtoYuYazA
7OCYbPW+uQ0tQLren5hKb91Do6YfJrn3pyS3/CcPXZdLFSpLeZNH6IA1GJrwyfURqhXiNbK98vj4
oaUqjIU6pvFOjslYr5938xSN1vJuSjLlMIs7f2OHZKOS0qjAhDcdhPopQCfesY8ZBYDNZNn41vEs
WQ7V7Kgzad86Z7R+qd43N68AHLeARBW/zL/V5YT1Htv+V1NFr6nMWpiBqBzt6xFeau3MEq1uiUus
bbovkGbsRZ4iG+fawVmNbJXkQ/lqp230j2o0X32X2smA9shKQsOFAl0eQU8qeTNSPE2BEDpGN65I
YGnXdhyXSaTgyjIUWXiw3YiNlK9gNsaTCwQ6+2dsBKPlmIfbICqGizFnhmu75nyP3YfsRXP6uO2G
dl/OHMAud9BLmcdGEVRr96vg14NEquurAUmAryRJeEml4gcnH175fundUgAZh84M+43b1uIdpZJb
0unZ1UfuYjkKHma8B7KTiOz4rXOg0GVNYe+HXk2AVZnDKhh1g09GRnfAqkdLHG8tZy0HoEGFPBiw
/NBbYxo/bdAg8A5qhplGkRfqczU3RRTmMBg596D87K/sWUoI5gdPAUtdapRfnvUpRX4iQgIHb1m2
5nNXTvjoe2q5552tblSfB22yDkWCnZKMKPVlBN3pOeONvZy6rt7JYdTbqeBo/8gl8i4pX/9ND7X6
fmcx3z4wnZundelZRuROOxxb2/rxWOTn8Hl0G7G/wIbn7IdpegDO3i1JDAZ86RPvKRfJjxIp+6/9
8D+cnVeP3Lq257/KxXkeYRSoNJg7D5VT53bb7hfBaSvnSH36+Ynl7drb595zBgMDhEguqcpVXRK5
1j+gcBdUqXbpWififZZfQfpM77GH85ZIB3AEiZuhPTd9UfEpnjisLaWzlYiVx5nrnqdFFJ267bCo
mP86HCqvPSHLs0qmFhlzFXkLtwxj3k+V+ypNgAOJi6URtjThBtBVt8nE2KGPpJyN2gbHRW0g70Kc
qVmgDPr6cwbw9BBmuSvRVeSPEYdfVCzRS5WsUELrjrqjeefbJRSTXg+o1NXf89QFHuDzEazQvTsM
45cSr4sfPDdXUCBEuPJDEpxeln4FlDCtZiSFP1Ax8jdW24UPQVRj7BP08ckebfdSkh3dTTLe1TyL
T2JR05j6TF7UkRdN7smzURn4+/jUlSXLZFS+V94kzG1lAz2VCCStHdN0N709jnft0vj8QCQcNQ7N
CEHIxMTJ0i+TrfBi8wMJJnvn2w2GmUsSQ5TohJKvnq6zQyk8CkPJeO0aUxTstLRrUMfOUECu2ZFL
b3yGIvI2pX74Pvv4jusOOw3TzfM33JR2QuvD9xBzZ5LMFNProTgMS6hxGjrL+cyuGxglm86dusBS
lnXN0v1gttLDET3rN+oCoK8/jQb0RuqLL4Gf2ziMeuLaDKNzdG29Ot2G1JEVTfZd1ZX5wWm699vk
b6fPyTCvRoOF1G8T6nyQ49YlGEju//lyKorqg7YfSxbN5FSNoy5xEKOagCCrdIqnpM7wYNHqd+7f
xZNq5ipPLrojH29DOUvlO2mlR0qhIMCQf7BhaiMxsVxChUV8x49JeT3nGlWLbWv7J72T2scojZy1
vqineHpovMjUevRxXHzHvkRgV4ZkV1rL8K0eYjSwGM8gGW59qWO8o83jp9z+ESDrAmZ+PYnS+4y2
YLcFl1AfGxEbn/r+MfZM73Nl42EYwgvYoT3gfi7abmcbSIkhthGf3Zj0cYYw0CK4kLxOa7FIWapm
tqaMJ3HvnVUXxUR9q+FSI6oMxVW+QfVBJizSZh619AFRb2fAh+e/jKnAsMWRbxzCYZ3NUXlx4oYi
19LYuR92K9VXM2oQmjhyWijbwrIhRk2oJvDE1gqxErrFqqPb9aAkHQczxy9zOVONX19CxZl+N56H
9v46RO6d7azQLDTKTf5LhtT/+mLqCuD8Irxy4hpzCb40dRUVVw5DvonGbNwaUwIDqna+WHZnfZCl
naueqoWpHtz3L9w9rA9Ulopj5dRrCirxOTaC6NzDrzqrrmrcNlHJZqaL0h02CyrgrI/mx8GrcTes
oK01wVTsIj+H/7Dw1nRpm2esYj4qYNsV4/YXuJsusn7Xl4vynoK/3SBuQwhlZWrmQ1LO04WbC0ZZ
Uq+mS+3E+ooaM/aTy4wac1xvuqhuIf2sxwOQfp7N9g7rnj/UhGrUtW7dOQ6a04jR9odSZm8FMPxv
9eAizxtNPxJT36exxJ+pH8Z1LPm3Cjssal1UOLVkL8EY4pyJoji/DEopbhLsZisXT1apUS5hc/2U
zlXyFPPQl8J+vI0UVb6vjEbcARnowrXnGh9L7k/KdGVt5D4pbQ/qIMqe5oOlec2h0Tz9GCVdeE8W
Pd/GcVl+0KlBrKoC07tU4NugBZs4gnrHbzXBXgYjo7jT+rdw0rjHZeQpp7Ed3pwCfssQtO5GzaZh
4mwDvNR3qjuGc7BmQ+utjMgueMJ7uDjMc3bW9QxLmOXovx1TE/ZyhjrCjWNdsus5/renqrDSqJNN
yGd/SAo920CxMvYK3ZC3SXZCZwJdpgXxYNtd+ZK7VECc9JQYaHgb2rnzBb/AKXZOgJ7jb07aUGpC
Ge+TbRjJ2pwFAESJBqacJigJYHVWpt48h3w9a+qjIxLNi09ZUJNpSzB9PAwdqOtpaYzWjymNNRmS
Z3qH6SXb2pwczUV4vnxiWT6zTCy2WLSI+7Ee6n2saeY6DGabbnshGTK/jLorX7weyRV9cp2z6gao
d+6dMMDGYJkNtGCPqnWP1oKV3CeVAVSi8xGwpalHNzlKipYry+v474ikrrdZjtadF8X+kwo0Fw3b
3GrcgzpFTcRpeapaX9ypHs4IlBsQYVA9dObzO8OuQM5lzWlOuuyMcnJD5TEc78bJk+Atqhg30D7e
soHznjPEUZBArYMP6RQizmal5Wdv7H5o5Ea+Do1+RypX/kGZBnynZ8fkfrYiCdFtdWc4IZmf/Ji0
8UVWINLsNEPYLGq0j9Py7cyTHNemKbRjj6XxBUbsvT2gL6CaeQTzkPvDRnfr7Drktej/+2AH/hxQ
gW1p4TvbeUgyME4eLgXrYVwSC0l7FaDGE198QUSMBYPZISEII24BI63d0Z3fQ0g+28Yql8+6az+O
0wjBi3EnbnENjZvqiLZx/NHKqy1YxeGu7/X+TNp98agJ//AQBcISrfoiLKNZ24j88eN3/X0wlvqx
M3veWD61mzGMy0/s3J+rYgz/GCZvY0LQOJallPuhgDTnUcY7D91MvcAWxbpxqpSlC12zEOj8tHN0
VN2UnStmfnp40MnCfsgtamo4nsZ71R0mo9wW7D6eTd+JNg7GS/spy8XzxMcAQGKtOvMyMvvJvKvm
74GXctucAsxdFwQy1TSPdBWZqjbwK2pRZHVX/G/nYaWCkiUSbBs4TgcBQzUmfD9tNqbnjeiStvgJ
O8ipxEHBx7f8lNQvpgC3u3Zip9lff08l2IQVuebi+PP35bqf8pTPQJ2ifodeah67GOYCNzB+pbiz
4IfqZo/qeuZcVY9u8/X2c6yFrW+cIWOBVlgPmvQxdyqGozDgcKaaZz6o8UY68T7UYcd3S9h1bDmq
+mZeW1ngb387g80XqtXYUQVbH3r1xdXxLvZC2Fa/GiylVrMTxg+qDqDGnZTdp4ve0pFNXanxsCqD
DTDKYKOmVQ0BTAge6JqBJaCKAR4SPrj8ykYNPPJYjNratLEkXVAp2EyiBU0PlIX1oQiLv/R+zTnO
zBL8a5/nmJVEUwhLAS7f1tLguqe+Wz0kwaCdcDzw1kM2yk+O5zbsP3l+L7oJH5Hgi/Gp/qSimiVq
+nvUaBTOR73eq5NNwY7X/C6DWLv07RBcCqwKN8BDzbXqqgmfUhRYk8wOLvirE1OPzU7gXoNDpGQb
oyJjdXidF7F/ECP2DcsV1Xl1nOEHUGViC+MRI9wm6XeZSLL3rsfPHqfxN5RRuIlAId2q8Swq4QqK
5NVpjeDcm7G/zoMpew/d6nsZZANKcH5y3xcpWQE13kzs3DLwI5NhDY9JUWerzMwusHjHE8bJE2R6
mrkcEHVHASq2C/lzSNTo+oNI3KoIhGZ25aKUk1c4eRatI0FpoD6fxH5xD0ytfdGqNtynAXqbqju5
In4BdYFlBKG2JhMW1CBi1GTnsh8MYvtJ9eJYa1/0IcuQrkQzWI3luCiwzARjmanXygUL7x4Z4ryH
qO2ZuEeGZgJuyKvkakYNolzbfv659Lvu0g8lki1T8aaY0bKA/BO76b2iSGPFnT/KpA22mevb617X
EA5QcXaPj9wSp3oq+BanxhT3uo0q+x4xRUzRKJS56UuCOsBrMGBs1oG/PLfgAl4RK2l2BZX+repO
Xq0vnIAfqnc9oWOnMaQv3lgU17PDof55dpvrDUsWUSL8yrW9ApP25WzD66GW87pZUWQvUhvszRSN
8HNqPzukVswuQEBQCmytCECkrCfgFo9qyJ+xMuXrgg5bBfpedTPe82Pr48tTuvOwE5Vsz3Pntme7
1xCVV33EhCVMzGVU9TF1AW/F/nd7G4NlJDaJZT4baV1ickpTt0l/bLL62UvtRN//6qpJFWYOgNBK
Lxw36aJTYld+cJ4WARM7nIZNHWL3/NuE6v421tR4QGtsjTewruwt1rXRozakP4/UmJaU0aM6ogpI
VRCC+P9zHAVsv36MS9Pd+VEAY9FrG31dJb67sxfGomrUmJdkEjaqKR70qByfpK4jw869zJ+8QfXU
3kT1/NAEx8xd71ek1/refeTjJmNWZvkyjkazc4XlbNy8Ll+yFsQoBQ81py8ByKmOG1uzxU4FYPTW
POgkth1Y0Q/5GD9b+A3sqXY4L1TYytUQ5M732QWkX5v5V78p53VVgPWM0949qtjIrtwX8O7o3rmZ
+73P/JW3xIYOlVMVS00pXRt1maxE7LYf9ajeuc1ovVRzED4Ho7hkQ9l9pM5lol6mzaCO80fH1MZj
2vfIKtlYl0ZBtlU91WjQe5/ag23b6dNtNMeOtrfaGV9aTlNNbsuHLu6yyy00o6C6QtBEu149XmJL
HdfBOQJkcDu1y9Ng3WDguruNuXEgVjinQoxpxYNrCSqlwVIktdWhv1RIVeOOxXCo9OjBoBbX7sgU
Th2Kgv0gxUnKNNiVlRc8W3EpVgVSuN9IOV+RiG4dvGOZYL3ltYy2OZDLQzGKg157zWXAW6xbTVa/
iKktWQNb/jnYqam0E/HWWKxAg8BODv2AP6yh45jeNPOetQ8qSfDy10mR2HdzHIp7Ki9YIy0TGEdf
Mrus3uYUb0yDRT5ezp23w7FPvjvjOnes6EsNn2ZnQXQ74EKGzFqecpvK4y+OgTJSARDuNMwauesw
fantDv5Sa3cbPetl85ZBKUWelULoNDjatmkasZtNyP4NWZF3cy52GSSWN8ut56MaT+YCk4x6fhs7
Z9GKBhYX2fIEpM0AOWak74ZO5ddvcpRhcEUKym5aJ8vDzw8s6BWTM3Gjk9r9aGn4QC0nzBnqKdRp
2QK2/MzGSPumxtsO3J6DxNA5j8viNXasu7ryvTNqdljPTe079TDny/jnAbn868ivg///GN5WBVp/
xt+oiqn5Tz0uEvzya9QyOpH/pXebWyLVnLoP/KvzGiIb4VJIc4B04O3SbEa38j84dgy5TRPl17Iq
AXDOeQSl8SJtK/ijkc3LzHt4D8KcJGzYdHcGe+B1M4079iDy0iUzkopp2ScPsbWxylE+5EP2s8Ft
DZQt3pHXKDWR+djvde2bB1DKZ3kGC6Z2q3NPWencBxVUTiyV67Nt9haitsuUmsebN4c2s0zJxhwO
bZweruG302/R6mpqQstn+xQDfkcFdRFQGIBfspxS3TLu4WAtE6k0vKMVeq+gT3PQsX+Oa5YwyOZp
cLuIuo2rLoAEF62Se9W5NTZaN3pMjfE2pI7KIPw+Vl0A6IVr3Rqf7xsLP9iisa093cbVq1kZgogw
Iu3rO7heaHl7Azaqu1Yvq7Uam5vaZzmchOUBc9zs+v+7RRvaeAl09IQFD927OA20EwoVbGusyH8Z
pAbtqC3nH1Yo5h9l4bUYzBveC1rR+s5PdGuXSScjdezhg8m28KbFo45gTEx3So9HL9FB7I2fEWpS
6+x5F5doQfRKoof1yvUihYsoLwatqPz8OjeQ/p/nKpGf2+WXK3u3WXVWn/j7cLEhlzkMMc+KyoPQ
9XlVtZlDuZAcGTrdGMhptfmoLyGq6RzxMSK5d7oNpdU0b3oUTrZqTJ0gkzGmwoaUvZ2SPFpsLXal
MQ3dva7p9oZNEC6fVhiQjAbfsFKHsjO7/RgjOU4tCCuTetAPUxij0WQP1bNXAo8cdVGts1gEexWi
JpARACKKxrcaioYJOWXZ/xj7cVhTn0EBygIv0kMqIL8YPIZOFzyOM3BBMdvyiPaJwHA9ZA/UIbCH
V+HS7/zS2vUgltYqvFz82BPsBk5h7n29XSan/nzfZVDQKUUcA2tx2ETDU4Prqi3sp58vWY7+dEmC
8lglnnnJEX0BtJbyjFKHajBFOo6qkStW6TKtJlDyGavNLcaFwIf9qdciToseiUZm93bB22m3sdgN
z9Js8uPtGuroFqu6AXmdc74goJeXvp1+C7uNOWSZ9nXqfr/FehHUoSxllejk9XCnI0F/LBuqPEsv
NkHpbtQhsn7eueBx+PuE6svgUPNpXnIYjNM15HrY+vVuxIn3ej0j14c7uxdIYqrTbGuEPJxtRI43
I+iw4U4Nq0bFqrF86hK8o/Ec+23i1g0iKJ1BVxrb21X+8mKR7mJslSYYGCzv4BZjd7AEVtS84q3W
u4dkitH09KvqWRhG9Zy7ZbL20U04JK5MM/ZKNe971h9ViLdAVywvINmbBeX1DNDKOZs5LT5gy5g8
qwbpd9v3zCfVaYE5nHIt+mMCCH+d76hDbStvBPpTPuqWS134lzLdTY5ucKmLsmRE9+4qV6cOb81f
Bv8SOi1X+u1y/+U1rrp56jXUYVhnf76cEsKznOIzpVF+q1J/vE6quJR0G0Xx5W1dr6v6t1cM9Sw5
NEH1JGIKOnoC3wIKUf82s5Bpl9XOb+MYTOyyRRfrt/G4sH8fj1Ix7LOudPnAOxBAyOPtq0b7FLYJ
vV9NhKRovxqHMgJpxS2TyVksLqDgYsdyEXGt1OnLhLrQ9QQViBT7GsvGbj+J6nU2njwXJr2P9OZr
AvMCNXwtPmlL1x/MeZ9NIEXiPoxfxWzCxMzas5q05v5Ho8fDBZOW+6KAXaWGTThrGyq72BIs5zhk
wWHTUf9Ts8Ms9Zc5Wlcg39s19MMWxSxQQmqyZl3GNjOEEbC8utHPOryu8Q0Wi+w2Q2hkd22DXmdj
Rt1GpA1dL8ju3NpMd/wf5m1jgrMaBkcgyGG2ydqqnREkfFscr/1MQ8EAcS5ozSgi21RrHqV4vs6J
JHXOlSjfUhPlZtNl72CjjdXExsKqTv3Xpoyq+27u3649mRrPXpCudXf0X+MZyfqgr0vceBAnyUHZ
rYsoijGKQLtkHKR1aiX8Vzw3UD0Erota8Og8oW9qv6AeY6+BocYHda4KDvuc9JAKnlAqUcHqUrdg
snF3PWZE936P6JnwEkgWoRQPNhqW64QtwTdj3TZa/J1dQINwm+E/mJ3oTiYqLTsfb/CdG4TGpo81
96y1pYd4F0eASiJ+jiOzSC1H1+kgCoAWTC2QdRfLgx5W9DYSxZJHC8sH1aiJauH0BTbp9kgWRxF6
GDWm0BMnaewzXaJJlISdd0yz/FveeyNcJiE/TbM+7VPHAopRgWCw6sCs943TGXeGq7crXHKNXeei
qLRpytrB7UvnZ7DgUSkFNWhv+tEVjzqTX9wLvtO1mpXwvJ4qMS1Ea+dSsgFa9exPNiO2AGcYrNVL
DLAMUXP5To1wRSldQz9tGOKd1LRyE1RN9DIob/Au2dTePDyqIXznxabqMEwdvDF4yEP0dE3Z5N8q
o9+kU+J8ts2wowjrA5gp6k/KV9lro+a+M/yt6mnYmw3DB7fD6zlcxA2nZa2FClUmV+owL2q0qDT5
vcWvA2FctkytLjdZixdK2vuCWpGRH+0A+nFS5zC4QPJ8GM04g6PU+N8l/9XQYp1fUE8wbNlRTx7k
2vDS9qmI4nKP2UoAkn+GFliUyS7rtHRf6dNnNscIPi2NDWwe35rlEJHa5Fwnfb/0gwBkUHydMFR0
ZiN2kFfUAJNlyTv5pblj7dSspYUD4XVQVochFOSh0Xf3V/qc+OvR1NkP2RhWTHOhoe+HfGI6Pkb9
lL7kPuKJ3LLJnKZGeDaTKX9N/J50GYJv204pLSaJfhnD5oeaLEP/rUui6gJp4h3ukLzKT1ExDh6l
fFPCU8YiSCWAwB3HjL8q1VUTtZmYmwAAziLXgGaVakq5Qw1IQ2GCfMoK6Iu8d+GXwzG3+jVcd7lw
6SWafmVtrtIsfZdl7xz03smcTTHp2WV24D4tIUI3v6Oy2B1Uz3VIiMK6+6crqVn1Opoevbsg039e
zYyb7DLa1vVqKmwoBsQeqiLbV+OQ7cYqSdBPCfqXHn+rx9LX1qo39TWaDF0ABx1/9aM5m8NLH7r2
KdW6ZpUP86JsHrqnqe7DBxWcmIDgKivEbddPMJwdrdc60PGRb1FUPiPMh2OHkuVaunbgvl5zXmr2
t+Cli2pvdqjnuVqBUl+SGksq4y/5DCQqNwa54hNcmOaish8hbpX45sqFO+hQOBzy7jlDS5abZ9Zu
nczyv6Bct/B6sfQswVlQ+9QNmT/7HZykFDvXz32MmWngvXe2Y72Fvh5t6yCQaFaY4iR829/pWEXB
XwusVYPx6TfqSCulSOcP2ntpg4x01K3A0scRfn3gXzLoqytFP1JdGPiopyzofNUNfnVFqj9czy1T
QONTkg7rVovFvs9drMGwoVtNUeU/KnMwfdQA1EYmpEOkXc01soTJA7pS0aP06x/wNqhPJFpCbgbc
u+rmcc2tPk32WtELtDfjHod2yvlrL9H1qzcA8JCfXQvR6FcEv8+kWH2IJ/f94jY+Lo06CgsB7hzD
NNv7EJl62B9jmwdzZdoZMkNOf1L4VX1E6U51TUSUPqhujHjDSf97t/DRGHAg0qyUpUitdek6rKvy
qOE6R9oQ1ajKhoKvZq1Fubc9BIbQ+Xvsde4Z3rBWeOQbbpkNj4GzePgKwgaR136OwIVRyhrz6KXX
G/fsUS56UulVML48wXU0vZYhNe4F3nVIBWQL+3iJUide/2YtCGioL+jv0pLu2vHK5D5qKgya5g41
GSGar069t5Dm2za6D8NpDTA420QOmAXPMdbKH0YZwKgjOMawj2dEDX6bAIv/h47azvE2Dp403AxJ
hhOTi7QRWw8KFqFA5ZKjMGoPEz4Hd7fx0q+ydeTm6OQtEddmalHWCHoqQ+niGhWJMrgsl6ta0W6D
NvnaYTtE3Vu7V1+cDcb41gtnJ32M8ABSqGQ196v39/Nmv0mPAXfyVeGP2boFr7zhuY239Y17fqOo
d7Z8YmVm76dGLJvOUPdHkprdSenWTg2uW8NQwK4R+nNKrmnL7qjC5szDrhHVlX0JovVBzZqagwDQ
LEZAiMusxGgVDYaC7eVysuEgSlHp2vYabLWsEtqm2StLxH5xUPQaZJMmKf9ol54avzW3MTNvXgog
aAc1eRsP2kaubNeQVJ2jbRFK65m6h/Ohx402y+f2RfU84PpByTpV9ayZbEVnXTsoQjs95Ws5zNMH
JP5URGl38iHWxMlGDRUWI6KCTmqAHl+azgx+Hv1XY/GEwJJoGkjt/z5YhQy2+clki7e/nmC7zinB
y1gIzYCrxMoFOenmCBQZE4Uyyp89N8cOtZfZdwtUlp1TiaIMQz0VpXxjJJHrGWj6xC7e8mUqOvw8
/PgzvqKXojXrH5Yw752hmD6lmAlsfHcI7szc1k6plZFSjAWV//h7nhU6e4vOfHNaRNu6sC9ffaSj
NvjPa09RBvmERYxDGdmddnYUO3gL2d4+D6hjjnzJx1jLy1Na+eEZHXXjwJLXuQxGgFdoL1a50etP
/Jlextiv7tVaLS/L7oCUC5Ym6dkp6rc2cYqPs6zDrcaSiBSVm57NKB93eFUlr4ggNqsmH+cf0XuE
1MaPnIfqaq5ifQ9zOF+PQz0/AA35LFAB/Vg2ZnEqSLiucTzX3uSMCGbGa+/UbNQWn0Hx7xaHrlcc
JEAPD2b4WkUtfh9Zm7w0qRw2PCGL58buWcKNZfPUe0jW1F0CaaAOKPjqtfEQTi3MNiNw74c0sHZG
pMX3oALKvSnNGsGp0tn7ZTZfBoBB6xpLA78Iqk9uVG5jkjmvXWNY96GoS+gwjFdZ528xewN9z4aU
FWzzkEBXOpMn/GxULWYHsFaLLYAqFDJRCn5WTVWWHwNHCy9+SkLAQpPwYcFNObYHlQWu3bYvqSnv
28I2D6NrPLXzVNwlpEfuchfLhlXiF8b6H//xP//P//42/a/wR/lYZtALi/8oKAGVaKu2//kPYXj/
+I/qOn78/p//cHxbdynYOJ7hOrZl2YbO/Lcvz0i4EW78D3Dr0i/ZdW1s16sRjc8wGe9da+NUUt7r
WczCrLM8yZ7UPA5NH54r1hX3anaKPW3d411DZsJMVxr/25Nc8hb4s8OS5bNCXeBJjWglXkHYKPyh
ptQQ+5WO7eWQbm/n/HadEGD0uQvlp8icXiKT/KcD7PEeqz0o+ktzPWq76+RtXIVxH8LP2C2dk3py
V4idblPNxQDZSEP2R7jvGQusWmj5ojFlN3se9u6dtYyNtd2DtO2S7Ciz6LlPYw9Rsb/PUmL6eV6l
ANu3ILmcZxQkcJZTruM1kNLanWfM5Lq6S3fX2i83tJ8FX2NO9yKY4S+rIY/CzwSGfaV3ZvM6+BNs
A2wSNxp8zNdcQ+XOiJvvalI17IEzL3tttKp5pSQRrgId6SQ1NbaFvxl6fLmv3TyxjqG9G4WL52pe
cHeSoyXv+9i0t7lR4amedPJeNWpCwka67137e46m90GN82BpkBPMIQYiNXSImtTc2WESfsY1BTXY
ZV3Z1RnondG6aH0Oul1H7mOM5+3CkcV1LMg2GbKaF0s3EUNfvN9nn2WsTLtsn1X6rqaQfDeZOQTM
Sf6wFzHPeZjnAygnm62seA4j0Xwr/jzwGvM6shxkKFV/+zXytxgjab6ZaersUPNNLzILUtDrztSu
VF/UHUrl+IL6u8LMv8R5XckdP7wvjilYfcZ1dCdczVgpBZUec6MdOdt8r+RWgHllINxreW/bvfUW
iYtcZFe6MozuuinBIt71vf1APmkDum96rCjA+5r14CsIQTU04doG97OPqJA8FmBTG/ay/fI3nvXk
YmwE1dfKVMBdfgH20qgj9GnMTY2cwhrDTbyG1KAKVDNYFQRrUKJjBpWgMD5nTkO1e4qwYs5q7WMS
/lDDrqgpgabQrKORKPLAJ41S2yuyEXdezBu783pfY8PbtKuu0vDjlL71nOvCvdOH6U5K9iCsn4ds
Yxupv6uh7j57cp6evRcLy8Nirbemscu1vEFnXF+XME+i0vqUijL+XGBwvUamKn+RtSW3ptamaHn4
1mGOMv8Yuz5J9cIYELHqx6fEwM0RjZV0b2ihLQ5whs1121cIm7vf5sK0PlDQmDCIaF/VaOrFIaQu
N1gbZSt3s+0LCsXoB04Z8ARVFVTdUUvgZS/lxHSZtefwCyRx1JAWR18vG7gZAKHkvgDreecg9H3t
6hG+ymCJXtssLjaZ4Q+PUM2q/WwNzZnVVYdkYFXuobbKx9BO8o1jdtZbP44p2Wju8E2ToJAaA7hK
C/Rya1yOn9ql4Sk3rwAD4z8aDCN4YNfWV6CQy3t1L0tZD+3Txnl0rO9uID/OXSXuxMIIbBMtWPch
zAVF//NmvFSDgXyamp1AyEKyKL9SFDhMgO3vhsTLH2VaFI+oVe1GGxNtuP7THl3yfA91tX0AwTdv
zYHSqO31xjXVNpbiubX49lXiDWy1vUWMbt6qxNtcBPl97eFutuTs1FBR1Q+dO4oU2rWHI5xeNneq
0ajATKsR8OodVCIQMTa4r6WnZs00Z1b1pZ5/CyxnQKszTu5U44LRBQJVf81lo50RGU1QNqPJdQsm
rOqzno9PIeIcRmVgXCwA9qLmvk0Mu/42kAJdof6GIuiMQA7EmvSsmnHwU7blPLavg6p/m77FuMDR
yrE/maOJeTeOrv9tZDQGaHrqw2c/JAslioGFepK9VnkHJxzx/ToXxluMB+U9ANCvqleb5DqNgPUq
admVDTj0gnzGK2/f3IOzw9gwTKbqoiYsG1bTxsJpnQpb655tkaZrL3emrbSpj/KXYgdH8MWXbLTA
MaOi++nfLCOWVcLfVhGmgHMFEtRzdMd11Srjr6uIVODc5uretq4qf1OOiaWvRT2VG/ATOO3+mXFn
yyovodM8BmULq2jJqash1ag8+62rZrs5slf+mFQYHYhjU4ePbVhBHtfil3FR9Cyq9i3D1APFnsZ5
LfM0Xpdek4BOpMu+v8AWE8FCFavZFmVxE61CNavpC5o6Ya3aL1eaSVT/6w/ln1ZWfCbC03UDID93
Ocf9+8oqT+pWmoOJxaEbd5t57MiB990FImYGjPrSBJ59qgsy3//6ZQ3d+i++jL++8PLG/vJl3F64
NbLQcY8gKl9Tiq4bk+X3XjnzDVpGMU/3XiBxBBQxyvB7xf76omz3YJ+mB5EKfT0l+vCixsYZ98be
fFadAqWgjUc6hlsxOv6xKL+U6ccRJ6bPRQ2KuJ2ocLmk8T7Wg7cRUDG+TBYSWSxgg1M6otDJUuCj
Gse/MVv7bGDv475tH5oRpD7Y+G5nDHAU7UZajx4Om6MhY7zohXEn8vnoTxYuIUsDndw/+Vb3tUwS
4+dQ74zQOzWUAw3QnKyswZCjSEYybjmjaGW/bfVYXL2GJCY6FwkyKZJTAooS1iB3h3iTA18sTs0c
uvuoND8MGJhf0FhEXTsy9ovJJQgjhm6NHEVziauq71b6crgE66I09r+FqK4lbGw3htLZqr/3XtWZ
1GE6rr0UQo/6zagR9TsI5j4+amim7Xy3lg+qiQo0+3JXw1KUxOpD3dbf/81fkuH8018Sv2jPd3Xd
sizf9cy//yUZvY1MYw9BRnq47xlhyyojT06Gz4L3OLRTdmAR/27UuFQ0uExvw4Wpb82TszLL2b+E
ofQ++g+4Qief6nDULzhlByt/If2nExoxbau9ex5euKMYRpRHjfjBFsI+Va7ZnWCNecd4WYoiV1Xc
jRq0gKU3L4tVdaQaYfnU9Ru8fsJlNpnMBFnJyNihVcTCrkVO9Gg35f7aDX0U9Ujgv82wWu8F14Qc
N/DSPBrutegB3qMjDkF8GUF/ndRzUT0hO9OaD/UI79bDiuYYmVl/zmahslifpCyN1yjT55ewJ1FO
RzVenN/hlSIfYO8iYoJGzapOYZxEMjb35jSlKzH9X8rOq7lt3Pv7r4gzJMF6q94tuSRxbjhpy947
X/3zIZSNE+/vvzvPhTEECMmyJQEH53wLmAg9Fy64DGzcOCkI5dzkIt6oLoiVFP90Kmx/3yhsz9tk
WQFnfDbNurtkpQFseZYIbS0HDStnx4BOAIcRVdqlB9P8Ytt5uwtr85vbRMPFnhvCPGLSIssg5VFq
XslBOfn+CDmnGGcVtuIgh94eG5liPJaO2LzNtwqHpwMqbuOA2SbLsFj/+0fRMN99Em3LoHznGror
hI2f+LtPomFj2yFsO0BdUYmWrRK+Uu7kwDrVgY6dKJrv+6nTslWh4saihelXo2+11zjVNGT/83o3
AfI46bWiX4y5URXssPkEDK6KZPs8Iq+spK/Woqwn8pR/T5U3ZNNP6hpM6rBzagA3fY4EHZpCRxTs
gicXXQGYTQiIBYYaPAkrfMpSDDeVni8N2o79i7wKf11ljtXdx0hNLP79v2Ub//hvua7u2LoK0ULD
KPPdf6uBp2iNZltsdF04ZbNq0te3/OJbzjFmfdvFWfNBDhV9jKCMvDR1aEttuFDqJEedhWYoIsT6
i7RfvY05pMHvd+VY0gPwHvLsM66GCHnPnD2968ub2xtLyeCTrL6kBTGUIaNzlGN9raNH047+SnaN
RrDYwJpf+m6LWuivRmFNKBeyL2ID56scXSJfAwuuiqE+o9kEGHgY/sphX0I1bovymNf+zyb24Xks
/u++lZ87McWLvC3GzxgvsB04ot5y7JwWFbLu0MWiZNHJlSLVonrnkFvm1NwPJhFkEK3+/e1z3m/g
CIFououMh+GYugY09s9l1yjMFj8aEkKW298c1fjuwrW9782qB0e4nJH5953bqsH0RNOj3NW1Egl8
IMYIYc4bN1Yrw1lkxc9NXnO17x56QSc5t4+NdIfKzN9PVET3J5KPRL6/RN8h5IkEHoNpMphbx/b0
fetoWM7MYq6yGeygXdauYm4pSTT3sVz5DpsrW6gz1mtqwTyQeaopGqAUGo7ZX0UXxUc5FI0+igZj
tJH3elAvSSnU8agooY+xT0nVxRle5HkoM+vqFmD89L+GMmbJo5OcZaDbtOvH77LY4zvh2TdU5dFM
0TXX29wnna6Mn8gS49+ajvgXgkiWMGR5hdAVqk4zNLkrw3yVeua47DU9/I/QUBPau2+oo+roEGim
yY9qmO8D5jK3obQkurexlc+sQbvol9e7vKqgWtvoBp7fxqtKxXZ3VKOtNI0fOs4nblU7uFP0wa3q
9SeZcdAdddZeVaxVPycgvBBCkm1YxF2p0+0tLEPXccD2ms6NQ96TT3erCxxrKvTqh4S/fUkk2G3M
Gu2pjWUCo0srrz2osYN07WxuJht/Cr5PrbCPsidUrT2gLQFUzLvdt1RbD4dt3imIHMkvjuwXit0v
BvnF6RNOMx6+w23mtidVsWBM1xx13rZ2Spnq2mlUbCENQf04NDKSZ/IY6diJtscmSjsERWWupBl9
mlvHLhyCFznuGMnPcRv5kb7Wnry7g1utKChFhe4xGyprUcchpnqp/yAbB7jKBcdb/8FGpkD0HuTt
eUjelOOYQ0fLgFeywXIJkpUcFHFXbeuCxUhO1DqHOx3SQueIxNb87IUawkBj674vGp3trgBcz2n3
OfqYuyjK2CfV1JWdH3cfpR+hbGJ8V6rFW7/zLG0bTiaUGLw1ewdrILuftKMxxKKEIM/lb/1ijNsj
qLzY9sTFNeEZ20oR7UxcSO1VpkQNoUz5H7uP+f4w6ArOgvMCBm6NqFHe/+380XpB5ePwhAa3XpZX
+WkdleGD2UXu4e3z3PgcIszWVNe/jfVYReRKcmhAaqzsCsKlJZ6avky/OXb92I/4s7NFAEv6tQTx
i055TSQmVyALFMTCTd3kUOdD+dxlP+wkdF5Sz6qe8obvctQ5LxiHNY8Z8Hp5TzGb/lZl6V72QpUC
VLvSJtM4WCW63CMKw6Cn5kvPMBAu1v10PagDYZccNKr/OL+571d//n2GpmPKqmpsAVz8ufoPpagC
gKAuWCN3b6f+tLWTNFv4gdJdwrkZyCRctKboURcMxdInllsnnuOIbZVHyLfk2l5OGa3h0asmsr3I
H11srUVKCydjiEj6xZ4bOS4bN9URNpsSi0iYuT/HmIKujIc2xzHBv04HZzQ/0fzQ1J28lRVO7lI+
3dsN2c3Qk9TKwT/JcfaMn7+rrFm+wJOQnvHqV4SKnaVLJmCvYK/3NNr112IIuq8qEZ1TbjH4iFul
OGl2aJw46MO7BktiFSuR+sZGd50A5PE8ygtKnI2cVpDiZolo+vU3G5L0g4ej3wM8Mu3B1qGTJkqF
ID9oeaSSVY31sw/L3b3f1YhfTugHjfDBFhlApa2M/B3XKuDNc14rJpUApw2hxulIQToNH2c5RTY+
55Ul/xQc7dQGeZQqfvqPqGDOF7zlWDiDWbomXNU0dNUyqC29+1x4jjqGw9CoqwoLAm/DTpATEGGE
aCWY1rkF/nXycoihALD3t5Cjs7U6hOWr4k9iS66y3ciub1G0g8731Ey9dVbwDCkpSeOnortb1zTy
oyRRkarDombuysSoW/nWQt61jAG/h6DnPQb+NnLwqtdGrwfHe7eac/fSf6tvkodOa8HB6LZjPEz2
+BxBafku+EAFo2p+KtzGXE24BYu0SQ5D00OoKIPngozzSm2wU81+GXZ2iXNooxxBwhFbzzpWDVwX
TSJ+TFIEnllgpkknq0iQcM7KQ12/NN0UXl2PXG01I0mRVuUANt9ATDq8alNRE+P2K/SO/bOuT5wb
QCZm287Luvt6aVgpFh+NithKnUOrz4Gyz8zWwTDDdd+j6SmZrTmEHAvzv+cG+9FLbMfdIrca5T+C
Ql398wg0v/+OzeFHc2xX492336V1Gi+EgJ8QTw2WdbWHQtvqKjmSYpbBTIw4ONWRni2M2taecT/s
b77VruXNBifo565HZ0CMI04GKINrJZ/rg+UP5Tmpi2ZRBaH/EJK4fWwc9Vl+SGJbE2vX9dHNcDNj
gz8LGiKhDx0LJ+FlqTYYxuNXa5wCNAA0vHtw25VBTDlsKZ6Nx7SP10jToUY8lfsEkaVvyJDiow2t
+KkKzGrn+lawi4tYfyLfDo5kQsspDYuj0MPwE5oVAgnOOj3mglTBXMK0DqOFwuo0JplJTQDxvbAp
92nfuwT3ZYyWB0oLKDfY2gXDBOIOHFRfCQMVqrEpnPAJC8PO4VUnSfkJn/M34VQjw+fBRXx5Jccy
TpYrMyvsLUWGYc3BdCCX4VC4Fa6zzhEKeakaF46Wm6o/muCLUhTOt1T3sBQEhAlLz6u3gDuDg9J1
5sVFGA6ZCc9/7Qfr3Odi+uGaFsggnr+2QrEuUlxpBWnJsqqx2yTYXvw9VMheNd9oDTxtmfXOPtqF
Vbz0HcqhL2o5HFQFN7OOnP1BBtVYizQPo2jWMuAug7Z+DPx+GRhtuiwB1h5Dpww+cNjYxH1iv6ZQ
PDdOU1mQGulm+iv6G8WnLHeHfYHU0jqch10nvk1lmz/VaClVMW6hhBfANzEFea0JrZYt7GcUJHPx
xLJ9FkjLvLpeFm9AziNwlKr9a+XgroQn38dRRSjJtajUavO0ogGu1vKdvYKRLq9dmIaLOPBKvLtg
5KQOKDDgD/5dKnWqoIYSWy+ljmqBqFHwU6nRAYmGu0D5GeuB5Bj0/abpIWbxtfS3pKDVZBlVDU4T
rvFQlnnzqGslUlmO+VKrFk4IZuZfTbT1LgXe1wv0DZvP+q6hOLh0rT7YS7BkZk7KNsJ1dCWRlMik
KygJg+rQQjAcvXuJkjC5da6KhrIICD7BwaqNhWVTHw8bOSaaKr7Zqb5QzCr6jyiCPeH9dmEL1SA8
F5oJBAxX2D/DCH4h+ET8/VZsKtmuQY7aXpWj2Lsh8o/62BoXH9kI6pbUhe3MfBrAXa31cnDXfe1b
T6pmaXh9JM+hGaTVcqr6B0+0zUWJgAzLuWgxQI2IXUT3gQ/it67CWLFMTuW9us/mq8QzNFDEiOC8
ICcZLEqXY3mCz8Koh2NwHEpEawQpRvDP0/7Nw0TgRfjQRMjy2Y2ar8y5K+/KG6lAA6EFqpezyq3c
RJu+aCZrfM3Hyh9RGUyKqcfBW2k+2Imy94xI/YIpgbWcjCY6O27+AaWo6UIksRFpjGPorAIleGUU
KeMUmu4sCgXqYmv4RrQaPvmxGI4yzURKnDj7V/NuDHxBurQLK6IklR10PS5PAefgKyYH2dVMvGSb
t2QplW7e7+RgbiWHImtLoFxusWUL8xE2I3ViWnpydYMu4a8IQDeSVboYI1oqaLmgrVSiLBC3eIxa
fYhcpuFoR2cO+9+ad2O93VVr362rRaHlhfnip0V9lI3jnLG7MbvHIXVvcRMYIHRwsLlX9Ujo3kSL
ANsMrgdnrC+bUgGAbk4A9+qp2co1RTYj0jeO3jZX0vEmlOqAtdpvY3WNrgB6pSrCQLLW+tatx4JI
DOTFWoYLsokTrCZw7laXuFcRV8hB6eFpYlZGUSJcFqGTgoPT1FNMDh5+rRY8Rmk8LvEC7j7pQ/bZ
6033hzF8xzGP+u0YGOuuEPGjzMqZJoSNBpXSnczZoX6X4fokcJgiZeeXurse3aDZdt1Zeq+T67Ow
C4wUqIxR90oNvY3EtDL8vttJvYDWvvnktp+k2EBNhnuB5oFykPcwJv2h+2G76jQiEKlqcJdA4Nz+
HOWGsp48IPfV0PJZb00wZLV9sdLwr0AJ2meUIOttnLnpXnX6AbV/DK+lzbkKn0HReuuL1mPLbCa+
tr5XiP892NSseXn4PdrUCDcMQ0MQ3iX/b1rz8vLbIW7EdhThvLDF0rfT7W+5xjmxh9K5SKu8/QiQ
bhWp8fS5CZGLyNI63rs2EJ++VL/Egzew3+t81ue14t7kpA7C/gm8Zrw0Cyc8qGUm1mnsaxuELP1o
nyduv/Itv76FczMZWbHKi0Zh93XDVQRsHKuDMRWHFGH5VWCboGdRenmhtHeQQq5y3BvC/lBrWv4C
mfNQVSZH58TGCcUP/WsUZvbSGVP7FfIhsmOD96MzowNI7ehoNWOy1sG1bWFSevcoX8b1sgYw2vsk
4eXlGbibtMyuXqZl1wZu0ya38gwDXSfe+BkS/cqsC2G74S5T/fCsSHRHqyfgwaeQEvQM/cDe5LX1
BrGFsAtAvu7SeBV5OB4byF5vmg6dL7s0EEEIauwyQmGp23s/z4x4GWvuhwpfFJZAEmry2wemes7W
qlfZc4sAyAOmGpUtNoihrrGA9c9vTayFwTmC/rco3Dw4I14FNxaBqEuCENtDYmewoVDS+qx1JvAm
FV4xYGbeysF6zdT5L5yv+j/HQnVcWGkTnYzSDZ7IX6IZQhZmGdXU/8whVraj44ktHEzMyOKqfM3i
7iysenjKFd8+h0SCC5x3tWNT+mQwk6BYKmmQ76WAR+0W5nacwmQlv2d4eumXonUeOt8ZVxEM0z1i
9Q7noVLfQRGoXry4vNYzUb8cVLgxYWnyt8Hy/+QlwnoYQ2VYUsKYtuqcRJCNpSLNl1b6FW06NKsn
lNHxAUX1yDK6HUUr7cU3jAvsvfBrVfgAsPMRl+nhPxInbCXvv3TEppqjai6AIsfU9HdfOn1KhzHo
U/5xateB0++8gzAKK1vIS9k0EabJqitMUmHz5dsd1fkYxeFBV4LuLpscN9ZjWADPG5BF3Cez4Mzk
8Y1m+dQ2CbAbbwEModhPbUctasJRfEzJ2kTPgW/WPiJn9rMSKv5rRsmRJNOIHRiB6waJOP3Ya0Zz
1DW1W2Gj5FE00cqbLB3I5rfI2vbqhZ1Z+U3v0TwHToirYRTF6zwymhN6uotmfqcGlBpWwN2TU9Z3
wzWvDEwQptp6dqf+nDq4cjZTIXaygtBQ1T6kKeoSBgXSJ4RPUDdSWJ6UwZj2aEl5CxnQ3COVlD+3
aZ7Kii9JrNTFunMi7xmpM4natgr7QuXT4NjbktLPdfj4ZgjTHyM3mtjAFrNGJyV2o+LKAo+7fJp0
S6MCoYpzOoOz6M0MTb+oSMtd+z7bCC92DzpSMgeDPXxTdWn4McMWo0tKTgm996WxR+fZcupiG9tJ
RqjkWbc8ENNCj/qlRmV+ib6ucirUIroM4QQ1dSZG5eAD80hAWCjGdRc43nUYbQcBZoczQZUpV9m0
5BN3rbFq83g6FUX9WdG19kk2cWF/rEzKYFaFBEVEkRpAoGOzqjf12an15KWsffRXLBs9zbbd6YLN
RXbD0fseQ6C6onMjbl1fvahOcCF78yBtC9+aIVO/2khj7N+G5BWY2WtCcvfQ4/5KoMgXHanbq520
yY4U5Ve3bJcOqjRHkRHSDVmzZ5d2nWXQETD+diky117bU2YuwrGOj93Qp3xvy/JJNiqlDsAPzdmf
/BaAWYHdhxZZWwG4CzYK04pSL5+GLJwTP+at6WINp7jhye88Noa+cnf9MFUvZAbQJA1yKJtmWsHr
gAeZjVO1jsaOg7RamUsPqNctiSBpaWWQnhBvUPnbApd3tJgeiKbUlQKB6oX0CYSdXt2MQgA+GvIS
H/ABOJbUotcEUAVkPmER1XATSnZYz4V7MTrWRil442uBjwgn9347ps704lRYAw0WLmSyqw0hCtgk
WjfAe9UXa95RW/D8K/RH8ElSvrWD7x+1vIxOkMWjU6lPP6/wTC0OvhiX06+bb9MiPflIfQ7YWmRB
CUhke7+Wk+Rj5BU8NPY+pYtWI1o7nNPCa6Q7ynOWEZ1ygOhOstvBjSD6juq97Bp2V6ztECz8fXId
k+HMnWl1v1v2NYaoJHrvdzF+Otu6wEMvmvlTy9kY/Wuoma+ZqLQndC+NfYJ0+CY2nZo96wuk734b
C7vY+WVPVdEvjXPDFnLWOjtbgQW3vw5/RX6UfpP3XcxnVmjuYD+S2Ry8e1vNNmoGJFEeukWpF6eI
dA9sSe8gmwScy/0K2d9/GUNt2INv9ccUFTGJIFW1fRQ8GMXHGMu2EdjFObYyWOOqM12DNG2XRPw6
yniMqe0wXTtkCHckwznkzFMMp+q9hbnX29RdF7rdrr3cSj/Mme9uVlqLDNPdE4N9x/CIlVn1ByzP
m8Y8eI0hMAKstm6taE+mMSa32LQfdTxddomSQRtAiiFFZZDdvyFvB5gUtv5gtjggxkUB6LOzNrbW
dM9TFEYwinXre1NQc1fK7gsmLJzjUid/eJsbxOv76Y8ztrKSyOE7fNiIkN52gnqNDFFubuHLwbYB
GB+kWrKucgQkwSwUW7fzkUNxjOJp0uJwUc91AJs6AGAf98XzOiy9DYCnU+5qHOutZ6nSJBtHG7Di
KcF+yy40lvrQxXa7yO1U+Q9sApWNf2zbLtEy6VnT1VVVf19uF7D651fJXtFmV3B2/QfC9AFCSFWu
ZTe0ypyrVN3KrjKRnB1jEGFuHxTPiIiseuHuc6oXwSL2LoMl3L/spnhCsjT+3FXgtBN3jJ69Qo/X
ikeslpYVp8OiGA7ZgBl7gkjp0sGhgeykNeBtZ2QxQEqlSJ47raK2hOjXOIt+kfbQIeamX+UQFn4/
x+VVGn3NTVHpD3do+OSgQaGYwMOaegp/O6eNWJ5FdeL1L2GQRGu18KpTGwEZiGq/e+7Y3Z+EA+Cg
9di2Y+sGFH26tL2bATqGXBv/6Yctu06AIGXSTsPdO1saZUuP7FFJml3dDD9MeMkvE97yqYU0/p19
hrh61ZS3Ku7RdidGgGWI6XQ/4o+JnGCF8N/JqIv6bShNO/MkJ8jxonJPcqhhrQqWvx709jyB5Z/f
HvTrqe8Pmn8bnnqIDCTtSWYpzDxtdkoMGULVewxl7SGtFpw/QSonXaItpfPnW+NWnbPpU/PTb76g
qd79FVkOAH4M/vJVpTfqSTaiRtQdm7Ns4xr5/2c9mko04EzbsoSm6gBtLOcdDUQTmTCsnlpxzf6y
wBhEuxjdgEhVmrUbaMzpS9p53/Nc11edE/jbtgk8+6q7sQ2UCQxBqFViNekZIvV2/SVFjXKIZl0O
H0AmVKNwwTdymeSz9yIc9X0/tNFKF5yMPdEoN0wK5zwPYnxwv5SbEobKrdIKOFQo9dlN6KKzEZ/J
kFT70dE8PF6HfY8zyjcQWfBVNU3/WGLItiyVxH1UPQQz/JK/oNdQOA01wz86dRwfoQy6295pv5DF
PSSWHk0L/NNrhEltvhRw7c6yQYOAO5izIQBrfI60xjinmd7j+4MsqoiLK1Y00ysc2FkjXLV3P7tY
dzT9UxL3MXaZcXWsSmEtqzCqlhb+Abic2eVR3pBXcszFroAtP0x2LTnCVZFnKkynTLk1SMzccEv7
DN+xPb4Njd8ADYpbU1SrJA6aB6fCACf0zQ82X0ekinN4uQY0saV8iALQH1uRGLPvMfhkx5PzMfNZ
4C0+mg8Yzzc7Kw/BcOoc8rRYvTq9br0owBW2XdWEu6nLyxe7TAmuOv1rorYl5RPPuaF3Vx7SXrNx
BfKm1xCFTznDrCiwaqiOXhqPTWwaUeFJxoKamehgQCno1USyS3Uw3RltRT1PikKOnl8d/z1/8Q5C
M3+ehUpNSYVYQk3K0d8hoHrVw5p5qM2lGMzpYDWdd5ENGL5k0buY+iosbej9dtgD+n7drNgohtuc
clmqWlfsoioZH1morVuo3Dv3kVGvtgnUryXHtPHxPma23zJLKTazsguqac70wdMmRCqMyT7JLpEa
Ya8e3mSvzzd1ESkveOvlj9pk7+6jfKHOoBbAjM3P4ONmjdxqXF+10M0WbYEIV1A65i0UvXkL0LBO
rFI5p24GxSprzKuvX8Wk7SBxrN00D59J2xpbVS3FTleU7rHvUNIkv+9+i0Z3LYzGfrWQs1xFHIdP
TjLpCLmRcikMA8GtAfdtgcbWuVcpgCzkpQi3ijCdU5fp7fk+Ms+QV2DY27OiY8KTe93+7aYcl91W
Sf7697eYd/T9tgsyymXb1S2TIMlx3p2W0ybXIwOY0crxjPLgKaxAod7rD3ohpq1u4dUjqO8e0SDv
t6lLcgMKsLbK+jDFThHOhdF71RfQtlvcSucv4JNshIkFRaVbyj6qohDxz7g+1eP4+jZDzREFYl/1
D3JMV7oUxbBgOWiE8kM0lq+OR6yZG6yfre5rHwvzB+IG5auHJMqsdjOtu3mWZlM+0UasYgTWLjpa
SL89eppIoJdKfbD9QlyVkq1M4eWSEbaWdpYoxEqOhpwsxnnyhmaBEUgHJ7vZOO+cxhDREXmjtXl1
KcKKUxQLlBcyB8QiOha93wavTgFTwE17G9pz276Yhboe53GPk8bONkt3bcZ+8Jri1lMOZXtzDjFM
4FtfaRMF2n5aSzfqwB3KS2CVJ5I++lM0VsFKXoH//ajUjvFSaQ1uL25E2bVzxMEYCmVNOUt8bHTn
6COm9C2b0H3MfLN5smyr3NmBULagaJSn2DL+kuY4U9NfKgWcuec5+Qbt0fKQgxhe+FT5toY7TRvH
G9i1fl1R2VI3eCppl0y1/nG3mMfUNJqT2sahonZ7CvPAXAdOYLyUev+9EXbzY7BTDmHe+JWz/mxH
3KY3xfABAE6OtXO1EL/SfDgCU1A2FO7M3WCoRMe6/QERnPbrwElnUeIcdxvDUj0MrTKsAYfrnx3z
u5wQxqg2g5yDBlz3JJpi8RG+xscmHNtrhIP68yxsGVMkx7WFolVO8Hmu8ybb2UP9mne+fpaNGMqf
V7Kru2q2ClwosvIBb/N6kqWU67X+S1YGwS4U4fgfVWpNe1+lFhq8PYdIGBCj6eIN9WfeuApxHkVJ
3GATJH0O07l7QrAT3rOa+qjP2hScbS1dx2nSfBhE8q1lw3+MZsFM9jtWGMg6b7Wee1CFu/y21rFo
850neATayQ47llerDoE8BGF1GCVHqvRCsSC7p7xkaOcq82FHSZz5DIrykOyGRq0vbA1lvAI9BWVS
OSnqYBlkHgmJHeXqJcArZuSqbFIPwBn7QnPHqjp102+bocELUiwCVEUfMGf+2bQ9iUOtMZWtvKHq
0Q1H8pGsx4Cmedq+2KM1m95B4wIy360zp1PwZi6ildJpI0V4tz3nZpIACzO+WZbRbO7nUTX1IPVY
LMLNXASWh1JZAZY3hooDWu2TinY7Za9GWACYwm8vfq03F/B8Fm4lRbUBZIbCrryjhMnZdDCgkT3Z
iPkRBQn/M6IqcgT6Bk5bgfB3rMD8p++KrbUx3FQnz3esHg7hmrzlSAfMX7ckfrJ2MnM3UnpZFv3U
t6sijChb+T7o4h5njEM1wCPIzOoz+qTJ2veqGc67+/fdQX+HGIfUbLga7AUD/V4XucR/5FLxo2ni
vqW6XCdIr4y9xTJOgyardVLjCGVYeZk7FyDQwQmVWaDzckjOs3G97hYEWNXKDUiAvj3D/c5INelg
2MUjzg6fkjB0f1RauRz9UflKCtdbxEVdPdadKLdTU5FVrLzsEvOVXQ1qrn9Uk+JFPsiKyC56bbFy
DZIt8pOYWea1HuL0Ij+mY2JMHPMhLsqbQ07Rboy0R3lTfkwd0/5tfhKN0zp14DPKm3J+z/y3j7Vq
iWtikbKUQ//XfGvqkdia58rXIn85lRleCwn1tfztRpO658qfHuVNOfTrtf+v+b9e+9t8/Y/XIp8/
m59fvrQ+Gp2znYpHQ76W/zFX/p3y2X7NlS9D5Lm1wdhVXyGlecUf/ec/8+2P/R8Pkr9z/oPf5mte
MkHLR/L67QWZvKB7ryjGPcXuYhkqvf3BHepLVMfZrXTa4gOGg/E86rluRjE3eJa90NfSYxiF6VIR
kf2Bn2Rbl40JMZ25WuonK7syamw96QbwxIF02TBT5slKE67x1lCfhBHpYAmU+y9IOiu42GgMk96e
H5Sazd6Kh3glH9QBzl6nQTptoml/X1Jguscn2P1buaLIxSSYcGPzu2BYpZNSLdRYLy6F3mgvnqiW
SlVnn8psmg5tCL5NdgdrFEtPcDqTXYFIboJz8Yds0qyzMAD9GsJLP/l2MK7LAMF9kMrZpz6ScNDg
MeUNvcGHfcpxsv2kZ4m9LZLQXssni+eXMFlVcXEGS3uZUG+WT1b/+RK6+SWQmkUXbfQ8gbCNBYTP
kEAuCXe14+gF4zJwYTP4tRGeoi9QlvN3aLDg7ST7BAHGpTKMfpO3uQ7jdlyGEYp4yz6EGGjFY3iU
2jtNPiPgY3REpfbOENTNbZ4sb8oh+YAhKcJjPu8frUPRqgq03x/QUNgZ4wI0Bf5Y5AXmyVLFJwhF
s/339e8dBQTqBx5clnBcbGZdsFziHVoMLLYTJhqnY7At7rKfIR1m2V2JHLM7hqNHNG4tqJqulYGN
ZZa6QCGi3WQkp17TKVo6FNe/crZGYxfV2xNIoYqc/2cbEshWKWJ/La2eZBdDTYQrVxIn6EdKd78v
UYSymyqFv7a0CC68MX5807WVV6qB+0zgBsr6TSxX3nibh7ezTs6+VdZyrGkSdZnAN99qbWBeKvQb
sH9y8ap1yux8Dzy6AdkbRT0iR+g9gJsQnKMi42rrebpQAzSVkiYEwaaUMH403hnknpkz1uXBDzvI
1L7i3xOOIdLw1MqMlzoW1TbjeXdVXbZPckZmT/F/hFAwmv481wClcOZ0IloyAgzwP+gfPXtqkqjQ
WHorHW6ZNUYLB2nck/Dy7lkzM4oTSRXj7xD0z4NVezveERJn5WupTN5XHUuCHG0vqg3omtdNpn8t
SUvNhHP1pXBjdVW4HbaFqbYx6i69VbUDlQ/m/K9ellVkIJJkJ5262tm4S1p4ye7b2P/qynl41fBl
VL1VbY/mGaoZdDev6Dk5KpxPQ6zjA5u0veb10WHSKZb5QezvEyuKTzCMZ1SVqM+TlQdbIxixBE+I
hlJNLw8Vx1ZtLcg3H/xErzXkKhgt5Ki8NOdbUTtYa/QTkMjTFXWrxkm3mThrvRqVd4m8OH4iQ91c
nHEYF5GtJK+F0IJV7dpHV0PlDdz+LhKGra5SAVXAhb0wixzctFzdolK8D4CprvAH7c662XTnYhBZ
j1SPDwY79NA91irka+UtKoIdIhZIsufOs4jd4eDU6nDoseZJF7IvmzbjtF2nySv4OdS3A0V4J9lM
+Cp1QVrv34bkVWwEyilVcwvyU2Otp8IgB9oX4iXsIUsr0fQ0ZcgilPmkr/y+3mmBb2OCSgrLgSN+
Ff7Ub/TBFhx9etx0/jCek10D0eAtkH0YgprjrHy1rh4GN7DBdTbuAUdRbJ6doNzWWFwcPR2iWJiq
WDsNlE1ag+A4qptxLzE2ojSgNXjjrZmdkTTlgwCJhiTe7KA6d80x8VlYQ38ju1Ucm0vVJouqG9NK
T9v8hVzLi6zXkIX+juqD+4SmZbsbQlXdZp71boIPBmLhWIF54oCI1pA6+B/eroCCfMrRznIwsuiU
UnzXp/g7wgPxp3ZEE99tNIhNduJvjKRtz15n5fvGiao90jPZyiCWPvD09WNsKSCma+Uiex3isVu0
J3QkhOIatzqjVQ6IcVDh+JtMhNFath1S6nOhov1oKHV+CnBJ37g5OZp46Jd5l6JN3AzUumz0I/KZ
hSPAq27cGchaB2by2bYxXEa+38UvtFZviR99k+OTjjQI+B7EpB0j21OzHm8UBTDJbCexCrRouskx
wtlyZTiQRMzA/14OXbYQpets/h9h57UkKdI12yfCjEBzm1pniSzVN1hLtNY8/VlEzj89U9+x6RuM
AKq6OgVE7O2+3J/RmYC1gzM+ySJeu7XZvnIPOmo++T9DSTnY8iP3UTS6uW9VSGO86s+oJW85osOL
lzcIpymGnXMfN1yf5FeEnPnVULk1L4bsxKKmA984j7qBMi+Bms0yjJODyhenXnqBOIdq4F99qHs3
cJ/ZCuTX/J+Zeny0FctBAH6PwgjMXW6o2LGRaD6rQZUvosY336CWXDoF+WDPfV4KRPi4TsvWLklB
m0NdJs2lnoCLrRUexed5LnCfJJhlgQYSuj90+DUZlpTqU9Ojlj03EEBPA7ulbUTSS0RvYMoz8Ycb
vflJ0I86Qtd4NAsXRTfsfPfTUtkCiMcr3v1IpzaAIu88mUwo35MS5K9v1dNGDrU8/6iyxHkw28p5
nK9qKHo/N2b6Sgl7XMSzoL4OzhVmku+KOYChJj39OHTOpXcNZ49YjMixqR+/lIa6bcB0vcrjZR99
jQSCRtqMTIwialprBNMtYgOkobEdATsJX+R3OImiUzw09UWOWFt+dciXZLXLB0J+NOSHRH5cRj43
xYBADAFBt5FXJDAI1miscAH4mb/zTO2XNxWleajNvNu6yvRLn/E+QRvaf9DTIJv59CQV4CNpzdku
cB3D/Z8nqeF2hLG6xEHn42S+16L42sMXe8arrx0qBcWXlI9Oxo+GwvYH6kCxKZRG39VeFO1ZYX/T
qWk/VJ4PRx+QLPqYcHyQG3oozSYc1Gkph4mDHDyqRHIIPPzJBhqSV4Vb8bIwRP7qhzOPg3fyvpfN
xwQUYKQPmE5Tzf3WovywFV/5qdTZm12l9VtS5ybFAIuor5CVdG3oyxRz/Ldaoc+rZUr+ZFlBtTXK
Lj/AjkpOwk3QdNcdxi7PmLKTXwFdnEz9YiW1sXShLWw6tyEpWohgp2cm9aQiplHmVY9MgPMdGRNM
T7uh2CGEoHVViQoLAVK8JBySddQE8dXH2LmQsr8qAZpY2Kl6JnwufyxH+wZ8Dl0ub+MyszPlXAaj
guqMPblB5V+cNIED49/H5UmQsMOyygjeDbw8WJjMaG+tRVBf1VhbOUIz4d66+BASGXCTRwAaXial
7q9y5FIsW3CPGaEq8cNTQDatE2JipEC/sxtPf7IGlgjCM9pvRRDhRKBXE2tBu3dAK2z6eNLeG5iP
8gI8q2TckXMLqFIrEbF56pOHFGgLpVBbOt2oPsljrHo+AtMPT/IQJub+BBTnRZ4rGp6bSbVTRCR2
tO6SA77nlGC8Zn50lM2DEgCuq6q2eEnjWCz6lGc0RLHHFoSCz9fxSRnGgW5w2ayjycC3ii1upWrE
mC9cO11VRmJcXNq8SxVv8BYXXktSrWs+N5QdHuqJZL1Ztpsm3leHKuBVsZWHMACT50bx8FCn4uvE
Mm1dIuZd+ywXz5Np4drpwwMp2SDmPf4dRaGmxWqcNVAX13ui3JgIwpjdQ55JtjouHub9zBTAroAK
ytIXC2jVSbFbFjijXXwMDlHBoC+LczVxI+bbdaApuM+yMbrIFqsu+j985Y3P9UcsUgKLlOXqTBXx
SdmfGpmx1Qyidqm75q89ogWMIdr4JUwIbzcHvbkYUVs//D6hgaJaIPptL4hA64eqqouFWZrwK+yy
OrTkDV2ckizXeXal+AXAAF/7LlrHB/dbUhgzFeRpVjGcS13/FlCC38Ab40GC3UVYNB3KL70xoy0E
mU+rEBrVukBHFFbDsDCSqjiaeu2+5vOsc37BiIIqd1OZemvcVB2NdV5YEphKIiPjaCPXmsBwm/MU
RK/tYH6/w7bjRn22igTDMBkWS0OLspvi1tynjGgrR8BY64PbdQTS0dPb84h9VAJyiheWmjjnthps
Jum2DSGMSxwgMdv7UF6DEp748UCYa2sKbgglTwheq7PZRKCZ5O7vjVNpx8ou1L06AAeBIxwrB9+w
gACF/YnUxv4k94ox0Gn9ueX604msEf93iaasKpRWOH4wt5UucYuWYnyXozo10qVVt/bSrOt04WN9
+/CdjEBLL2wOurCz97E/0z8rrqOfWjXTb0iWlCy7zUhHYylbFtZQKgunL9u9SIMj0XnZdzhCLY/T
0XoM9MjZ+8JvN82Q+5dkyOPlSChep77ITwIa8ClUX+SqSVvK41FqE+Sc+U9uab4NdWDQBO30F9XT
7qNyroH+PZLn/r4yL4V9gt+dLFrL+FlRVj/5rS5updJ6S71PYNk6pbj1bh1saQO4K6/hbEbzAKvv
QO/AeP0tnAaoY+1q0Fv4pDBIJp1xaxVzPCaDioqkMNXXrh/inaOTghbNQ/zANVmw1rAt21S81pWZ
LzNssoeG72yIrGpLA15/zt1sS5dQf9N7wzp0FjiIYdSLBfXz9ki92rnCA8JtOOcDplPur1QjpvQ5
oNqMzMxaSC9E56IC4HfCmZPWCPz4K9eL6pNffKgpJqLFP3ecNmse8QRiWp5preVU1SfXirR1Wxt0
V2fSqzwhNw7vzgL2SHVWLMr92HvBxcYavhDYbAsS7xeILPhVRDktFDqCKBJmlH0EKnWRmz9GV8Mc
Hegf3L4C1tvRSwsdJVqoqKr7nNuvBbdOH69RVag3qUVhQAdOvUklH4PQMzG3+bFBGLfuPxlpfOzn
FY5q2MmppYfJm5Err54VjVt1VPu1XcLaLmnubu2smckyelMf+05ht9PEtsgsdacqSn10kDXsLcun
h4dBfHz1inY/WJOH+F4vlqKI9UdNeNWWgKL+QOJUc3ZUs1y3htq/+GQfLGbQ4cp0EJW4ZhBA222L
/EiR8p8beUyrOtQ+amIv46AonWWudeC2aKnxQxhV6pWSgHIORrIx8WPxuARcRDxOfrRUH8Nl5bfT
we4e7TgDhN0XzJsT27oRnAYTN7aNFfO16GnUvORR6y6/efIDWbf7qM7pfw4GoOBQjBR62uYpRaC0
zIph1puEzVNMSeqk4XSMC607shT6CiZpToxrumNMqtsxkV5AObbMPD/0zbC1QRbdNW2jWT0hMyOI
NcnEURm1F50MtmOb6CxjyB0iLtQEsT/OQs00Sy/10DaHcPaGUDrsD7rNGzwbpSpKKPPX2TQG4+nv
UWknxlNlDw6ikpYoRpIVmbvkH2bcxSctQbDKurSc1hlywlPjOtHcm6lvXafYiP5FdgCtwL8WZvXH
RD7ussvz6SW08ncZPhF20QMKgvitySJ6p2GPmAKM5p5/VSeaIcG9ev9/aEmyBhJqLimXEkU36uUa
Unuy1Ay6v9CisouMhZR7TMXQWo447OcVqR1kuD2MyTpqKYS4wVpKVIbCZxqyTW8ug7my0ZcT7DKq
o+vcc7RDoSbVU8y7s+COiDAzN27YsRcyysFtmCpoQfCeVflDinyOjOW42of6VGDx9V7sucBo2ca0
6Ey1otA/R0eEmlg7pPyRqKDurNEz7VXK52eX/Imy8lk+gFqPOYJqmRoyRjxwnxtEWET9IBCWv6SY
ufWp52S68LiT9vqmwyS5H8qxQhxpF2DTLeSif19BGRNOYXn1jXrYK7YxrIeEWLiwLyHTV5F+bIdh
QCbVTF8LgUG3z6p3ArubbRREznaaCBlU62YjL8BtUrL6B8EW23TtBxE/TJan8Yqgihe2C+C4V295
4sd7eH71kvk9GpNIG298P0nmRWNw7epQubjZpN+NG/JEqdvd9q7jUzv/V+wa1aqTsAlRaRaLcMYq
qS/LLotwuM5ZrTKIta/Fvkv05iQdS/YKhGN6aVXW+BIUOpFEsSRXg5pOA9EacS3wNFP9sKyET2WJ
MUoOdb5efn7575K2+UlmOb9hOEE11sWGbbOy+6TpEa7RgJ3q/eVgQT2HiIpepmpAWw5O8TVX6M8X
IvqB5wZYZ0TNADyxu6MBoG7RVijPCBjChbzEGhOYJrbz3uLZWyMFSU+umjtnvnL5ioZyKX+bYlg4
0fI4OiLdzvRfPGG2WusehTLsDJE1P/wxeY3sAIYZeJJF4BX6W5xnyRKnk3bzlClb9TD5H3OFv1bw
ol3JZPG3tte6p8ILDMhLeJdU3xIHixntLuobgCBKNM/ahvTqlir1ear8j7YX4LZSgniZ2lqxw5Fv
A7Xxp8PUq/dRj2hrWjmFrfxpPv25Fg0ZnBK0YdmmCXcAO9i/2/l2WRu+NxJcfa+qkztaLZPW9Fe1
YWWrUIatKDneQAIw+72bmftY1+oPQy3GlVF4BrUddzyqan0xgONv02i0CqyxrPR4r46Dn9JjTeJz
PtbJHXUmeWdYfL47uhPs5EhRK+8vQlolBmCkgcnCmjv5WcQxnlwpc7aaNl7l/Hr+MfcNkkwXL7Wa
afNcm6LkbUZP940JgNQXefiHas69XPMPx5ymqdps2WFJgsDaNfRPKw/W4K2HHK0nNAYNvpuLH44d
8oWnToukzDROdsnrvCqasERlqStM42i6Gfr4hWqBTVI6isUpsKOHwrcr9JL2rzbVq30182BzvGi7
iHXaQoU/9TjOG3msLvOBBHQwZAiZdHzbWdIhlhy8nZpN3dVyWX5yD86A5ZBhyp+tkf0dTa9FXP/K
zbdCd28y2gD/a3PuhfjlFUN/7OaAC8X1rL1RW+4SmkgMez9sdixCkbXqAGxPStes/Yqpghl2ympw
rPHCd+2fm8I0AABFzXEIUgDiZsISKDQnZqfxayJE9lJFpthWQwqdLpq8Z/zKP0rSMJ99J36Bw+Ku
KqEp6xb1XIZP+NcE+PfRCAzjySpJQqopDi4BRBhP2nwszkqibybr5M4G675tpk3mjV/GTnFuZq+0
W5ZgLmDIenwycV4vDCfWvoPE2KVQC97DIhvWOIHq44Ax51qPosMlP5fUcPAAynlE+S0WJdiTpUbx
5NrDW9krPFS3Rdi6z20HeqFTPOsHQT7LboiSb7Ne1vWzlxRbwcFMFP3NN5ptGjbiOc3ou9S69SQP
U0/39xbzD+ycXIU1RSPa0HVWoWV8wR+v7UBeUAlQ2+YMGGLp+gPso4oksLwvjCdWJMZTUrPi7UnP
OZiNMJ5SvxzPepde5UkJayYYgS+tbkfbhpvjHjlmHq/p1rrbwp69TBPhLoqi0SVMotM0Q0MCmxpk
WMb4EViI0FTuUXXGuag3/bxYzRTvnChu85xDp8dQGFLtdYnHpvURLmn4KeTYsaksVDQID9kt4LYe
ELKzKKyn5FDRqCKp5KntjOi7Z6cvItG7b2ZcvWuN5Xwt3PYrkRnc2ePgJ0Gq2pdmBA4wWuhWu2bw
lxQ8o2s0TfxPST/Tgiq69lPcGfddL0KdkUwlwQSckNfKvY61Ebb1yt0gztZKYl3rbxFZjJuK+OVF
rNmVeeij/K2KRm1foj+8yo3SUWWxk9Fd/D4m9/wIfEarQkz9fWIq/QRr1AFMm3tlhnr0zdSB3xZv
U7/2L61Um/89lJ6flqCebVj4AtRTspELLY1QrSNgFKpyEY8WI4YSpeQH9AQ0yqWLHJxOise02DTw
R/K1o+bcDRNr2LQRxi23jNd3WhYJy5up5FaZpXmG5V5LtD1W1GjhqlPwOELfeWyG8GyNZXSs+Ao9
2qlQtyOGpKUcDlr8CqG43wdOnX8zg9xDaqy+IHEPzmFq5W9lQCqwrXS3fKI14bTRpepy+8XSnsv5
xturCGotHy24ANHAfTk2wK+mQ7TVm3wiG5pPiBtUBOAFGrRQXVxxFIsrTkkaK0VtLOQJDMnF3vBs
dZM5wsDYn7ab3DCMNyfX9o3fBN8VnJoLtbKCR7wW0yFoqSKwFlsEM5ZUCPdbmPrK1aXze1NLgPry
sKl4e9WGM6BYXKW4tJYDWzk2TR0cp7n6MGJLP6HlUvGJ5+bCI36eWKCtX+rpLY3pa1EYqpZyCBJ2
eFCydGvQROF+MOgbOonu0WjtLa9EuKfv4R39eaMklV4tRDe4q1rDsGcQaHyNanUJ4a860zJor/JQ
iKFrT71t3+bBnjKl/pYVTXsg0IVF2jwEljGsBlt8tIQ+4xDyRoILMZEf23mTFD62ATkWfh4e5Z7c
kBffLO0wd7F3EB2Ge1Hb9Epevfde8R2Hn6HC8IgCFQB3FVNzyvgIK+jT50E9bzyowVuT+vqi7Bzl
wqTgVZvj1uWIJ98/RvM5MdPVncIgWapStrjekCPHFgQQ4YfbSVTZJhqz8c2LNBsFdNme5Flse0vb
ycOXYfBq8AKEfc8/lKG4JPooJB1sHsZO5PNsqaODAfDskOd6Rym8JPmqjt27CY1maLGMzE5H2NYr
N8TCARzwKthKm5krtGKrlZl9N6G5WR8cNAgGS8NJuyejwBxCYtx1oEG77HhibUhzc6/8W+5VnjAs
+q0IUw++6a0mlyDm2m/LI8ALSpC/x3KPsKa/TgPdWZFf2wBvc1lsBdmD3HgTe4OpaDxqypDO0Kyh
hy9LLm5LFlTEK2dVfvctn9IbvV/vRvg8CUFNkm8TxY7fAgBq8gI76oOllfH5iHq1VZ4FVrsdYS3v
Nb2G0yw8feLlSyhVVYcm6K2d3wFMlk20SYF4CZ7fO8ohKmt9TfEP+s3ka5uu80gIYZaBlKTdT7Lo
MzmEG4qav5JVwfjo27cWv3e6an3rq6k4/jZXNHtnmdEJ7GGJjHWkRCh35UYF2Fw4rs6ynrO/N/S5
q3NAJMR/Lya0Wf/y79kayawOWgsh7Lk79GliW5KGWzGpQhfhe+eCZPblUHXaQXSW9uLWdDFUHg80
iQwb6Z9VzIKghf43a+MTYUOiN34f08thXfj1F5ikmaN4a6XX9Kvc66kM3vfGeU+JUCn8939Mn//w
f/3HaCu6SEjwPWATI0Dj3zN2zC/GqHowTCODh+fgi1tuIAsh9fPmIDO+Rp6XEPNA1kNkssyQe3nr
pNdoPhbMx3K/KTbTMH2MVo6DkJmC9TxzUaalaavV831ZqUBCe437CgMYxN5j54zNlRkeAQTZxjcg
fgzzU0txGirqNk1a1+7TNw3nq4KuVB2wcmZyMklL5/TfL4HzubGqaawV6foJgYjGsD+v7NteH0vb
s72FwMMWrHIRuQuKOfWVeB0eoBartRRFzzOGSLr0wtc/CC580cux+1WEHy76VVpF9bQjutP+1uh6
Ttnnmqf9eJLwBMlS6ELd3pFLY0Tr+ok4wuxZzQzzqBDasAjruHsuNad7Fik27dIDBDn03TOpqNr6
rhSwRyRXnf7GRWsR18XNMwAPArh4VXNg6MR/v9MxYzqgWN6wzPRr+GOsc/U5TFTQEkP47lqB2Fu6
hbx2HpYjlkJXcdujPAu1YpFH9HYIQ8jQ70LtVO2FETviSXOqkVvUUHzcq+Nu1KhnUirMm2pzid4r
r22dt5dS7QMU+Z7y2gRquc+0KF8l6fhtdLtkS6QTf1us79XObk6/jf8+Cd97aC3fJEDF7PYh7IGP
NKFv35OsvqEJ8Id1l/VJcM57bcA0BVAy06HRaH3qolMcaqBRKO6irYMHw0YQotpCB0pk2xsx+Oo7
hZEVd+TwWzq39CzyVE6T2k7XxkqhQ7R28C1X1IfZEv2Sx+lfP2m3dOFDRBJrJ0I0TngiKCE76J4b
r4kPcRKpC8Vvu+cgYAMHYJtEjX2VoxDN3FpMKB/l0HLG8CEmwCRNLbTw8+/4//1KYaTqQnVhmJap
hkdrbr8Gee+e3LI4YUOsH2XoqTyUiwwTPxeUeV0/qhj1dkPXbJK8E/fKm4n9OZ54lmPnCTaRkdeH
Hrzz46crrv/9vfvMjNEM3cEliObQnL2EzmdCYdMUdBRE2Cwrak9Tkx47G+2aNMk4cTfu70tUx0bl
6rbaWnpiUCWoGH2HgfsFnpjAE6cpb7trkdvJJp4nl1HWnJw2Vx51QD63ujdX8jAFZYIzrIQ5DmuK
ndGpyiYc+/pdkBahzsXIwO++CxjqRwkHFt6QnKPMObAMB67SW3Zypjx4oDQ7wDqYm5n320Utun7D
Cqrd22k2bKMxzJ/5t5qF3fQFjj6juRSY8PyxmOgji0ej1DP6vJ5YRX4gTsG8YS2uYjQN3W1OBow9
kaynWunPVFs3iKZ+aqBoyb4MmhdO//ebcHcb//MBQBFBI8jLMTTqg/9rfaPoYvil0BE/6YZYyG6X
lqr9YnWfqYzVNggH/s55BiM3fe9EB4zBuAP16aL55cGyq2eLfh1lnzq1jkER7O43C0V9qdquu1RZ
jBtH7hllAJ4nZD5gmd0FIll3kXvybBharzm1a6oY/IDR619pPYur7durUeTeT4WEmMxI/PdEQ3ys
d/WXgcL5Na3aCHmPW5wgEWMpTrrZ2uXEmCvs7hZ7vbuzOhvBlu6tBeS1AzF3uAvszCkOfCf28iMn
NyWFt20+lsk6h0ITKGONu5Z3xQqbX34/F2ds/Ysf5mfWCUtZ5+1imio9oOxrApbmOJZWuGbxPH5x
mwAKSfYFTE5OWrPld0e5dJv8TNnphYl0D1VgsNQT/JcIf9AsImkpEopQGCSBYVk4jVb3cTBM7bLN
rXprKCrBepVv/wzbiXp6V4Ff1cO9V1G3ZF4itk1MQYtVJuQSKsoZrIIVXR3/FGqzCFnhTj801NYL
5poHZLjxth1GdQMZeHwH6/qeFLb3gPaJOqJZPwtina6RAUzHdCgzhLHxhjrFPIa80QCYWU8YA42f
dgzabQOe5aGbN4Op1dzN/JkkPx/L++yAODvEHkFyXFemJguBRnuRw1Jr/hpSt9uGBD0B5A/zA4Tj
8T0m/EQNG/21thrjNMDpW8rjULby1aD0DxO8q1WHWUTdJmjaaWq4p8oZibYqDRa+KV2yVVnBDDLa
9lGxJxXV42tZFv5bHw3x1TQHFqiO8trXnbvF2buEtWWv2vmlCxN3MWlq/AG9HW0p04Cd09nG62gb
uzbxyy9BCUSDST8xbT25PCP5dLitLnmi9LsqSeNDH4r2lHg1SdpTnlITcjAfml6wUatEbKIg1HZW
xnTh91y+0u0HRwNu46TDQISKGE5m67obHzDpA3pYc1UAsLnxgUfJEVnTe+RPP7VOHb4Pvb7Lq1YJ
Fr+cslUxHDXlLprhTekMdPq9KcSo7qCpPshDrhpoYEzCqzsZrDLnTaEU3OZwXsuRPA5eK9/GTtss
Oq/+1paTf4XoYb6CrV16fdHe3IQEaauqN/LwlOYujH3yDIhWrC96GhJunjrlXunMmcDKJGEUXrNu
mlZAqSHWEV2MsfCyHgheliAtDGlIE72yUiIszXIvrHj15J7/997vs+OgWhe/RXAfWSGxwf3gUPVE
jo9JOVrLXhNGSPzozR8WBu7nhQG3T4JOHMzDc4y18dnAVtAkRoYwUnHUrYYuDn0UAmCLZ0Hxg/90
lX/kjn/xTVG9Rz1RvXIvmPfytFzrle1tZWoYiUDNtMAXRMJgRucmDLx4rarerUWHQsMbB1qbOd9L
C/q5tJOIaDk4xkfgTnjKIBtfo3lPYUG/I0gvxObe/1XV6TsHjIIYy308KxxbEtq2XSjSlRzGM27B
FNNhML+QYVa8eUJzDpZXwC2ah1CsbAK9EI8p9IIeartJF6Od0vYXosm+KlAVcCX2KjiFWYFUmDg9
gN/+9LXiw/LRUSNBwWs+aPZzMzrROhBOfLVaE4PEvOkV9RSGvbPvC6c/yD3FTwZk9RxjKdvf9+Qx
edZXFHdZQepZZaLN8MPNCXREUtIFZ8kP/SZ4YBZJF3sQ4qOJrGDlUMk7hgWoTh1H+Umt2g8etf25
s+vuFgk9XDVwyHbDPFRZB2zxPcboJKb3/37Wiv9ZbCE0oidC6dcUhgZy+tNiC3FBjzdPa7iT+pu0
wFgjQwV1YTm7unX3TAPikzyOH/PXAO/+MMypaB2Lk2ActEc50vGFxrl18mKywcLuheVn+kRK994T
sfXqIPU9Y1NoCNXhK0obzNkJtSHb0vH9Z7Oxz3Rif/hBGv2oveGoWjhtfDuDgVAo+lGFAXMRsJxW
KXXjQ6FNgHT8IJm2vglTJQej8CWnGrYgjjY4W3r91jvxePy9McP2r6FdjGIzpPGHPNm1JUQ+zSXR
NqAnYLLOwJ1ohjvo0NY6zAh21EKEk13vdg/hKJAlFnF2Zt0anuwsy9b4U0e79c6eXW/vJdE8cb6r
mOivbu1la/STHu3VIXx1mUeZQUm+fRUFG9m/9tFWndPmMYgHAKyPcrnB7colhdBNTwjvvadSa1+5
1eYLoY72QQI/rCLGzZf57po0Ph7VcpyYtQtVJaV9pWoZpsCuoWKm7o0ut37dnRRJMKEDrGztSdVg
DQGRXt271SCty92IebUztF96PD6lddd/sSJdB02iKzdY0tNqRNz/0M6hhW3aKMcQkvZ+ZLriV96w
U+BIn3BsG2fTdquTmXl8kAafAJS5HqR2ZXApqArKUlOYBPxgznpgnrvdp3OlaA9Bbt383Br/sI7+
Hw8Rn24bIR0FBd1CSPsZ5B+HLAELcBpLRTR7CtHqXqlyqmhKZt1ELYwzRYWPvLbNG+G++pOSOvi2
dNLt6sbfBJQ1H6MfqYnsa5pLqAWidoqiU0vFM7WDpRRzyTN614kT4pVsY1iDv8lshNqmoCAczrc3
fSwAWbdDsmn0Nr2ZTPKXY+42ynM7sFDIw+lLBpPsUlLdxn4ReYeMxfSipGv7HOq5uwk7YeLUTMYz
txqEvDGx7zHfpXWfh9xWVRMgK9HA/gOGMieOvRu67fgCGY8c9lZLrzjSv+txJA7d3GVJCLR8xlCY
rfPAiDeJ8kvixTHMDxulUYqdTi/86hFpvMi7X/KDWcf+sLHCjOd3mls4EO4/UrfNwB/Xfvz3Xcn4
RBHUqHjQh2Ttb2IDE9ZnCaSu6k42hRZp4DKRvheQ5qpWhOXD2OvF1hahWA19O525c+lHgzUiYEpn
eCUN5pWVjfVDMYBo9kPyIS9Nu5hLXQI62gZqgunGbxQHm1dUVNa61Sr1KLRAPytMrleGL4oPofkH
IVrrR1xkb0HMpZ41cmmqzz3L8ZE07xdW88G1TjXt5e8RrBRdjhBftH/AIdNn/VQWMyBEILVyTZ0X
R4Oy+O+yWJ3bgw20kLZR5UYq6PcIyYwdZURsJgq4Flf9NQhvVPYicLVdG/QXXdG5tdpTt7IId152
fmxOqzRK9B1tBs0iHVKDtU1rg/72vIkc5pHMK7ZyBMi3AEkoxhGATfJBAwq/1e9j9115pdZl0w4X
zX6ac+OqPtoZOgQ80XQdIY8heaqhO/38FK2uRg5shh7N2+8TlaKF8F4MA92yfqTCzgLAKMIdDz5r
LYcB80egRPF4NX21eE7STe2/Da5NPZl4rYUyi6DkJs2Kaelyc12w3khf8pxU0UTrzUMDL+89aU6x
B9uh65X45GkZonIVdE1JeWnb2/SViJRDvE3V5zxmVbIE8eRQKZ4JD2ZdPcYtbbkOLZMcyXwfExID
sH9ixoswJLeA9iPtjHLpxdNEBEsYvvR2u1VKZ3wt2nRB2RGOjSAFwRKpumcuN+xwTKB3JB44Hrzi
W8QzFV6D5Vzjyg/3bdgma7kgrFSqRVsDjdtK1PaTtVelVEDJ7f6g6DzS7i2qEZHpOk9n/ClZoR5M
f6MiJJWblDebMIoz6pD5luU98kD1Hmmup7vGGoKlPKbgNVwaTavt4zZryRCvvigdOV1bYlTHlUyS
vU8PqzlUVucReUiRuDqGUi1pW+AkasdWPwJuLiuEN/NPirH49pvwHGrd41Ql8AtUmyZC1OvR1oN4
kl/HJAoXmMqnmdtsnwwRJU+EM3yVVLdqmBbAJMPp1cWGs1AKzYB6sehjkoYkc6tN5hQL2TocDOI7
pcpCbizLBvlBheSuvPh9QobWwRGaDmYU7CfHPJpRe+jz0QUy6qUGfVZI86u6MoYtmGv0bmgi6qw+
qX6lfzUie9Pydn5tW69azjKQx0KjPhRFzGchhIdPfqx4u1Ijq+d36Es547psanS7ylAvUx41B1ko
CLP8sY0a7SJHkUfvVKGEvbuftNpyYTnNr9iK6ivWROMkmglRZV/WAdBgIoftvk02WfyGwNQ8ec2I
YD9J7xzqMo1+hXWv7eXUXE7SM3QGMdjbE1X9Zl3rtb3uYsd+MIfYWpmqyjplSuwHz+7thxhpyg6L
Qw9d9v+ODa02ntuRRiRtqHtZWMlPihKseoW6Fvr7YJVpJXuhE/61Nx/zs1n2XE/qnjhW1hhSEKSK
Jl7mSt+v5dBxxM4CtrqrK53emIwEkht17mFETXskwCLZo8S5hL0G4ej/s7CUx8Z4IjHR8F9ybk8s
8GB69UOTmierTsN91NkbK2iCYeHNKXGVbnwpgeZu5chGRXLWad0f75MlRVH8XRbmMwRd1V8Vv/9r
Tx7LWmJXyt442nP8lszgkhuqaJBRqzgA00Pj0a6unmx+V0gc7mW7/358OnPB+F/1s7kvROtkLhPz
rBSfdDwWTYUwckWxtGkSrdQqo22pTTSwU8R8Uiwjh2jimejoVkpfLfJmGfhUnNsh5U6Lby51BmWB
zTh7iNICBZmHSlCoVX4cheUuKFt0C6tr+lswYfxDmxieE4uWNdXTFi9F2hy0pvhJjW9YNv5ofAD6
uLCqNH5BqKVjIZUr/IpUCeFIOv3/o+zMduvGsi37K4l4Z172myzczAeSp1cvWbb8QsiyzL5vNsmv
r8GTUXVtybCqEAEEFLYkHjaba68155j7uFvCW251Jmeuc4FnW7nFnxze1uVc7CV+SP/8paP3BXWj
2h3/DpYI51Vy3Jz+/rIBMaLa9X/+n6HM8jREhHAaRWMEZiOwL0ocJ2JNH9cr5zUuJnm39BexqNQf
uas/jrCenpgNtGCrCcLAVJ5uM7oFl+7SP7apYvhVnGhPOoGb9EqflN7qDo6UFaUU/1sh+oV+y3xH
mMl0bGj4McOy6PzEKW9pHGn58ni+1v/1Mv2v6LW6+c9V7f7933z9UtUsbFHcv/ny35fJS1t11Y/+
v9dv+79/7ddv+vfutbp6Ll67t3/pl+/hR//9q4Pn/vmXLzYl8qj5dnht57vXbsj788/nINe/+f/6
h/94Pf+Uh7l+/ddfLxWTjfWn0Z0s//r7jw7f//UXIuqf7vj15//9h+sH+Ndffly18vklfX73Pa/P
Xc+3u/800VgiYXNRE1lQ1P76h3w9/4nxT5MiCtSIwERFuAQCzbJq+/hff5n2Py3eWDw0GNdVus9M
JRkSnf9I/6eBwZGpADh5x4Wr8df/+ey/XKD/uWD/KIfipkrKvuNo3o43NcB6VLj8MlPDyqC/eToh
gk4Lrd/QM7HaViPcitSp6i39AgyhwKN92qDFoWygkeJ/r/zMkbRFwzHbpz1Ts1od/VaPqdJLCXTZ
1T7YM70/PovN0orOtzgRVLHrbPInbv5YDRlT9EHxwnnTWlA2lq7GZ65GL1loE5aYluGG1g0Rk7hF
NkMef2N679lGcxhJewzMQt9XaXI72h9UwOcC9+dlDfUsImddAIYAlsN27tcDKxf436XSRr4cdMuv
ejPQ8fxqaorRdBGHasjFgZHq4nOGvy3L0G8cRWMPkyUXMuwjDzFjsMRV9hWQ867r85pw2fGDCZKm
/kbji4DShojJzWcSf/nrUYbApRa1RJTNEGPB8lQ4/hKDNkwWZco8Q3XLQ2UqdEiiT5ii3Z1CzbXp
zfSanE7zbpiU6ICdl2ieLvs+Yf6k2wX5L1Xpq4LZt3rmjw5I8gCxfh2oA665OCkU30jK+DjhO/DK
ibEnrs12Xzm4JnQlrejkzLGfdJZ6OwWvCxawbZ50616ATA7s/9GhQ/iDbV10TJSAUuSVCBbDyG/k
VDIlLaxt0YjpcqAo5kGxD4bInL01IA1BJYwnQyl3JZI6z2kXcr3mghkCVrvQmrQTlxJVxpCdZoX9
yohf3UuyDlckq/t2mGr9mgkb/hD4LmSnBUaUQGnUqn6TdQPa56I8oQwDrg3SvBDriGKEzwg3Nj4O
xpr4pufEGpvZoVuhAFozzNu+ZxCgGPoF76dAYLA4sWEqtokpSZ7I6naPUfoIRuJRy1fRFN2pIO6R
FWq53h6AVRB3SzlLc8ndgfBOj7pTf2Prl6NdnF+dnG5cni0TEgGyMWbcjVGulY+xVbGlgEYrhtz6
oKOrrffMmzufFc1mT2igGocJ9es9RcRGGhc4VHzCSvVybC9yqzd3gymOvDKWXTilJSchh2xaTQmd
oOl7JRes4qPUvvy00v69mv28ehm/OxSX+Ryp1BCqwFT+eiiOo4sicmJKg6U/qCzDXlG4WAJQsiG+
PeXCoGmOamxgfLrlxn9UEnAfkqCGQLOz0NNdmA5pIs2Arsh0NVdPTDCg4ecduKNB/EBpEm0ilLnx
XENXrtKHZpEjYWURZGuwSuqMiaeS8RhYqXGfYKbaKfIj+Oa5Rf7mhFsqGhReB9iv6Uf++ilZh1q1
nUjaciOX0JShaE7KnbSZwwPXmzYR5ImYKNJTJqCnUuAy1oO5UNL15Ll1vD+fc+2tGoSFz9JUTed9
Zak2N8GvRyMqOZkhQQae2XxjF/7diIUBcjG/ZrnMg0hnCBeStsvu16k80jc6X1Vwoi1DHgDpQmAd
o1wtl2CoR5PF44PDYwHj9789W2tfgu6yzcrnvF2YaTE6GfpYZNWf7ao1dsZgOGxUlksx5am3YChJ
6+XJRsSxF4KVWKsNRGZjEW/OQtxUs16GsGBoQJrCPCvqsR9y8K3QdK65t/2uG9q9xAnsT5WsHnk+
XoYW40/tpJcTPX7Udl3oZ511E3fj4CsMLSNm5mz/nr4zgGRhG6PTkiPhI9H0lpGal1VV/sUR8W2i
M85rZdWSTpn/mGkce+xbt4pOdLi97K2W4rCOgW46bea1bet1vZntRSK0zQC5LmyILmuU8NikyAHY
KDxVfe9unLByd1OWIDYbp2hfT+M3JOAu9sN7flV2/M84d7amw5RY2OraFLHTXMdHU6VZo0dO56Mg
vqhXPqI6t/Mhre2bdBxfUq2Mjtxv1gZe8RzoTLq2lTWZZEgne9noWO2G5kHUbfsQuuMluOB93RaX
ahmLPcJ/x0uWSXpJNB7TOP8cRr12LNYAyjlqF27mG7MHSbQQjbZBB6E+Yi0U6E3MG+TFFpNTml3Z
CosRhutntrM2Ncdu064KM1wAqhdWU70tEuxlYT44ftaU27iR4VMu+8Aa213lDmJPQ3tjaO5Blm6H
vLfuD/MkDzRDFSbQ1327fMs569tcda+TpkQgT08I3sKLwyztky3Sk75oLHLMgTD2IiTMhmm/aLhK
Vo0Qq+CnvtSuHbXXTgPuDUA5/F7dBFXS86mi0UYuzou46NRuz6aoZIiIymqD6yncsLa6+K1xDfAW
DNwlfTbrpfLaiV6NxFtKsFqD160nh1HG31276D5NlXFXUQZ4ZehEp0ltWp98nekGeWN4dKfbc4fQ
wVJrauNnDJDZduQn6q14zUO1O0R133hh2yGMr7qbifxJGrhLtdPpXplGw3IChAMghow2jJWjzZIp
nFemv4y60hlzp3w1CvcQZwhbFSNRPZ00aBS72G6TGP2wc+rneYteOvKwhGELFPJHpOqbYkaZrBeC
9IkoecXWo3shjUJPwajrRaMSHSPpeBVoAaIg/Rz0jaQyTaOpOpqjYwVVD3kTzSnhl6FoIIEVzO4I
Gj+IRlHB//cYj6K2vY/5wJxa7W5sG3dXRrG9t0LVguMzB7BKEBW3zY+siw8tFEtU6+Od5sJBV4QD
QW5gUE8n3HNp1h50RWI4tJPx1TKvmFijsJ56tgj/9aZW//nt9rsXLXYh5D8U5igQ33LwaUDBndF7
xYtstBljKInlcmvPrZKbMxqM9Gm/xRCapX2Id8hBfpX0i+/E9UdunN9VuzaLObAhnUJcN9+owkbQ
kuhNWVRlpxrbakqpe+MJfbQWg1NJQC/U2H+N0JW8LsvK1wWNcYviDeX5TVEvadA4ctdqae8bsY4q
2/gaEv/x0eL/aww4fXo8iKZm0JtGrfm+NLEcIObSKBSvL4hQW3gm/IjRLPsByWA1KGGGarxkr53C
he8ZkqMx1590s12+FJH+sPQVJVfbv1b5AISQ8emTU1Al0MYd943l3qcSQuGfL/I74ez5kAkoFrZY
36hiLXF+2uC0+MX6HssPlUuLy3foeFUu+hS0w9BtCefrAtNs9uGs2tvRjZ6ZiJyKhlrELN2dGlXP
IcE/HpzXcV+oK5KZDRmYs35TGjYYuJHJDTL+rc7jEIhOaUlKiT9leE/80SnBxzUtocIf3S76764D
1kI+k6UJumZvKhZkZtaSmA6AJdWRQU16BooQ/TJd8Y+uFN12UtlnCD1VPMsmtyJ37KBstNe6Y2Cd
U3OhbbY9eEZiNyTG4BWieY7GrEIUrhlbmj/xhQkQ+M+X4nfPG2UtfFMG+Nr6z6+XwoYi2JHIw2ap
lnDcq1Dfu3N/aTZEvYg5iGeT1c7KlKCLwNNosXHgyS+9xonymz8fynmm9KaIYWepQlunc4Co+s22
l9x4ZSbOJ/L1IVdBWrV48B2avXMTjAuu5xGZv4dNuGayPGm+Wsr6JiEFloFJYmxFDOsGX8Y9ltQX
Xpv9A4T/zwu5pF6pE7AXW80d3uyLWpPhrkp4MC293+g9kTJ9Xe3TJFw2DrR7IpnUBItydoJ4Rygg
hq9qICO4hau+L7lna1f2z1McKV7S4IcryWo4SGf5ka9BdDOp7rYG93GIpoNquy3oHOLT3P4G0jCm
wUGpSfAZwuNAIlRVD+2RoKHpAOGj9/Op0Lf4sC+qJfcJM67WgMUXSdoKRK7Kuu2mi6xRB79y6+yT
iNxDbkwPLc2XC8Bqiq8Z83Ot1x/VvsbbqRcPK51eCx0LPQnNsd/cIYVknqd3iwIkeM0SywHJg0c5
MdJDztjYMw5+BS2K2W9a0dG1K+UPc6Ed53YG4y04spFCrMNgVSdp6JuOFzzvHYKAySHSbd6xofkk
humaRjY7TntBAQR5Fa5Gz51fUBf0pYUfvl7ZQ4R6AxjSZC+CkcHg5ZCFNQvwRznJZ73vmzvRQXjl
6tiDTIc78teHImwBTiX4FXwxOibZ1Ggg9YgkHRS0DPDN6xj+rt8zV/cIZxWbyVx9o7GdXSKLYWJb
ViSwpCVZ2Fp4hDWBevFrlKXjPT3JfY7IjYmYcaUUTUTTMoYeNhfVMZ3Ihp7HVNuMU0WGBulWG2mV
8aFDl40DQ/18VrU08rGL9Obyz8/ee46YZTKfVx3BCklHxXyzgXBFrWRpRTN9UWLp9ZnR7duivUMk
dTTGOrlpi1eEkSPNepKvnKUkp4dS5GACwHqM9JSVe3lqGHvexEqhnhJMgIEkQ9yTiRGf3Dh5UCJ6
MflIApLsbNs/pxgytqUnS+7TLhtUubPyCnt/jcQJoQaDs1C9mXkHX8Io2OiSEUKXGLonbYYUet1q
1z2TYk86ib+ysatOD4+zu63b5D4yGDRXBiENbSiDkubYpi/6ExomzQMXEvmksCNDyHFsE++CCdwj
NcclfErvqC3Idfzzyf3NGmsa7NNNOpe8qbXzyf/pdefEDLCbhGY+e4skSDQqxYj8SmRf9uCZ7B0V
hbkItT25DcYITACRM5+4uzdmbv0PDua9G5uDYXq9djKYTpwF2D8dTDG3qt42XOm5ihI4wzE5SQS0
1l3iSyVaicdyz/T7qrfYa+MxD2LKRUxBr4UbDR90OvX3awsHw01H8oKm0vNdO7U/HcygLGOfDzGF
1Vqczl2aslhHKsmCrANl3IXHpXPxLcWgInRoEmBVvXokLs+yy+Ve1datFKnY3IfDsZjY+8MmgXCS
agBa8Uwc64ZUxtnunssO27yCDnCjpImfZuwO/3xe9fctgnNvmqaMWC/0+Sb46aO4aqgM1aAquBAD
gCz7Vcd4AZq48WiS31iybp6s0Fd7lfjqWHXQw4iLdO1bVTbvhnBbM4Hcjwo9U7dd7w3DUo4Q9sPA
Qe4QGR2TEZYhpS/1raKV7DeV9seUO8YTVpgPPsq7/jgQODrkmkNqIffIOgv4+aoAhNCQ2vNR8nYo
gll15RZ3nHXKjeyJd39G1uY1oWiPbi11DyViEEHqe5B2SYeTIhI2qXIyw/ixbFv3WGsKWRhxumtr
2zymBa6HDOjiltLa3eYlISE45a5JMWSnFcbiA2sHogkO9te1HOOcehZjwsFV376+7BpBqBxopicE
K/g6QQA+cr5HuBtkQ6fFjZ7PyRY9trJdg2zoGMxbrPGtx0DSwSlfYrwgCTgNFm1ovur6vKtSMg17
LoivEQnvUfdt+uyuzB5KAZRfVauMMgFxyKwNN6+kJXkEN3dIqGNCuqVZ8MBHxWFEMnTHyK5ga2WA
BOtJsoEP3cO8H3cxvU7WYJJ0LCVxfSzKeZHbEGRYGxg2jzBw3ArEZe1clM3yNGYEVYV9fbl0xEKM
VXsvYu1+jqpNS8zOvYCRSy7QvlXN8somoftiaoUVIFCudpM5tz5J2q8GvWhn6S6InKx2Q7yofper
T4qQrjeOyQWWZrQZlkUXRjkQeUr2pqoWu2YX3scEWLquJKJIUVVfVrXwTaz+Au8fyIt55zoGc/ae
/bldDvp2IUNo2ylzEoClo0NPU9dqAHC4a9PMbBbnKumYTyqAMQKgHHagL0PxVaGSz0tQlGFfpYc+
+c5cwSVjupLX1OJb5gDkTTXmV1sUtI+yQm7Lji5nErcELJlOc1OGiOfLqEVpHtf9bn2dnikjXTZV
XpM3nwa1R8HO6AKEVHrRFc0nx6JPNlnTR0FZzm8WvRUqB3TWAO7Kv78+XqJwbNnNLHoCEgWRzEMS
KO1gnYSZGsGQCS916bh4mnMLrnYf13r+UC+KcwytdKajMwdO46gP5sINnIdGslUjhIarKlcU43fp
gAWXRVIfdKNt6Zwh8iT6qpcuCLvS2MWkd6GHUOl7VPMmmkhqiuCWImEr3FOyBmaWLg3tJkdgXk/T
j6js01utgbKXIoA/FcqeiWx4MCfuDBVwH2g6x88BwUJMaC5oWx/hMiuXOd0E4DYZ29B52GaRWn6z
QV+TrqJ6Nal7Nz1xbb6Offoi6fvOJ10CM+7UH5lifR4qt720bHjfgNhGwgKih2UxjbuGJEOKj55Q
1E55msiZBxwh210rWWKWrDaPelK6mzTBnjrHT0sIvTIf56+2FjaeCG0IYn2bBmHo5icinW7PcF2D
scH///ppWyq1Ix5yTVPFm7car6207HTCq416JV0YdGswrrssMEyDhnG9sTsCpGGESRGfkhGt39zV
SKSr0N4UudXstdwS23aGMD7SBtErYd2wcSJRzLDklsj2zhd5VwekkibwKU+ZfNUhmGyUQR0+eK/9
prWMHYv9rGsYAEbeEXNazBqkz67lPxA0GJ7pZWL3n8u0AnYZuiz/KZZOqNF+2LQJzT4etqUbAA7n
4dfZUOJbq+sdTyhQgbOiO+muqK5bN7911tDl9eqMhKxvIHs8R9rognBeso0+1XJXDXGgJBOb0rZ8
GnsDKjkoSV2b9+6CdyAcxBclKsdD6bC2TPStQwmbEmKFj7TE2WVhV7HHWCyiiNttU+qZX/aTAVtC
vaCnWNwimm8DKpNDix5tU3W53Pz5PnjPkbSsVT/Jw25aCDzPC8FPJQGszKbsUsalFj0NX8ruMu2s
p0iB9w7Q68GAIKtEjE9GxboMreS236AOejCH6Sspw9Wm0PCkfXBI76s/DmnV4VrUXQCW39T58RiP
0hh7+EdG/NjO42NcMyhoJVzvLFH8qIbSFsmsYBWQMLWUmG4oEZrQqWoOTNofVKPvxO/sK21bW4f7
9NmoAd9sLscQRyJAA5omGv1eDrjzK7OUjxGt0+xLiaJ6NfKrGz4NcXBpvDKdK69LOeisRAwLd+Il
RzQ19U62s5UZMF+y3K0ELcL/7MOSuexBef81BSmTEeI2v2kxbM+KQd8YawU5csFYYsaxJzY3xEkR
3qQE0AZve729PVvI5Szv/3wVjPetIj41PTsbxqhhqefcmZ9ujN5WxTw67C8tRuBJI0tAgs4BQiW0
SLdU2QQB2sDdveaI4zqABpFfl/FyNwwVE566PlRZ9tDPVn6VR+bkJbS2Dk2WzJ5rwtYaFwqMwfqq
xSbek958pG0fbrPY6kl+j3exOZg+osGRyE9s8sb0ZaR8+qDF95vmKR8R5pTm0PJcN5W/vuQYZ6DI
ypvIb0PxVYV/iFZbXhONTI24tsrnxbo0w1SCSuV13y71q2swOzs/38CgNC9qeG217jBsRnuBWLCx
hirx/3wh9N88DkIHBAZ4aV3f9Dct3q5t7MgdaTnl1viJDgRkcCs/ZPoyeyH2mEjgqErwQdU8iSUW
Ym+Yp4coTx+1dYrOVnKnVCO7/ZTwBJmZPclwoNAGcZtWQpDxhyJXusoXXmjHPx+59v7IxYowW/2y
53vozYOsRmJxwTRG/kzU/EEkS+mlCeHR3ZxAD2tleV3E1qWzFKa3ii146s0Ncm/kItXRiFvjgwf5
N5oVjsdZOdkOAfSOeNO8K5Lc0lWLAnVwW+Hh9Wq3mTRT5J56sGR4RZUYSYVUxEM+tTP1iP41EQyk
ztu086TfXRjTrYbdde/3wdnS320CBIenq+s02WQm/kbxo6FGL0rHZJosMQfHAEncXEChi5ynkL7I
jt0OIdkk4lILutVh2BpN9Ak/3MOfj+MsPfl1MyIcmvQooPjc/OfN/WbPamrJipepMRDlR2LOAphf
Xs2kpu4VchihzGl0fi2nCJIR4ZttpiU0H3ZhcpEMv1TN2HRWfye1deTD5m1Xh84W1WBOyN5U0r2x
yA93mwFtZ6HvVO1RUPCQdn6aeKV6aLVSz2isNkCIUiBmlp8RVNJchmu8a3Pjonai6qR2omOYALlp
KVz3UBbmPUrr23mt3DUZXZWZw67UcGpfCYeVk1o/OKFFTl4lAE2HuJzd0LKDRqljhnyGAgl60bd/
PpO/0QdwJl1WFrGqyZy3ggxkN8QlFgxnbHxAB+cxFPp0BJzSdrRLabOC9GsNJITlUZWq6aeyuglX
EDY63fAUEs/zwQNwnga9ubS0d1y2/7RWuNPePgBVYjtSFbxZ05GZY0b4JXCSxR2QPbZMG4SekWUa
ZTWJMuuanc3VfszbIkjVlSVBAsZXWkF3dWJ/j5pSHti7RbekcW7gh2SELud2INiXMdSH/DOVRUiy
/dTuM8W+AdF+mQ3ZUetnzKMVLiqxcmBb9660JJ7HGLcL5tgLw+H9Nisi/pQoNebEvHo2QXIEZ19T
gSANrNMIjye2i0DN4/mDvfh7lD6TPRxuBogFfZUqvLn7Uyzjc9oCwplLSxzOTtJe0xL8ZVo3e0XN
mkGtsW5DivtlthmkSZPX9DQccuJvN0o8oXsCrN2J+g4BMxZsIKIbmL6Tb5RgqwgVGHNzR+liB9gK
f9Bo0w7wqb8ZJZhRpvTqrZryUiUriYi+bHga6im9JNM7vXQbzd6G3bofTyZG/rnQEZx6cWv2l5Po
Toi+in2cjcUpTAqgBCpYE4+0iSBpC/1utPmNKR27a9Bzj1C5qp2IujyInfl7Zy67QR9uOnS+26jV
AgOMPvPcOQxsrbcBr/ZPWb+pc+YEva0XXs1gGDtM/1jji60zm+AehyR7XyH8xWjs+lYkdYDv9XHR
LfPY0AJiPI78CeH6xrWzBA+xNe1yiggjvdd70w/pTJ1oQKGTcZp9LaCa6dmXaPmWtmunGobu9n+k
0q5rfHDZf9OBcVTUnjb6TdY9860erzLr1K11mJtjdEfohoMBmFRm5RpPVeNbpevJXCqnhbSTtu2p
wpISQ8GcHB32DQ4xymf3INIxsmaqzdBN98mUeoC5wtuiWqBAzfXh3D50imSAPd51yDmzDyoFbX2f
/vp4rzMQcAiCDYKBDvXXegaBjJ41VkihGrvVjt7LeGjzbicmvbxM9uoCEyJ07oaZRMY+na6YXJdb
qVOrWpdRYk4XHKYbZHR8/WnB/ls4xUWZOi8frIrv33PMZ2zm1RSXLrqpN++5uGM17AZul3LK8Bwp
06doRg3UDI61SYtIkm3J/DcExOXl9HV3JU/SVIeK35eMAP98MOsZeXPGVlurjswWjhBq1l/PmN2Y
oO7qImJnQYKZ25FFUn6w6Grvh1MsJer6Sl376+SfrCfkp0q6cfKsyuCv+A48lthjY9nvqTSmi4ZQ
VY++BQzrMjFPRgVvNBlsHkyaJOo4Qs3O5yEgnO+HOzbhRWZE4QU5A/Wh0PMj4+ccHGtZ63s46TuX
Iq73DB7Vi2g3UuZc2PP0vU6YSfUriatFMLwOonQ6iXJ+4f5MTqjnGGTIpvG6upFemUv3pEYDy79d
jzu1Z16WpMwi4P4Nj/PcBZRVxlEf77swG6D49slWlB1xl9L4Kk12KFpPNVUmi5+6+bNt0F9zWw4A
lggAomwrc242M4e9S9hX0Kv2I8hLkKdFfdQXlKlNEwYxgb2HuZHfjEbV9mV+gyqfWbuVmpdT3uM6
QKTDghZuLMp0YyriI2VSdDJiPAYdIiIYGMGq0e8Ed1ccFiJIrF4/DIoKhpJOZdFGl33Jni2NewIl
zkRgd7ltWvMSOUR0UbYzbi6UGkOf5duq4cBzi/CEAVkXtpfLsZRK4GC03hDi1DNJy1i/idS9i+wj
M8j6MCZwRd3kaiyYnCgjvM9JLXxzSq8Bs6uHagW6iozdQ6MCnTIzUzuBdKO9kHA+/agLxdbKe/eC
h8LeQ9e9PFtZzqYWCMuerefNEaO+etIbR/dMI5IBDTXraFA0HQlKPUb4q3aTbkVcR1l89Pi+X2XW
NyOOEY1rzRzcedN5n8aplIOIcBXb5rMxR1gzlvFLK4RxYItFxPpLbyfzcSSGeRcyoYSNXioXOVin
oMkWLle6iohVpmx5qsyrto89oS4mpvdZvlmq7oIBcbrHvuYcuWE6X/aODaCufOlqRIHsEJ1+VCgW
4N/LuhU7dD9XcVZ3wBjTE2gJlxgPBN0+bfyvRN7FB5ELgtixSyUiUff61F6dgSaKay07YmVKeLcX
utFflrM/pGZ4VK0qOsbFK6OPjPSIqUbIpabMvWtLuw4bfHhxeASzOpzijCWU13LpMU/Qr9O0MUgQ
S01G5Fdpq85esjLkNdECktfrb1FpXU10CRFBTUANrOY2N5ZntZtmoPaQYNKcR9siFyXXrG7HW9lr
gG1va9Lh8tBF4RgdUovCuZws1IkIoPrMwWQcH8KRDrPerW27hqydHIVSkLnLuE+0KKfhfZmB0vaW
lorPqgFoYd2hi0ULHHGVullaUzLor3G322BtZC3uNFiEp9CYym1B5UOTUAZW7VLUtXZ4kIyS40az
TjWbx1OBAAHZJVB6u0ACEuVsBqLyg7264WjvGhKC2PXVb6Ab7tq3fLNWiybq5yzlfqqbIfRIK9MG
K2gr7XOnF+N26IRvL/MLDqE0cNSa4BE7yjZJwl7FLMQjmu/FN7qEUsUdDtC18Z3JZmss8TfCURSf
6MUXAm85d0r0XIUgA4hBiXmTRpu0Uxa4BYzE2xjgMUhQP+2bGy0L7ylDv5fhdBuH0acamKK3DDe8
yHbgNW87OYLHA6JC52DZEP38GXgCq8kTDavs0OcNKmeLpo7Lrc+UEEJfl++UmasQTa3iz2a1Jce9
305S+d51K1dnYdGwkXrlEriMSj7SnAKDMrtun4ss3g7x2Hq1bd1S33phMu+drriXoiQxJ+bgMTUz
w1Sga8uHKnRf9bnTvawLoUuEqNdSm6CVGfBsb6cw1ci6y3ARZ0bDTnkxvhl1MHBXeqPK6UEy0DQo
JhhiWisFbg83434qxo2CE9LTAHmDJEvWc6k+1z00xaHTsWHG/cl5SJCJESKOxmxYsjv2PDNCQDiW
Ux1TSZIsmLUO3hXaeLFhPnVFHXRaMwFb0/xeM0CAVl1K81X9OueLBYNx8dQGKGxj3bfcHMAX5pNT
to5P2s0G+Ra6QCY3JePqTWpVKhpEC9OpuGpEekzKSIdOAFlITaOvaBovtFi5VJyGl1TNyUE743pM
407MMY/w1R1/nOk1wqnwDQwWEryxt/DKD7Ra+cIK9DQXLuyUNjf9nmDayuarbBYUhSnATdu+RgBw
BaVs2IQpWmJFya/SBJZglhA/WynxdawrzwwtT2GpEzHFj2Ev13lWDftBAUbrCuT6YxcvgQLKhOyJ
oqP0rovB2YxR/hSN4n6ps6MJA06J9RsQ1gaLavKauT/MDiqayJ5ch08batvWpfRPCxKZemF8CjsJ
y7goSmZazXdJrpDXsdzZMcirEXORYbuIe/PPJCycrf1sD8d8U1a17g/2jdOnz1pKFJbkow4uJ25R
xle8uftsYicD043E2RyHpAu3oO5wR5MHibw4+yHbihNslp9IWelEdKmTK0z7CjATuIY0gMR0HWnp
s7tU90lYzIEYGa50XHaj43bgzI+QGm+nxOS3ULLAleF5wRd9DCfqRZjv6MsX0g9ra+tM7WnodQDz
ib74ArqOp1XpKe4a01fbrzFJYkuPyEDk4U1mWHcEGLP5IT9UbSqmVxpNW9BpW/gZlbeY+ygVADd0
WqAQeInyshV85DkoRWl9W9A2UL8OjPYEszoX2Et9DSu5XIdiOUxCmoZl+EQAkuOrBO55Tdmj2CS7
OK+Sr5NGW3lOHs6PK1cw3jTC8XEYYqWycevGPEmlsz7KyfjDDQmIES1nvHeQFAuT+iC805v+gYfn
ipsw2oiuRstjDlslIiAuMbkYMHmvo6Z/rtGLEgP/ipEGMRgOauD+6Qs+b1iuWlLfVL3zHd5JQVs0
FpvI4YcbxQB9Xi1ZTRSvtTLMjBOXBYwLqk361u6zwkPp8nksKjU/xh7jZbfWPKhk05C6FKs/snqN
MEjypwIHnzclyxpsgo420wKIJcluzNJNWGa3BnwfXjzIZJCoetGy4DdcomDC58kWODKqw5SZfJhw
etY7zqKqV5+FjZm6aJ8nRnReYnzWlO556BzDpyqnYBy/RzUrVqfPVyWrVV6hXAwzLjR2tp0zmq9W
vQNIO/plXrBgRtm9SpiXKON7N4/uG8cw/bxjlXfgHKWp2/rUYd/VdLorREcm9LgBEEz3fqGmRdd8
oavJRVPyaVXBWU8X9olEl3kdaTlNbVioJ2nv145yq9diP0uW2wJAUQCmVeHGVZ2FH+UTzaYFSZhy
i9M89Qb0bSaCRy4psQ0pHHx/obuWIxvSmOgrDL18NL+9H/ZBVVQDTjtW+K0gPQDhfcRQbuDyhkm1
M7Po1s5ulEriLVRAAudLfk/a581iFaNXN2FD/Ou1MlhZ0KpE82VO+S2GXezRM3SDuRWbypleIM3s
UafjyBgJblgGbjYtbW4Up/3REtwRqkax0cwRTVR0LM0iDZSZOzUV8j7M+oeWBR80V40Uo2ZE29Nm
pzf0AkzqhOFsO9kjvjhLyXeJ87kGcuOJHG1fPCgNIksmEmS6EAH7BT+cEYTYLXyc1af6f3N0HsuV
IlkYfiIi8GaLu05X3m8ImRI2gcTD0/dHbyame2pUki5knvNbkxiDsYlXryDxgdKAsLObIHXTxK9b
Yw6nCQ2Vu3iRMcWY8CkKnfnxMie1/RUtSznxYaWSFO/efKOpG7xOL3+JNUNIn3OYUp05qxMuKr13
kVCm8/n//+Dv0vvKwAvPiLIrUnUPUbrGM8Cn9Mwk/WO7sgxsBuYgpfiHhrvKZ0r/mdoUq+Rc3Wx0
F+zy+BUlxBYvGMd8VGMnb9DGiPi8xqfg669v+/NMulbm8jANCFWoAWE6VPlQ68G91cR4M29duFg9
0vfszknUj47MYc7JHt3+ZH0AwoGcliCujuZxWbVvluW8ayv2KcwiCZodt+VdOozF+NXUGWFdNgOg
t/ZzyNUVoINgygF2KlUSqsB7CGD1qjtLlzzPWloHFOnWHYDJMGyQc2bxaFZ8wvlbJQAZk1dXqJ/U
wlm+lmYzX0T/SHi73bXvQmqPvkzwJMK5UUFj2pi8/r3ZA1jVVTtX5tL6chMBoTpb0A44YkZpvA2C
xMIsyUOxpu9zl+5dqm5g1tipR15sqsh67rmFjwsIadbU9khuuvCVgqDmzkz9jcrUiF0CMEwck3rF
IdcF9bj92WWXUL6FJ79laaSThgmpMANiEmG8dHlZKKzxBwu3Yp+Pd0orbb8gQH4fh1Ch8nYXW8WE
xoiwGt5v18oP1VuGOEnuexc/UEV3Y0zV7V0xNkxzJDdHQ/Uopi6JWCV+KxXmHdMEWWZiD/kWF2fq
rQMD31M5Gphpuq9t5p6ka+tdMSmJHXrV8vXcfWkHTHC8fliV5i+X4pdwsqw6NuCZZ6QZZVlRuHA3
5ulTP0C2Navws3kmbcGEzoXujfWBGa6xi6cBBUggxn+tZk+3k5f96uuN6Hn/Es08qDqnGY/Am51I
zjYL24fCI0zEb6hlahcmjnYQPKRodCrXXwXyN57TXPPeUk/xR2uy+VT5DFlnX4Fcr3XlfY0eWgwh
VDfcFOYer+1Og4cLR+rV1+whi9P4iSdRMFUh6IIPoQJ53VMTChIPPb43VvQ2KYAoKUTzuiTzCdFH
rQ0MvZH8pS22FuRC45rKi9O4dVvsFMWj1hMAZHCHuqvyXAs1ymTdhTlTpW+lTgotu86HtP1NlRnx
tVE+apNOldD2Y0r5RxCAGhuiD8p1LxC2aotXOSXAczQIi4HO2Oq+DuaFHgdmRXttQ89crXAeMuaX
1klPxB92cQ2AEzs5JxoHug+QAljcmJ8CeV0GWXQmy5gGYRL7gkGt6SVKx0BbPRAA7aGUreYvUCWR
bdE1C6YepXNl+C2lsxNZuycLRiWXR6oFXnQ1O6T01vhEKrVxv/xpqqzYc+y4wzYUsjQOkZg/23as
kMSwUSorcb4TgiN8MAWqkB9JldQdvZ4uzoB5Q4iK9HIpa/JpKewYsL3IrDvCeU+XRtfP8+jO13X5
hiqmapqIDx+/SqxpenFUFodGPKc5WWV6JdMvJdCXSpmZul7fNrv3ZKsqH5NCE9DxedQ2g7CQXaub
6PQ4GG8e3cngMoXwgadutUJ9BVU7E5LjcCJvADnOEKhu9r4W4qx2gBE6Dx25mNlBz8sfIXnowe19
j980pRY/VCy10WrUZqyTD10v+e9QZEC9m3djKhPgbn/TLjYTe62aTD71Yd7aXzahu7bUe84ZMutw
izEidsM7f5AekLI0/bF6TqpU9XsMbYEteSIajG1rIt8XQRVmOVgPdpqlvtEphW867XVI6ajH5hU4
VGtSg/GkjN7sLxoHhCSdNsNNP84988iKCkwHSRwFTY4z0iS6pqHkVk4sdmiGeE7RTe1/MVcmrItN
HtUghpxmWQlTTexbzcv+LEyHPofG+VwKTAQ5IUyCJFBLz64JlE4jaWuwarKjzck+uQS+hZuVTrwl
7UmR83pszZz+qf5r8uj8K2vx2aklE9G+wmXLcsgHoQapJwJhaX9FBppZlbkE5eK4JSMZUCtONPjC
ZpJ//ZDtAWV02TJNEL4TaMSMbp7LL1KIt3qeQ/yeQ+y4NrccWR5sZqdB4iRPptR3vPa96jKdFbBC
0ujSLkB8Q8wLIuLJND8H4ZHUTNIlQ632PTpAVM6aGJwaQxma2Oigz7O3TVt+icJXGEKIex01ZPNy
twtyGKEQ1GA80n9ElAwBjdNHsVFCNoriQ5bF0bZK6Zvj0yq7x8Wi7GLzkmC0VgnZ4+BHVhflpkj3
ZkBYkLTDSZpl9E64ZCnO+HAIW6ntRRxVfTmlMmefboarU2uUCDnJtZsJPh+5f0ua1FjIwsloK79f
KHxKxwFjh6+t1l/nbB0pLIUIrdm4lBb1LZXmWoepXQ4rmXHHHOW0tRFJpfF9TMTOVQpPaZlg9pFd
OzNnKiRAX6utIA5T8+qz0FPztfW8fyOPlk9O8sQFavBziTo78tnlsMAzQNRmzn5nWIcWWTbqA6wF
KteBXJBs5kaFkJxArFbzrqY5+XUnVJDjNxytfNpG4ZDeqfCp/A9XNM3tuPjWMhKQTRaxn6meOGQ4
qJWi9IdVox8JFDs0dHpVGkV5SXWJ21r3nkl3ICrGWr+Lsr8nLehVn4rqMKB99bcMaXqSdQLq0rl1
GL+AuCHppnXjhbOS6yh07na3T7CFeJwI4snr1ZCxPLD3/3GjuKHuDpNhPyoz021e3EEYNkGT99pF
rsOt96wZbEb6jNwfIPw4m7KPpRxfSCmMk9RwLvm6BVM1OEHTAXNmvLSyxeSeYaU86mIIM0KhQjMX
GHm2J4FWnLzo9aukXLRXU9QbmVcGlRTfRaXkYYaLR9FAI4nKOpOZUzO45I+y5StTl1f4S3kojHE+
ZB76WaP4G82M9EzZVUjbhtCbG+GPZnudJYu4uRKAyoCU7q4ejXzTsE3Tny3zVsZhizCoNl0vhvNF
1mh+Jprqs2f7PCXQNqbCKbs0EvS1Gx+4MD+THZIoLbrGTGIQ9/P7AGz5PNTud1t/bT3Dcu1tn3Ob
PDDZD/48pGcCrUjEyp/hOQ923sy+sZHqnhOpmc6MWi44cfJVG/JiWuXsVybVtB15/f5AwRUpuz6y
1aBTjCtL1UutrjP3S4PFMeN3xuij50iVWS6z4S5zvDzeyGr2Df3i5EoepxZcjFNo137Q6PDMXu0U
lSaPCV6gzKHzlZe8SUEDaUrFIPRrknI5IYMNsxovEImDt3tXjdmKuzbRvgXe5mFIf70G6sMcHohc
Y/yqojZjvRokAey99NmEpmz+bIhkodJXrmAF3c5zRS5yQq007w1lewDzHGPRpF+YateDXidUSCt3
i3DuW62TTNduhSK/uSHOsQOGCTA97mN2SGXd37gt1Ek6Ls3exfectzYFFem1c0RgQC9xT98Pi3kR
M/mbMHPXje0CHXl5ar2yPKeKi4sivdaL4xEOHlodLauGmtzW1NaHvYvs2kge1KzRfeYhMi7dQzHu
p05/16n1dOSWhMZ1XPpqqNxyTaK+iDrn+aqMeNk0tnhJlobs5UutLbvvkfi50ap+XU/+5lbO06tx
5nsZ0ZclkZtl3xOt5zqPnGHfspr9aSFgFPSAcHGA34ne0q0ef4tqpkvTObZCfoJU6bemWX6TYPcN
fq0ePVL2iPvTNzTZVMOqdR1oC7u/RU8VQ6JKzim0KH3x98YmPhDusYIosbuNPyyec6yb06febR0+
7LS9NIvRXCrGTbSA+rlsrS2ejD2nRP3r9j9NSu0/OdpF3EuDj7RDWKKSq6Uz33KdfI6VdK7WuDKd
Gp2Dxaz24SWWGzEpn/OehmM45AYowyAx2PQ2Ud7Fq4WgjDixLbQN3l2Foa1GqnxAvQBP3rmo696U
Ms0jKzHzqBrCZVH6eGzll05Gdzhsrh5L2wDxJjnek6Q+KAYvZcvdpktSjfMbTYKDLfb4MuglgBi5
OThXHBVL+i2bFllsSzezYXpUSVj9HBk5iVjJWC1RlU+z35LpO430RxVNVQTNwnVmJBaRkela+ksx
HmkGAGvLvJoQXrhV1P4tJ/jCGuUNV52uKUBpZl1FX2JTKjjtnQ38V30CB5fKbr7q+vxRL9qQHOsX
k4J1NQuymRYRYq1tKFEaVmgTREI4D4cUFExBO0Uebn+To73eBIcBihLM58XEwlItxcNaIw1WU7K5
cqimTnx6ySL5Jgiam1wZVo7y4RCKgwq6+GbKVs/W3C2CnV4dwnnhTSMb+dYx5W2l1lScqigU9lB9
f8PyWFTgFCyGjk+P5JUf2j2vqeKcdV3+LnZBoqsi8E7iFAugXIFSsgagox3t2Lb0b6vazGBvzdXE
gfq9R66Km22FfES5Ll37YTTzhzzDTeMiUaoRS4DzhSh8apAOuNWh3c6d5h2K3FsfCcI8OXvro7Gs
IpIaSNlKgkC0ljnLXaLcOiVwdZHeraNZxYpqyTjrKnBIemg/zXovnHSql3IXAw1l/64EiSKEbyga
8neDEdAipdO1rqj0T9bi/Ix2EjeeEIG+Fd/4Mh6XwRyjHZ7iEqHoDG8b0/OjRuVxt6QXnZsjH8zm
3zDN0Dg0Y0yfJDOIqFth7KAajRtOyMi1uiUY8b0qn3ra/JJ+38OfILUHvTZ3VXl3dKkr7Q0WonG2
zWiPJdQlgZq5RarJ4k8CqJPYWriSAeGcI+wzre53VSvPG9MIDIiYQ9ftzsYw7b9kEDKrWW4rS/tn
rOOHlzOpycq0A0Vdj0DvrzkPz63e5W9EbX5yQdhh4nV3wuCq6HpeMXub+P2A61IWQrlw6oB89R6+
DsxCBDprKCDt17yarkhMiMKYzDrq5DWn6DzBoKk1hGdPNsDJqNzLOn2pnJ/EpOYbPwB8OEo3R9D+
aFtMEDh4wYtzwpAS70ad79yCztDRqpVDQZGwmZJTUXeIujpHeWinvgkmgjYZ2rOfZu1uJ0MqB1eF
wKh7fCtItwos/9QAKaP4o7DIilWl+EpVEO6aCCReg/vKrgWab3OOhll9Izx7jW3hfvck0DDLsOlv
OX/LQgJUwID1D8b22dYV/YJch5up7KOeZmrsox9yJW99o3mGlwTQj6oaEnoGnUEH8LZxwGurS9J5
T9Yw3QzuuTUnRmD+bl0hcXiizjxDt0N2uohchFTd6LxsacozYY7wyi/SpqGx3IUjiUWggIZTf55z
l5MTGR0MHlSoZ36mSKuiZnZi3tNzZ43KKxJj8i/wKWMA6+RA3pAGM4ATz08H9TivqFfVcZQnqyWu
oJ3Yl/MKp5VV55iAGTn9xizAq3HD9Sap2pmhVGGrKy8rQ3tKTyxRQE0VzbUG591yr5VbG5kLcAmn
t84XFCngiATJ5VabZnuO8HgfNA4ZklFgQrt4dQl1oToz1Gy4MGvPPTCG4rx2Nnmou+1tGfuLV9Uo
w1JkvTNhuhmvQpfNyQlc/M7MtKtq6O95PbaXTEkXv7WcR6WT91VvTljcnApWplDjYt642hwRz2qr
RJzBp0m7El8Ytlq6kh3CjYlu96p425voVlD7+dNSvOImX62DunppLE3YHBrYvjtgwaO2uAXgJGab
MRvPHHFfKYn8+GOtG82Zw2XnKhKKiIJ6WWgWnu5HuX4ldS4JeCJNDgWYbwszucU+ARrV+10zFPE0
em+LygVgGJ9jr5CrSY/hBZb+aIvUOjZ4lx25EaNqe+d1cH+GvHrW3avg39usq3kDfJI5bFJ6e8qn
vXjEOSGHlhFiC6oQUbaVw0GDcyLaA4wZ1CiGjM0iM1EfwdijdPSw+RzNjcmzXtyLbVMNqczbs0cD
xCAc5TAbOa0gbK7scv8oKW0wVtjfsrAdRtbtljxhQi67sGGjIUuFVxZTa8pc4P5JYiaZIPnuIO/A
zXSuExed7BENpHroMvshsbO4ojwkBuiCYbBVA+FQwQK+3rEeEMACdB32q1LG/TxzUffjQSPoCWOs
t8VJS7GVZ42vHj6fR6dSbrxlPfWdat0Cix4pVEljy9redLdamQhtfzC4n/uV6RmN1jlXFqR7bfXS
NqVzKCvtZdikdiEZ3VdoZyLvvPmlev2SNy2hLruPsFw+N9X49sTI2Ei0CMlMH1m1TJRKq5hkyDSw
x8KC82q/ypU0AQatFk7vJAiggUI76i3bpJlSTtHU83PpKjdUAkbe4j7XHqSxOyhAW2APxMzxTHuM
QQj68YnI7Ib3iyOHrlZ/cfUyXjzjBXce3iX7E40EIMRUPi0Zq0rFw8IvBvsOQ5PW/HN18Ur60MCl
1RinoRzvuTwhlTPYdOrNbu2xJTiArCmFGYqA32AcLY4Fdzw1ggJZCsUHWj+hT+2MaNylivLmz0Xj
QfQtOenDOv7YRSlvkob4D8IGsewXO6XDzrm9LOVgHos0MlwIbrPCCGoYCh4XNx5MEAZMk48jIpvA
HIy7sR0+cSPeo4HB3arSdlivC1QYa3KXub9q8zVozmflgPhijovXpv+FHoPNJb1B64x3T21HH/jx
j8QJmrfK/MgMBPKoY3C0dApA+urkLIYVtXt22AIxbJPIFkxmS53dChYA3cpFLGOSQl5w6nkxF8g1
S0UVE3HFvVfa9wxcl4XUMX9wdfyiHCAwFPCAw0o+Xb3jto7G9oIhimHT3Vqo+fQIdUYwVmYWz2QW
4GMe7pBOggL9H8NiP9T1TknDVEap2NaokvNLwcCQm6RTbXlNDxhSbq0ZycTWQb4676gyRPvbhLmO
8smdPJBRpbXmqSI/yIH2D0DwQ/QrsTsZv3mh6DxterCJ5CmH88OGKulG3686eptcJW8Dsay4BQzl
Me+9o+aec65+wktKv8zgHNn8jq6wPsir+CMMKYMf7w8u2BJi782CCzLcT7IjsIZJwpaM6gqc9cH/
mzTDTvnriXj286w+essWNLztq2YdnCkd4c9zkIyELEcK0EEPiN9dGKvXDinIWPGva/uFt+4wqksb
QIBh2FrK2DDe+6x/VkeA6AK9KE2X0Eaicj4SSS1Fk/3VjVw+utU8kUnwPEiK2pNU/xr69DyUkDRV
s3xJg1RJpzwt8roB1+yCoWKvm2AQX6kCqz+rYiGdSmuMIOvNk7E+CqV/Q6D22/DPQSUOlGUSK1yQ
zWIaGlQUrjlONhDB1V5BR9LpuLTtR4UQ4GTkbeMLRrj9a5i5Vx7SVDnY+nTjaFQE2ea3Zs6HAtiv
7ywKibcmpV+cP58V5a80cR6OScbd2j91NNjz34aOhIAGR4c6DwG1172mHootv7eWTA0VFaQ8c1Y6
WByjwpRkjL6hVQ8dBXojKGdA5F5NTRJbS+YaSIqm/pdL7BvlmInsd8fwYBusT2RAviiUaCA3MrJ0
5ZBb3RDP89tirySuUSU9jlt16IZvY+a91kgezg3YTLzWKYHawxMUPoJ4lxTmqb8hQazJC/yCKrWN
UOIncvGfV6H+JAToK8AAQe7M6qMnlAtHFfMeHbRkn7wXbv+DObI+9M2VvK63yfXIoAcuUpH0Uvls
BFu/OkFm8Jsw9xdOdK0BNFHCsAN1QUR0B4IO+lA1fuCfNFCXZGdFWJNlQcCeTTUUyiAuMhNxBvwA
2f0M9LLbXcwJ/enzii8py+oo2zreo9kkYa87lWoFFg6zafcqPQronuypLQ+qEUgdJMSkPJzQCeO9
yLYLiv7Zb+gpCBfbfXBm5mh8DGCWM+yhR9ebjb4J3i+L+Dpw3AYfcWsuIz4DeTQFZV6bsv4g9xis
Er1bUrYxGTgejQ9Hsxd4G1b0vaULIJUuGEPHlV2X88WrSDRxVp3jGugx3zFCOO4zBrgFiq/Bzdyt
8ryK8rnSJgtKgu4PM7EfaJoJrXEEQHONnpHGOGyufYN1GsUsHXrGTFA+nrgfWzQxamcgARRAoaEN
Vii9jT9lzLBEoJyziQE976cDH4Qa94WHGmyoPogvdHm+iPMcSJWij51XhhjJce9PFure00Ya+bFw
yUBy0LmxQjNF6wtPTvkyQ4WDY2mf7EfKkHNf2byABL+fPaRF0dLBG+W1+iryRMbc/vQOcVbLDiqG
mCrhJ6K8U+kh5vw9DBqJbmW9fraGR/WptjkhCsCWx5PzfLbQwuoqYG9Vu4+T0ayHBMUIm2m/Avra
CAvGpoBIBKRDDG89jpnDnrvxaLXuLaPZAF9QeXHvLdfFlmQGdkxss/eCjYt4lFyG24Bz33iVPSUz
St7wrVbsRLvv9tK3s3uW87vAHRTwXPEmg474tBBelWRTo9RRs2hRtP0vAxzvP4zKUqKWVrCmslo0
DdQrCG6+2kBQOGk5x4FLEe68gd73MNd2xx9u3yBX00PXwWzQicDU8Kp5TRMzyGHA22pwww45VWeX
R/SoPPQ6esra5i4ZFAAoEyUcKe71QTbTrbcQhcuSRTUJ0TpIsmvSbocqSBcDpDjjsk9wsQpwwsRG
8mNbbEnJ4PI28dmmY/3PUKiAM9x/ImEl0gboKVk0zz1imRDF74cNv7CoACq5q8QU9LybVWNH5dpF
M0ERMPBqEjQu+jFB/lSUw4NzZ9EdrqJrqkhACbKK319qNoQiZfquxhum2KonVIk0LAPQUxFCACLK
F+S3isyPuc47mLgcM9NaMtU0d1U2igA+zAJLaB8rvQHv4a3NiFFBnwGt2k3J7VDLd+oRNcKrdEiD
FgUba2CB4INH8wTztvoSgWysw0rSiCDNiIxFvmvLyaOWyrhuBknU4X0TCOHw/6PSzWfee6/wp5bM
7Cyz/s1Ff5wM6uGrvsfrtL0BtWjBWH85FYDaTCEJtyyFx3ZbtpEonXjqtKiG6ySN1DbOC8djY0Dd
kP5GJFZuWCGxKNBF853O+uWrjgHcwMbP0c3kbznyZKDPYEkbgzwZAS53E3jGzXvhMWfQA5z3bYRW
qHlr6oKH5l7k5c2QWeulUyaMwykaBwNNVt0oIcXx0i87mDH0LspxmEbAXatBjaJvBwA3pGf5UJ1q
rdnnWZTYwwHFfBZ4Hdo4No8Y8p8S6uFWeOUFMUNyxPH/ZI8efdsVApmZJL56otJg6vPujlte8wtB
yh0CFRJrKlZpq6rhtXGm18aYxHoKBGXPFIy5Osu4Id8UtKv8/kEvGr3/zTT9k7SCibzoVQ1TtHVW
Z5/qkUNg8emhVBGCG3lgp801WwrNFxKhwqD3KEwQE0TaqN+tyXVOSK3MswnDkFooKBo6wn/QdKBU
6I84J/qwXtKvChGWULCLaiM7LHDVu26sRlTVTGnVDqS4cFKF20H6yy5MHaXxFxOgddB0WA+kahHW
ey5Oeu5hJqbQ7ZfubCnqQ9eX3dX0CF/NUpZAHc4fafo7Bd9+41ZdpLl9f8LwzLtsfW7ODGyrgkzb
7fIsc5YOovP4NTrLvTktY7ggdSKGdWANMY7o6R91HTlDzkV6sOlO5k5gDCepikShZSz3o+dNuCyG
qzY8eTOl6Z33vacdjjTqzQgOF9WYYxSseI63NpwouFZzkIqs7sCDmulMw9zEjDwORGx7TFcaKOsy
8fXIrWCnYFp4nhfvpuL810fleYN7tMYZRoLQjZLMIbeZjqqHa4xYw4r1g50EHa4Ni+2XJQo0lO4v
ZV++DcQrBJgs1LCsUyRBbn1Lz919ankwGuDQDLrZQXGSChL+pKXjr7VSEmTtgK9V7dIjrfmlBuIh
TRZytMq9oQpz8mZuXrDgXfh/vEk8Al5IYh2CopbPPI4buTVAOQ0Z5VxXNqKK7tvp1w83oeKYvasT
uJfq7a7uUg8kEF63qQjHbdNgyLNn/B3aoZLQANT1cDhoACq5MhCzxa+VYEcWS/6pwsdRrcN6qBui
aSpPBenOlywunZEZJoGIFolUkLmJi6K0H2mGcJ9eTyDljgmQixRqquJnAK6p5xelz48mE2i0Lcgd
ksoczq2dJX4Hja1MHYoEz6hD2kWo1A5WI31ae5AgZXtx7KoIe2S1EsccN7oeW0NrEYxLxH6jGUNU
LdwrdkmQHiKgB5rJCNRVLHJoRM6kKw7VRCO9xGJ6NLqGd8cQ/xBak5tS5j/gcM8uAv0Rsd7VUdo7
uTjvrHl/5A2j5IH4C/Rxw2S4tGqUl2MEAIo9QJEvItOehwzh52iSklsJ68HNC2jWor+iFssDLbUl
yw6Qr74APlmAtTSXHDxk4nua8Ejl5jwdCnt8zKGFjiR6f1We9evYepDV1kWW83ddFX2oQ1GzIGDP
odY4RBz9xTffnRd06D6rPYoI3SIDTPvr2jG7qXLxaSfAjw7KNnRjy3avelXUXcA+3Lu2yu+zCeTM
zYmcVd3yPVlREk9C0AmgfFFYErqDx11WVDtdW9b3WWFZz3ZW32KS+Mt10BkLS+jX5HIFWkQb1oif
o1mZz5vSeofUQok0dPmtzMXLsqnyNDLczrbym/WaCP5PDCQ0B0Qgbz9naRiUxNjAr6p7R9yHdanJ
0lGKxT6a5olU2QnNI1TlpE/TJe3rg7plRCgC9zaFQQANkWDYgh9zq0TFRMnYAXUMJwj5JnFb2HfE
HWC23z3QE+G6d8Y43M0IkEKcSC8DpgYYfxRW9KjTM1j1EadWEQ+d/fz/F9Ct8RZs3gsJx1kvWce3
ATkYO4kxn7ASt9E2kA6e4TqLFIbbzU3s2z2EoKl6hHIu1T26BTsrcgV50wDKW48Tdia+tUZy2/aL
eVuWvf7gJfppEmN50CEh40Vfy3iz30rHJE9TU3JSfZVd5Y+WwwVlS1Bp2aTo5otgj90xIGoUV6tx
ItQa4dTXoCkt2aopO1Ltqv1JGJykoqtt0s6BiRzjLV11K8KShIaOnQ0WsYvQ+hf4JbYtbPPk8H/K
ZquIInD4UozR3O0LCU1BopZm2OXMzTq9QUfwZhCx8skSqhlVpKUFK9X2K/f4DRGwN4OxKM/NFwVx
bYQKKDn/Hy9Zytsyq9zjms1PGSjKQd9obLc7kjXyXNVPqESvhZqojGEbmQOS4iEvQUhDcqgDu8st
5MmOSb5fEDLWC5MXwf2pipOtdDAnFWjE2pyKpL2WYMsNlFcDh1xSZ2j/F88j1lWGeQXnh3/B36Vj
voW3h8rNRY2cceBOJJEHGSThpS2ljyT2F/khSSqwElMTsWw60o2K6aZRlRGWBTCv7W2YhFY5WrPN
CdHMW2TqRf2ceXRqaffdMPNu994nBfHkQBfpq1d3Bo5g7WNaJzV2Zfs6ksZ/i0sZ9Md17kvgeeSK
1zlflyfM3oCn5J2ljBiv1N09/R/mLy33j/iGOtBheVMQ+ZtR1zE1kgoyLS5nQsrHqlFSywMNoFSk
vyX7L51ZjAX6yOMykO0WJTPSfCp8uc0ZZ98JhD9VWne7LkQ3IzBlhN7+r5w1oQ+zrvjMK3GtlX0i
36R7cVPkIp7RHiuKT99owwqA7JJ/Zrm8KwWbpG08mAayEhUbtb92mn7n6fU/sSd1g5oi/1/EeNth
T8h3GzaIv3Wkj/ZxyOkokSD4GpPB2dmlj9xh2h16JgvVRuZF7bDdkLkuXkuNHjCwvoOuk4C4ue57
B0XLpO7D98FrIcO5NA1D4FQar/XomMFS6ikvGR8iw85w6/R4F/R7Kj/6e4EtNdTHhMpr4Q4RDV+J
D2LYXOo0jRGptiCDsw6fbz7bszkF5O5S7zuMN4oxY5KYlbh2M1C/kXJco3nEoTC9MkGSpud0uA3s
+mbWIaYlgnCzBRQaXwg4Me/USVBGwraYLua7HGFOWxI4/VY4Xsj6LV633gocK2kecyRwPc2cB6nn
1UEWk/KaCT30KILYCjQEiQrniB8Glg8ARzniqXeftpKtfhz2GcjxyFJoHfOiIVJY2QR/lN064GQC
1qhXbwdP5HdZg95kargcKGhKj4LYtftqNOswgZaJ0k151FJluir49w7pQqG4V9+UDiLwhDv2hn5N
pgnJJjwn1hQ1aY3CXdFFqBvy0dn0t60vb7VaVvG0SMLE9rfUw/58rxXo4Oa/ChA79Ubtkmr/XBI4
Lz1qvm1E9+jMhhZWFg48jq7ulJNHADT5YXiNcaYDJKqmwX0XqLJbDUZTrYWMaaH719aLvHeGCdef
YyrRMtcDsJW1PI4FkzRV7h64aVupxT0gDE7x0te6pDiDRi1Hi5aURLWLR4QgN5o3zD4LiUp41/S8
GualZJM5LB2MKdlwgZ4q2itOr/FYEXBg2tS4I5I+qv/nqNAAZEKroOkQW5Ss65dEwH7FH98c1Sm3
oqyAyJ869SM3sfzvaKJlTeVD2Ti6r2equHGGrWK1yIfYLdPypJN/xRyU1AcWsCmiNW+6eqxiLeW5
ByggllMT4qpXp8vkoiwd2Hw0XTnOvAtHHZF819uh21rFgUoIPTJ2JTuvXoy5ASFd6rY3/6d5dlYx
xq69kPKdVgjStcRgpmqzGyKgTu3WftTT6zyt+X0qpttRI9EILQw6VcZnohOmN16GsiM3Q8DMzPke
Bbg/XEXeI7xqEu2pVLKY2JtzMcj2wtt3tLuxO/Um3ICVeMr9AgNIScia3nkjJ0htLh9GOd0Rx3tm
L6LyYCBLnjYx9z/GzmtHcizLsr/SyHdWU4vBZD8YhWkzd3PtL4SLCGotLx/73/q/ZjGmeqYyE6hq
IBHIiPBwNzOS9557zt5r8xCd0Ul1u4qW5JEG/HuapdwFSaEjTVitZ9l7G0oa427uJ3wr9H+d6tOS
lSdgdDyuRf7ais44gOqnBWeeTaWZzqhGZj+01u5bjyKcpUW7k7LyTVbZyQXg8tPCnr0zRBJt0368
0P3LTqUtKpI71YMgOe1UVgjALXqLQ5y0R2kCcop8s3JhgRBrZCYPWZqLfTMpqE3nsrzKn+ZCQA49
PHGKZiZEtKQYs0k4OGp1jB/algmzlkz3ui5lBwsO06EwmHJpHf1GvcwlhAEYp1LCe3VnHKkwhtO4
IGOI5yk6D1Adts6A45XiewPIZiDKoEwnJ4hD2vaO/N5kBRONJpvv0tDel9jsn8sMGyUOgHXbw1Uz
1ulTofXC1waAXl3OvEdTV5KbyaAvEmNPZmwau0VMXDGzgI1Jw4O493ybdRMFQmWWu0UjG5BA+K+Z
oskDQ42pxUkdb3IIqAH9WxPt3BGKYHKMg3L81Y+4GiHB+J08ZB9T+pxSYmG7ShQXtPFnp8GbHeJQ
9wVNWHQnMdW5lt4T+IRNkbMdjxIAkqjrn3Gdb4bZom+X6neG080kRoJ5q+MKJR7FusW5dlhEyvDX
nlGg0H21BS16QrTGQ/E05JX0o5KSQ9KmPx1HHShIJESmRT+9SYLbLMwPmQ0rZeheuiafSUhi5AE7
5oeMrYIpiUXZIYrIk/Dt8VT0Pkd5pOnVgyVJxn1izvRIVD4hZqR4kUYecftd7QFvK1m8BLqNGtxp
6cwl6aOhz+NV5x2YzXjl6j1GLY0ipR+QPWqgQBXj0rKqb4DIfKKE8wSGzHedDbuLzE+m3MqTJLrP
mL0Wb9hLjH3hZZ6zx7GpnYOBAA13wcAc3bJfGdZ7okBTBOd+eZ3W/xO1wtEjDIdDlIckKJiLjNWP
f4SkleVUomiTMXJ8S5xvxgX3bjnZ2SXqxs8kXyiMheT4A+3Oo17B0oZp4klWor4jwtnnUnWY80m8
An3zaeAutILSDGbDQ6w6KPONrNsT7hzWVb2Lwro4ySpdecUCS5ZE4Hjr0ThXNC7vF8ZvJxm0jEmj
ZqCRGJVMDNdGo8mOO4C9avVVbW5QBy7zF2nABqJNZqdSvbYLDedQS0m8L0YsK8kBQC67ZAdWb6G4
28QK4QBqP7xyGCd+ttSAvImm3gOXfA3LPDvg66m2TddVAYq3E6d83nVRKIFKmMPGsmr67wxppPI5
MeqIqC8WGeYDOMHi/iWNFuWkQBtPqGyqvCo4Seoc9+sm8xdyrGRaE4Nk79Nmco4aOHNMJcTqxNGt
6gzzcUDWhFirDCS1FAAEnOXIs/pRSKZ1SJFMEzkr8RFW5yIcH/owhBIb8sT2w0QsiV6+L0pp+/hj
21BAw0BwK9pCOkgkaKE2tSw+ha6+5GKrU7DcFwqXw9LhWKYA5Ak6tXZJSYM1SuXzvDB04FJanpa1
aNsU47NUByQqgm4ckScbWamwkyc2pl0re5QaeuacPdEH1q8OqUzbmM1aTiDYSgBYA2LGuxaHLnrB
+FBm2hf3BfNc2v6pqhOv25W+kcWW2w0vBJeWFFQZXQZeyQYqNUkwQ/zTppCQ29C4mOO3CmTCTZWs
2EH5Bw+UENfmdEiQNRvZy1w9DtAIt4UpnjiuSYGBacubmKC4kN/x+QK8D8S0Cl46ouDZSU5DFNf+
hN4dngvqcP2iiU7slkp9h7eM/UV17theaMPY7bCNem63WZkt5PFZc7S6NwvH3cVWBY3ZQhwS5Ihr
FZy6jSEhaaBOggYYyLKcoC6BmWjF4k2akgdbrGqLfmZGRiO10JF1FBG5z2aRH3o2O7ldgHtN8Nh/
bem5xUB0kMGh9OFukX8dmSgLUQo82xM3UWSV5NeODFxkk05ZrHC7TrRHtqLoPicbvAT9zYOtVI9a
SMqbPEK0pR9PJ12OXkyb4xQ8t+LRpkKhk7fyXTpBHG1SaN1xqDv1JleoN4Yeh3OM3oEjNWtUxRQl
EZ1+EkZKqxSDwMxpwZtTODjAAX5dtnaQmZxI1UNT8Zjw6GacjEHWm6nEI4186lilU6AB2r8Jmc9O
nsFAJwij8L65WjqUbsuFd8kxWR6kROAnjAPaUCOiwcssC/2U1ugjkKbGF3R3jCpkQlmmJZb8WLGv
JECtMjqrfWoM8sOz8Clu2wvrkKMj3u4SDvkxpxi3NiUErUZo0iwmMA+PB7JrLO8OxyZHO9Y5oRTI
V9MZ9ZSWVr7oDckLEXJtjaUzT12e7UdSeqRm1O5bMr3cWhyEmVpfI2owo31nOii+C9zVK6kCHBOl
LrVTT+JGCD8kjouTkklj0LQvSVP055AkGRKuQjYakwF/rqHCqrLWvFUrflmoPVgpjGQCE+PNyjCE
kqiTnGBYOMrr2PflnVzH2S6flXaVY94NhEQ8TBZEwmVGs9TQpTy3ydHWFh/OL9rvtY5RzQO5JAqp
1QyfJH4gWj/pvl+Xj1RWmkuTTt2LhTgKZKcw7saYG0Xqweeq3S1LIkbLAMncMC6iOykqDmTOv5ZT
Xn4moXpoc2A48hzdKyVNk9pwoA0T47YeVP45COmvcTfI2RVLJhJG5cys/Er0+wdIEdrSxLIwcLpM
8mj+MO+PSodiKfYBmFUHjqLZdkRW5w4IHGrsG2GFKaEV065XzF1M7Js/Oi9ikaki0V3Wqr1tBziT
USIUZm/6xQINvZnWtAn2L6+n8j7ViDD8vuvYaZti+hfvyP5L3pyFkMjUbBUOjePI1p9hd9ngKGlF
W1LI7cOsWlfJwUnCoFMH+OFms0XzlO17L5Ehl0tlwFJNNDkeU8dIgWTJzcUhBSQsfXVO9bOSogkN
E5oMyUAPv+tgbpeL9oSGRTsgtoMyIs3SNipU4xqN45o0Wb3A/e4wUfCLpDN+1wpWAZHq5YmcyIO9
7w2tuu+KqD4UGvcBATLFkTncu4248sDJhAlMA05l7B0at1DoI2Fe2wL/sIbkzCssPTrH0gwOVgYH
0xTy56jnM3pVJKI5CMddwqs8qEI9/vpSU3vvcrvbdw2eXYaj920m5gtSZ6bWlWPeLfhNDET8pyJC
faWAnCYHxe85jRwLo1LOVrfYPryzxCX8Q74azKcCWy/JpLPVfSOgCooBJfE/vy+1v6DxuYqw+HQV
YqG2RuL+EZ5V0/NJaVEmLtCzu15r7V20RkNiITlJEa6IkECpk2qXWxBafdDHPPqloq1URfzjutze
r3tGNaK9z0kLgA1pz6yj2W7A938JiQeJEjIZaZyRRrfEkAmnt6nUH/FwjUEytLE368NDw5rRavBK
Ta1H+d/B+etQ5+lL0V9lddrCIbT/RdrJr/jtP6DJeOO2ReKRbMhQ3Yw/3b5mJ/QUjul6sfHIU9pU
26VuBpJehMYOzjK7xPRWrVynAJ0cOt8Gx+N/8ek7K8zpj6/CAF5GRrKumCqZR3/ChGOblCczmlC8
tRmLTyQBnUV9BMRXflr1TChfT20+nKy5lV/6cXnGcYFCbZ5/4Bp/xhnuvBVW/DWrtbldXXbQrxsM
1hMgwD1qw2bTLyr2NLrbCMMLF1wUlCiJAnyRhudErT7MBW+tpROSNUEU18mhwtuJ/bRG84alnL74
Wvh1zpF9D9FESM5jOoEbKMefE2d4n5IX1iy9m1LH+IcSkAJs6C4ohDadmeIOmRKwZbPfCDHttRDD
yoBKa8GO6RkNuUyGgxVQaeg5qHToOIiZLm70pzx5ExFaWh3Lp5ulOHN6R3+xY2KSMv44lFcPPYO0
fqERZVTSx3oRK7KYNgP1+QZ9WU0LEiu8wFK+YBPMWAWI3rlFlI8gU2DyLvKVBh4D45h5NCZwvK7G
ru3gZA4KRyPGxWElcxKwdY3O7ZOMlkrwBvwiIYx3KGKEQSHAtNJ0/HGUOg8czBre+4H0OfW7lu5M
7Eyvg0HIEwR++vW148uJ+YjbG8kQpJdkDSrtusLNOhEF/VrNR1F9Qth6whR2KxQw511EEC54uFfD
xgG0rixU2z2kKlSDPdWgzXo/2Ag5kQS1APAOVobf3pzpw6c2qAq1+KxV+W49UGfqYIPvQV8U6tbM
rTBiapfMw6ISLt/agrHPtDMW80NuIfpEY32dLIKM2/JZl5u3RMJxN09QhDVU/tEwJa5q8HNVXDzI
duurCp1j4STc4WKAXlO6cGYfullBO6ci0J2VS1MUM8rOuAg4ic6DxUdrii1pIHWANwkZIyTXWYcI
MBoNA+SBPu1EOg5+DUg9VRG3WwasqKlJeWCP6e1rlT4ZbV1si4GIKFqPftGjVB4aXpvtVMuNo9hy
s3X8uCJP0wNoZrSR8WMJF31X16i0akkOj43K9ZzpPgXoLioyvsMZjqMKVSjJtks0Okd8ptJFVXFm
61O1r02nOEfhUpzH9D6tVevATS8f+0oDAKFo1Klmxu3Zz/Q0yoTmSx5nTF0MVd0bihpdnJjbPtPr
11QB8zBVtEIHw12XUYdNCiioyVXl+J1XSK5qfdV+AWpdrXaUeRMmudS51hwnr/FoPVQdGoBQmMiu
VzWFnJmM3PLu6ugIBRJEMX6p6eUxifRHTZniqxoXP0dR2Hs7pzCL+vLak65IBzJ2DaFesiGut6lk
Amcx4nKrKIgiEqAIe2y0qzsbibcDHNYMyaQoUVwwbzuLXIbzzGgyYDRp+rY2fmPjR3ZT0kwiCkQl
OPPHWIyIXQYd3L7emXZgIzJQSrJOSI43x406i/FYAjCAQIDdYOAEoSS0VMgcuHU2rYo5Nk+qupqt
UGK5ZqG+T4OhnYGOPElTbh/KJEfqFYHWKmK93aO97Ot5rzLf5FagqOhH0e9sm1II4UxEOHL5Ppst
4UAo9mAk0PApljC5K1umb2GiKSfc6LYxmMwedaDyRfGzG7Rkn+RS7dphf5dqnMdQZHBAM5dHrPDt
sUQFjLlyHt/SKrDQHeXhKO7q0ETOnRoYBfM+PSZTLzbZ0Mz3sh35PcKJByAZQ5vmZ3aHJwiL3V3X
LLcFJhErYr+XqoWzMCaT1XXOJ2iHxTkZ6zfqCjCiiZF7lhw9tH36vlQVHEftXVvHY/RrcTXEtVem
JhdsSoEkJC2JRKOS0ySiDfwLClln87muqVkyktZmJp6+1dlAAJvqpW+U7h5G21G03L6lGadeOtO5
JSGndIe5zPZJxewW5SIgbcmgG1WxrcgQSbaLIL9wNHGkocCPXzBc+5YBklyeNWfX1fTOxxrgU2mm
L6VZaL7UWNzRsCSSFL0GoM/YL1X63dKEKrJs7OKxWbMs11brP99/1z3+L7uvpnMcchC7EWz/x+Jn
6m1BGvaYIuIGY9KRAArAOp/whLTKDtvSvZlQAv36mf/+Nf+v6Ed193+/ffcr7vSrqgVzxrj/02//
47Eq+O9/r//m/33NH//Ff5yTr7bqqp/9P/2q7Y/q8lH86P78RX/4zvz0v78676P/+MNv/LJPenE/
/GjFDbxT3v93TOv6lf/Tv/y3H7++y6Oof/z+21c1lP363aKkKn/7+1/tv3//DVrYP1yc9fv//S/X
N/D7bw//9Z/V9PGVfvzl3/z46Prff1PVvxnEWlORqdAzCC/jWk4/1r9RzL/ZusX4mmgnIsEZl/32
b2XV9vHvv+nO3zBpKDrVlS6ba/JYVw2//sL6m7VGTVi6oQLJpez+7b/f+R+u4P+/ov8YWKvpv3Ip
/+FOAhLCTMhUHOjpiPhU9U8M2nqBxT+29Yg7gScff2+5j8JmO6cpbmZFfsRy6myHTJ0OTd0yGsnV
S2FihhzRC2e9c2FxloLcHimN8OzszFx/TLLUPE3DyCChSfzKXNizaXDvBgn8VUP3+dLRMI9n0R9L
qV4thomKedisrirfH02+4vhLYcgHe9G2ct8nj/h4EH43jurnOiqwek7svdaAjI3rsdrTQVvsfTNP
pzznFXD0PBrSCHGuR29bNpzJS4EMf5oZ8OQmeh2OLvKuyKYHS74sDPO2iR62Xj2y9pMrbBNwiWLo
B0Zc8BUNaKZeuUH3Mjdzy2khsbOjWBj1ytEzkM97nUCFiHzMbYIqGj0unZUGtkdW9DRT0Vm1KrXI
yFfTk+tDt8eqBjESZKQd5uekbk5RhJRzilAvFWION2hSHwwLrmzWv0XpAPBH/IRp9jXAy2qy+hw6
8Q5PZjAVyCfz/jZA9M7j+Yh3/wneWrOKNZ+jtHqqO2vvWMOX1hsl/ColyPPewM8EcaYmRloWd5zg
cK2F2HnT+TVMklub17hsYXNgUvqae/uGG7LWlUsLbxjfb6K5cp+EGyUcffIIR3/G8hcTo1NmVCvD
lebj01BGwVQ/9xLgiSEPr6NdPbam7c6R9UaFkHFypTAG3sTKOpY+gwQVCr70Dj3L3CHHeagTpgqa
ZdHGi0t3qWGvVYp5biT8G8x9kEygCBaAIrBCFDRjJPSMBdrWwaRizoZ+W3BW5HiOby8OcSYXCD7a
Bveww3WdGhPOa9mQE5PodKoAC8H0CAsCWOH5SMOjsQiGI23/hkPJs4z2PomUhzyqO9CFKw8wd62x
h1gClGYjbCglIYpSHZ3eYi3FMStnsp9x93n9iAJc6HNL4HJUUXwYicd+9YTQzHFTAz7yGE1fYeJ0
h6gZF/gCOm1rB7LaUL9ipPLEZPuqjR5/UiCOKuiUSOQmbpuzjNMw4BRUzcTuHAmRTgjaXs0RHZK4
RjknEs54hZFxMMzFSc8ZgsIF01y7JBRHq+x3O8VQEEoi9gaiocuydwKzmtcZi3kL0bky97Vxt/Uq
HbLsCXxWvU2AIwNRjK4YdXj9kYEaNUqKwEBYgOB8b8IGPHCq+BFb5n2qJdI27uJvu6IdNaUtwDHS
3YnHpQMGWoxmZr3VMv21q9EAoJdSxibxZmfTckPEOmZYrZ6DVB+ol/gSf+2dGokDboe8Ez+VJVAT
ff3WpCp6WdEwZlaQ1EdDQMar40q5bHLvwHKJ56dpyb5HIpZdw+kG17AFT4I93fGFXJMs/LAtHDdZ
SLtXqOYP0XEmm9SPMl593zUW1JogMFmFHqVJWhxUqrXLo1bdspRnblq8YD0EhUPhrBav8zzAnhtU
gI3ksbiq1O0U+ii7yEqBu3WfgyUP3kCc34Gq/EOZutm3YpglCYrIhUaHB2QyBTMc30Ru4lySFsQa
tGS2Sg3jKNMwRpdqnm8BRdYJzi8Sn/o4O2kcgpRlhF8qjVdtmeGbalibTSvvMQxRCzq9eewyfacj
HjpblunPWsP8vT035rBwQUCaCkH2GAnEhSgf8Jn1FvryJlL5+BMq/n7glm2UttmaZMpNHbdSohfM
Ee04g60Hm6eC+dkSE4z5n94YRlagOI5HF75zZ5wgNM4A4kksIald2pdSYdmfxCkOy0s2vctTh+lB
IxqzdyaOoRmTlETdM5JBbRrTxK81+5aJhENMZ6OjJ9HpQDTX4IXEkLi9LB+qMqsPIz+sifB9T/gd
mMXRhk/eUpwBYIDuSQsU/OFu6jJnVxvZl7bop4IAdC9RyRnCjPwYM8vh6WgHBO/leBfeOxGUgXQd
DbCaaxSRjYWO1m5fOlyaqa6c5j4nWJrukhcRcIwfYXKXXFyMqrzL7TIEw0Pvgok3bJkqCwNtpykL
ZCmanuyvEZfKg3U8cdamJwd1om2zSxpOGnYx9M5dekIqeZoXBGWtzpjOrJb2soLaU3ZVz67BAI1S
A223aU6TXTF6qpogK9JrLNvnVJ++wcIUQGSZ+8QAQPnu8Lxstt0ovtpVgVR5AHdBV3JrhdbekEtr
a8zKdyWEgaRYE5CWuJfKxcw82YpZ+ONGDbohRUqeXJM0HPzaJtLMJuN7E+saLg4UkEqEKtSAJMfu
Nn/GvH8ClBZvjiZtVewGSVHK/mQkX+Sm+mrXCq9lDFcKjskK5kAaAzkDdrSs5VLmnCGTx44MZpLE
Vkl2DEE8B7vdm4COGNf+KGNr3KQ9bnyeOiwFkO+WfAkkPdlyqvuI6D8Hq8mv7jlxhL2UuzXw+lGT
ZPKR5IyJVolovq/dsQIbbrRre8YKWUpEdDGROR3b6UVXO/1+sZ9Yah3Ql/ysfERDmjP6RB1hxL4i
R2iFTcBwCrevmbEad8kE561kOdAd21MhH/txTZJNAsTTdUI6tFLBhCWjNIMpiY537pefqsBB3fls
tKpvg/jCBMAilKLYmhPwRHo7MEs0u1X6rYSbeoXwQP6vvI40FBeTqwsNJ9vYisCfXsW5V+CUt2Ua
DrOsPII2+UYk07lRgdEAMAjmurC9WCs/xUSDy3uHQUZ8Duh2L2/Q0KbO9zDb8JGLMeTuST77XH6n
Wwr/B6A6x1tQ82hgMg6XW7mrv4bEQJvVVhZWTsS6EzZYSSCljHnyWxmCVmM4u4HG0LUw4Iayh7ZY
eC2BI5ixWV7LWz2HepvPGQ/QcolaRpLkyhe7JavqjW5XtjdgVjynPS16A1VYV0YXqSb0BdQwanXE
zOUxjoxrbYDjXLhNJOh8Z5pGL7mDSmqRMf/nDbC3uDMQLTFnJ+GUlsRHJvGhPsMEI3eAG3JRTX9M
ANHVSv9uOe33iJSU0FWNGU7EEpHQh2RCpSBnTT/V1VM1ISqiAwOMJVR4qBcmDquhCHm0Gg7AHwYW
QHLSIbXBDYynLzmvmfapgExD4+cypD7ZdZfFJCwmoqUmFQDIk26RN03TsaVBBGIsuiW2dmag+IGq
rPRIqanAndw3HMxdaG9opTdpmWU+igagW4m8URzrXjep9Ozus+Pxe2cFGnmGn0PnJiTMDxpU65cc
ubluXylzU/B1avzeDI+9fo4xyhVnw7hW+d1nqjPN+YCYN7V3S4H1mGUjSTF+uSU7Ul9T0OFI1JsP
bDqbCvd5qn7V0XMNSUkx/Sn/btT9pFyhpRUOc44ANDIaRHLJbVCkMQ/6aR4m7H3cOCniS4wZckR/
oLXulhhcutYEVdS4WnZDjLbp5WVf1do5z9tLZ4sVqgx/YNxOzqtUj5Ral9T0Zb5HhrJIjnuebNSq
TcaVXwFRkRsdu1LFj6T68mgHsEmDvhlI0v3oBaZ+UllHDCeoTyB14EZU3rVxO4cQQD/TgYVLeUec
Afnp3jFySDnUXdWnLZ8bZ9w1qDJvE2Sbqp/vGOoCibvKAtqCSZZTKIK+njZW8VQittDXaSjHEyh0
i/wy6lSgheGaUnzjSgU9eX9llJ2HXILJ2bvQ7natepla5GLDPs3YmdftAQN78WSBglAUHfgkg0EY
iXhcSoS59U8ZwipJQDdssoGGU82BzYZLRKe8yaG+883IQh13lZEe8k7dl/2yTxaKCoq82ATq1HNh
ZMVN6Zmb0l0CcUETD82NDn5/p/+ETdyMXjh46Ved1hsVG9W0xbVNwjZS/jz2Q1jW+BzwhgtSEYPa
AoiRbwxvGfZkcm/GiZXpKWRq0KxVHz0r2fSwpfArW9cJyWQI/GWT3HLSbRs3H7ZddkiQRnT+3PlV
Xbnpyb4vX1XalMzkJd8JoYGfMdmJhEKu3GJRy+TdKH0orRfLF9y4tnpI6ad3QbqfTDh4kCPS/cia
3fk2ggrJ2o+pvamex5wi8jxSfVKt9BKDFX0TUr/J862Kr5M4awvqGuuxSg/FdGr4nPTyMDYeyUjo
LABiG9KZgqADkjAfE/M4zi/FBzdLi4v8yagfWVrbPIhzFJnbJttpIJKhDLEzeEAcMubW4VoqRj0n
WTzaDPdOQ8dJD/cKBKqrnB8WBHadR+h8yza9IuW+mfpZ+g+oX0jp0x5NJSNWL5auocVZAhPdPrlR
PzJCKRZXbdxoQUvkM/he6KQZ6N0ndo5Te4IPdbABWT7kd+gKh037xsIKdLBjw+0JUKCPu2GRiASW
viNmAsPYNUAirYBsGQewH/aUNY7JZ+WFKcFyHSOq3qaw8i1PvydYe2p6bLXEnfizc7aaHSJpy9qa
YBLLI0nBJTWuEYh0T7CvyAhDO6QjHr7cm5RtqBxkmI465xewDEXzNVXf6Vt9rZJd2XgwI8Y7gYX9
yVCJ0nrkGfGlFqG5b+h+GZ5zwaJzsiZm+Q9yjuxr2UXYcDL1wG3VdJ+Zsl05ktV3zY7N2mHfJ/mD
FvagK39OXC8itdP9Qgg2EYCFytjUz/qTLsMWXHZZ/qDiHlqnSpv+zkRKWG6Gd6gXWcPZCKKCxyMa
96/cZ+2IE3w/M4uAHuvpZHGVd0WJq05HEo1d6jjB9bK3pOWRkpOsFLKH4tK1uChoBTwsw6YDEAyc
yDgOKIOVbSb8gv/KrdZ6ztX4Shhdk2FxiMiRp8DBVRVwpu0ljxK+bH1L8czRa7Wbvf7KAv8GXBp8
gW1sIF9VH2F0XgOyC7+S93Z/k76ywnOKNxg5FH/4M1sQi3f5fIlIN3XbL8c5gNxNucEYwNFOD30S
sOhyR6XPBo2rYZYO2IocRmzDB8+5RjjL7MfdQSuvCqqJdmchnkv2Zu2aM61+N1vO8N4s+zpmQdJi
l3PLr7642STXkOoQX1vlBF6iKcGQeTUWtpUx5NavtE6Sn6wd1XNBhd8GMoWrwkHGj1LEpB4vUFNd
ZlxgwOmJ21z9ZB91J7O89IknPoS6BX+ad1gXgfuwuM/d/RpCSFhAhHYV+0MRUGQ4ho9coLrw1ri2
ZhdIho8spzED6LjDcDJha2Mcro/mTAoJt730pDlbmmoUrmN76OGLOb5A12iBtA8waqOfLXjbkVeU
B8emRguKDy5cVh9rmChBtZn87BbRs4ZTJIJy3C7dLqQ8wvIi+Tz9kfRQ84pFeBF9xtHvbMU+eEHk
5Va3Y+rA2NuER4fM19mK9tmx9zzuZn9SlbNN+sK2ItC4IkYBVsFxQsjOWh0nN+4feDQbWFM5yY0z
lgvtWVUf0U3PEAnjyN53z/gssS9r2UknoZH9IN6iNkOulmEMH07sEDyk9CEy2aXNkzoHEmDbN9m8
ZO+NFuTimSQfzAVj5k5bjRWFjJGVtvCwitSr7cC2glAP13FLQ0/yuSDWC0KxFtigyVq2mTishZ6x
Q0PF7/IHK77SBDdLzNFuxx6TpB7DSIJyJyA604HAAHw6cQUFg/xksAVgWznpHxuS1OkEMHM1XQid
rGvTu/rTpHgCYg9WZjwzv4+vDgktNLUoeV0F4Bk2xwwSHbKsDTSx2UIl990LL08JGHGdyh9bsgo2
GWo+bdPjW6LChaJAdIaGI8ODxyDO8AVQRsuLzwCV9y5BcSS5qgg6Zc/OLbpAMb8N0s5GZOMBH28x
e4q9Cdh14/s0viPHHjElweUTgjG9wizPgHDf34H/RL2gkGxzgSGNUFEDGOgzOgEOALW2kl5WE094
VRGnzscFeHR0TPWfY7cftEOR74QROAr2/ftV1aPcU6FT7ML9/Erws5KUOSMxK69c6LDwuvCBvYex
DiNkGsGcwendxJ4TYw87yPKO/D82X4ntzzo62HZH5sp89HvijyWy6V9STMHQKiB3YXiwr9lLKN+j
+uEh9IdlX+4dzQf5uh4rzYUc9Z3Tb6kDxvnI25aks6zspeHQCpbPrZY+CRZv5lKckr54FGsAhJUD
WQSD+wVJvVb7M1q8o964CnCgLbrgDqRh+qSIoEK2St4dNn9Ef+NnBcyOpwuzJtzmbMdqrTlkSTyS
yBPS32oDllw19Nmx2b2n8UmRgiQ66wXlZjBKAW9paIPZ3lLQVPyI1mvJKe7xMwTkejJ3hetHA4VR
7bLtjb2BspvZrXUmMAmGYq8/wdFDVehrC+d+N/9iz5VRtEG1ZGbFgsrqRP+rcOdT/kgXhtWJ54aN
lieECkFRvjRk7+WENfFcE+mIMLcwH6TohEiGaT8xENvS2CkpIoYXM9p/AlJANDFeY2hQDa2/ni53
nF3zaj8aV9M+1fqueWc8hzQXNJnZPMETVLqHmB+eXRE3qcYlot3A4kXnFED2wTaR1vKANF9KQ+bk
znQulFfUJiTRsUGb044HJxmvNfvAj4iVuPmhsqIq++FcByuKGTSLqwDPGE5c3vDQRsfWOKUIdvtd
BFKLw6MKKf5ScCqnqQl5Uz/Euo4qd4d7a45OsOQVPuXcT5UHidG9hkGNtJCtIV4IVdf6A+GGhRnQ
YIdh3tDHwgpsgL53LWc3c4wMWerXEqoVDv4grwB0qXg6HTiYztig3iEJ4sXV2E/GTQaOCxzzB1lI
cG8kAjaUZ8M5a403auSA+GOA+NWBXtEfhnJbZDs4dwlihDMFCXWsWjCsfKWy5at4McWNHbodXUX2
gM5wiKfRgWGO18irqyFB8S+azXRRn8kBmU+jBxiY2639ouicFfGzSYaaClL/LHlmJvIQcrSYCSBn
RimdfJW1dvBWuhMGK90LaThNxMg9lr8qEru7JR9C8Plw7W7hfrgx1E9Kb3qOX/lm8N17n9vD/ED1
QiWIgQTSi3iSn2k8H+zqSI+OPTENr83F+loQ3N7CBBA2CgtPoB/wxBMRztDrxYWSkUMGfrcaHxSK
Vrg/1VEikWG2Zk6CN4U1ZFEaSl4niEYgU5B8KoTYRdX4tl7tMyqFMOn2GlK03h+wxsHWUPezZPt8
YjHslcG51+h3lUqP0LQDoJSvlO47FZ5YVITthgPiABprg1xtXxumL0n6E/VXBFR833EEdjbm2QF+
9aoRQbLsYZ9y8Rzdv81zoHyjvWTUDnTwvIblPJM7sWQBxVNpb1Wq2trlHMeKUcDZygOO4eAExlcg
zCkxFh4HQQbXvLipXO9MqeBQg5bHjT3D1AMjzvcajOuBZzHkZKICiwB47jFzjgFjYNdsIIpcx+bs
PCz2+pJsNMyqJ+q7iSidVO04zxMSNz5Y40tFv9FY1J2l/hwyZ6vqyXE2ZpQJT8qYBs+a9kXYBPca
i96FiMXdJCk7kIHom48CTYB+tcVtSbaxFN4v3VvLeEI+wylleZ/Dq0QjZaTp93+4O5PdxpVtTb+K
h1UD7cO+AS4ukFbvPt1lMyFoW0lS7MROFFko4L7GHdeoBjWrNzhvUk9SH2Vrb1P2Tmem4559cCYJ
2HIGQ8GIFav5/3/5MGy+WTF5KLJXWTk4Si2HSnuIwAFtmnRqGV4Uz0Eeo0sPdQUW50lmweukgZEG
fYvmCUOJjiG0/9p8AeeMMwfrqkGD3T6ra/M6ayGrEqs6Em7keR6d0O2mNGj+26H35I/S2v+oGhwf
unpdBWcOLJ7SCo+qrL3eODIaAs6x3h7bQTUmMz2vmiXIpOW5jHrJWq9O9E1+iaRTVi0RKqV2FaMv
Bm6N1EZM6pLAf5KeITQn8342l1IZmvONPaJxcjkvm3mNIALlrnY57rqc6QA/cA6QCIFkKYPrqr45
cpEjxXdZ2lI5iTLnMojj20YhE6brg8+2/6VE4QMnxx6cSB7ONm53blBfoNoB/cPpesIg03BYRmv9
aFMac8WgDusNYjoX1OFJpuHR1Io0QF5KWU3rYPlNWdE1zV4NXOPBxtbCTCoPizUAfRmtQjOg0acF
pD+vLtKqmA2W/k3ZYW4aeQmRuPlKb49kDIL0eKmaxIVAzyoPi5N9jUpKM9hCvFgUETPyl6T5O/eH
PkopuisD9WYZrJRZ67f0A7fX7YSy05gEn37cGqQqVTryDdNmRY0nWKx1cFOhvrwJjUiHY0cTuEJB
E1yJrwzFu/AG3wCd3UAJWvnqcbKqTqGT6Gp8USHX1qStCqWQdM46Q8XMNi/ktJDPNEWa4icasIOT
waQKTSCA7VIl5KHaiibS0SoG9tY6aGJJRuUdag7hZ2Bi5rMUJyqkd7C+Nui/7F84wGjH5jqosGNo
jtDInJw8t7W1SWZKeF/TW3pksBIUyapvfvrg54H+sfBlpHQTg4KuRXqkCG8ievSsyiAFhl4j46yH
szYzF6G/UocNbRrLKvKol9bDqM6g8ctIv4ZQGZGi8OkbFlk3yxUZ1CwBxIJi2YkGqpEsXk4/FT2g
B+RIoiG2WdtzigiIOhnxfK2hdmn7/ifbh0W4oXhEnNhAmihpyx3G66NKWYIz7kSRBhIQwZhOjbZB
2UCJ1SUVHOlaL2AcqJWuUV3Kz1r7C62n7uNSArwIj2dIG9Plia2S9x5QmKPpCilQKHLoW6lf5VBf
RElC6oq0O0Wb1dc2oNdaZnsdGzjleCnVLFutP6oa7TIqRyOZS9F1oINJ7vw1FXFjr5zFSw0aWoN/
F8rIiQCfgBJMPpvuQi2FgKVztO5wUEU8AYp2K6vpTWBY49rSlENy6fDSNuj1e35FKOeQYEVweFik
xa0VxrTNS7kxSJauaPR5lBmQgeUB27m2bmuLaMHOOWZZpX+pLbpkqtKdFOBNNAPCynQwD6G4VgMd
LU0KPBPYhOgbWEvp0DTkG+8CKSUZYRYaB8rogDkKGVt/CfxPWkrHlo6E0joAlOeUm2s9pOOhEjcP
UQ6BRS/Do6VF+xS6LTSIz8QPyGUmE3MD2U4pIOGuaYmbpzQ4iStyBIk10OnjU944dW7hL9ICN5U/
01keOTgKMBPZhK8AKrsqFTRBAKHW9eYE9DUwjU3+FSTp2MyBiiugq0qLa44G4LdmpdOPUZ14Npc9
EkeHSr3sOtpmI8U3lTPHar5VGdG7HaJWYlJVNgA9Y/42lBVYLFp/cWEATsCgGD6EI72NvxaDGwXK
KkbuG7CjuexDBJPSLB5mNpZdXhOBeZFKtQFVisa73uS4yfnyHC0ryP2eMZcpnY/pO8Ie2xSHElnp
SVSvL5AbPd+sSTKFJoleLm70da2Z+lEOottBYpxHXdcWpyFF40DcJ87ejBFaniMjFB+XcnPXIFdA
wwKfbyad6WuPVEoTwnPffNNMbo6yU9iriku9XR6jzVXQXwGJ2WQQfzYCEgWU9EEn3pbKWAtASYQb
XP1ViCXxKegfhjWpJk4hinURpPWuV5hpWhMVWdBIy5AI6PJAZkD3MjykuGk+OdrgYpDFn50lag05
LZ64APGs7dMU3S38MbpcrZFuOTRyxLfqKIA9G5LfgSVbhlk1XOdIKcdo1hk+4rjIGk+oeU4M+KmH
vu5/1s3Oasv0E5BW+U3bpNMSLp+0Ca8GKo0pYdx6uK4gm1XdwqpGtGHOuAMVoz5vHYN0bJ3ctqW+
OvKa5LZIU9KCpGkqGo0uYXKh6ueN64bEkSlLZ5ZBQUOFVzjS6CRU68uxRF87/J2mpK+hcgXx+muJ
84oOu+TgElSBehRmFgphoXYL+ukc+voXv6xc3YyPllIx0zf4Q7E2Xqs6Ipja8mQlUalVP+Xog9O+
pUPZ6TQIRDV4GkNzRxF/tNokX1EnpA0ewQJaXhc53e7yEJXm5Wp144f6g2tJyVc5b6hSyV8SH00N
O7S5Zlfhpw36McNkFY4SWBHgccnGe6SnJGgLVFkzSGVrfbb56DSqPZIzpLtBQQVoOZ3UQfmZKwTE
rprS3cHuWo0Mjqr81C87QaO0k2aDEEGDPqrNULctiu/+HKywdWjHJi97nZykagBvsPlaKWY6RkSS
FJyez6o6RnDJis+rdgDrTUZT00DgqYz0GcXbNEBhN63z+8YB+htoa2Lo5RV1yI91QzeK0BuMqJ/I
owz4YY5w5CH9Ko3DRG3vY39tdUXtUexHFZRM7zaX6Uotrx2yQXQTGy3Dzdlq2ebDeH0ecmGMoA1S
JWy5AxpLP7H11T26bvMclR28AvJYsbc+M2P0gxOOj6b5kJM1KnygDS/kpLxoFWWkKDwU8gCcl5Ro
p6ock/176BUNwqqpPAuIk+LcomFQq4OIMDcziF70IOyA6bUD2oXz1WgXmeIgDBYbX51k8HGtqtOS
jnSe1y6AVCgUWChYgKuyUINpMiSoMzVHKIoyjyGD/IlKqh5ZdAV6hhRJCKBpbZtuvNG00cCrSes1
8Gdp+mqVhBsU3U/QfnqArQYKgW+SIRZEORDlvHBkyHp9WJro2pS+upzFOhwlw9pcI5YM+mCl3NU+
PAAT6Tg6MhvjIiVRDRR/bLXw3YuCXG7RdZszsW4bJzAQDYRHmK2T28iU1Jmi59datkaIY0Aj6CDl
nszuJYjmY675eghm8JOWa8f+0qBUIsN2LeE1H8exfZJxpc30BK2ouk5qUA+IYXaxK1Bne7REgAzi
GFfiwLmprOPUs745XnTZZpsTM7cAnZi+MtyUq9HAL45lE8XtsKUbmpyXndagOdXINEcUXlTd+xol
8OwQad7EtCG68YvURwA12yC0icoRQulmSM5SUpAAWpVc27lOj0nQNNY0RHlquCxoCULqz9vMIH0A
5vU7zaK6U3hLKM41je9NozutMpB8CZKZB4FwKMlIPUmqaxH3KgM5GG9azi6CB+CkPKumhFJPvDpZ
oSLx2Zahz6Yb72Glgsw1PFWigEirgYRk32BAUHOiW0h6tWGnDV7aF45VXZi2J1ML+aw1yHtSGCWy
1JxPKBWeZWXHz1hC4bFvrIR0a16Wd/pHu6qIZILilsZBA8qH55bZkCNVUuh/8OzRBZws25mqo8O/
3pRfQi1hFo45U5eU/4pMXs9MHSlx1NMdNb9Zb4qTHMWOMDDPa8M/AZr0kA3Kce2Q7E+OUelBV1Uj
U+Lp69uySoMJ6AN0bLLPqoU32YYKBEbj80pfg+ehaJqRvgV/tiIN55gdx59uMEtv0iBRhV4jFBLT
zxBlZrkKjt4yr2NQiOppmkAFVSVSBfp6yXkfKPOV/6VuP8vL9WqM0P05RvLWT+jYFn/0GokCn6lT
/y+lAqdXnWd6d8WnEt0iQnpHg6eEeEDr0TWea5gUOV47RIhB2163+eYk3NjlSF4RPC8DDQi7MdYD
hY4I/uqYdsEU11WZTrBhM5Uq9QppwGncGuZhEZPrr4LsqtkUNwjBHEF9By6hUSyKlWKC2JIKKN5K
UmmsDVaf0NEZKkCr2BBxix1pPjqeZMyR4R7pEsWVHK2eLIscCi3NeJCSDFptiKBrINutHcwUY6NO
VcQw18vl8gylIu4qPx+jOJxj0GgWN6jyE6uOUBQzB86o1YxZLAOQKbkZRkW+uS8z05kCA4a80PVz
9WL0fHUIKR22yRwPzHZhxEVy5Jj6HN7mYDbII7ddr+yRWtPzYuDMoRRAbZaTTmU1R14xYa0z9Dqm
mq/nx03XyqXNnZNq7WfnhhERVqiVTxrCr44RWvZS4rPN8lja0EMe3uNxWCaXCHbO9UFBcwEaj0mD
OpkZddTF4afItZJh9dYuwMMVglzBZuZXiLypNYJ3hZGuJoS1k6QOzRPPJ0EHwuBCq5bJaU2WzrLj
szCQiiM7CQBkGTU5lVSflqBwB5nvHWUVpTbLuAeB7R1FdV7Plo11LMtEIT66GGiFdL012vbKRtF1
svFwuFHJoHqiboYgbzt5zsxG/BRpvLQi0Ya6U3Tp28RaSz+QjoCkVdGNt6KFOVIWhHZ6G80MusCs
06U/Q5qWC3OlXRoaPFRgxwh/rdVRYiaDU9Vr7ImFeMRhRM9jMvkYFKh2M4mWH+RegE0t2zACTqyM
U9s8d1Qq/BTCp2ZYN+erbn9nmKWcVl9D7DVSHGtcRclZEmwp6nT7iGRj5xM9oBxJ8KhO4hBhJK0l
/YpS4jKUUeEvks00KuSv9UoJz1ZF9q10NpcANHXsGtcSrIv1RF6hABcg0jqiKxnYKkQBOJUYK8WQ
UdHhf1LRAU0m0bdMKpp5E2+Owkay54kJRR7O6DGSniOvavQh+mdIqZgrXB16fc/QUnUzR6f11Gbp
TIIVWEC6jwzREdGHrWwikNTW6Gor6xlaTcQntNAZ1TUq32tuU0cq07mKrqgVk74N5dgbSxUI00Gn
71E38zSlNQNsLHT68iVtE5egMJB21nysnhn783pZR3P6NoAD6CC4DdRNSitfBxuADw10D/CJiHrG
iiPPYrRmkLeVxmEh0dUHHeCJvkqSMZ2CAfCit4HkJ2U0I9DMa530AUJRR7qplW4BYTernalRDQzX
UElHJIrmqsAR4hzMWEGDvXOLrnjHKw8SOuK50zW9to7XUQFiTa2oX5NeimibiAQRTqlJihdSkDaL
ijgd1a3F7wL1utlI66sg2czA6eO1RkBeOMffTIT38sL8poBIn2nlTIphSarL8s4Y2J/smDxhpCDM
jCI9GiPqfQ2MNqyT6UqTzGN94x1hIzVg1cERiwi+IEutQ/pcXyNcV04BYJ0j8EKWCpUPs6w/d/LB
CJEG5SFNG9G9RvMvxFcBa5Qewsw8WTthQ39Tynma2n4zrMSmJ84mJN+I45RW6Tcae1OmxOhNvGKu
BYNPGixAfOl4OfY26I7AIjrMTA3JOwX8/9quZmVee/NgdaTi+w9VIz2yDXziPCQhFmzINCTa0WpF
MS+qvWwGz+fQN+hWGzNhp23r86UGPsk08/vC57O1rZLnWG66DuDIE4RLaPIwfpNRQc9NE/5OiHCJ
5BXKkT0g0+zVA3s6cMxjAmR4rmgmaigY2PDzZqVNhWTZEfQd2ae2U2R0BGqp8iqI4dLzgXpVCHyD
qrVhp+tzy9tQQqGwmsO/D2yH3EbisB316FPhRLMKyWGpWo6iuE5H0YAKgb2OLtoByLMg1z8Z5Cpw
tSC8IXYj+9zcBnUxpywQeDBcXeoWLYUSlHrOiUSnXCOQonkxrrM4ZPoNwYpTnNu1Q3+OaRwXEwdp
Ts0kb9pEwWBskDwEuKLQHBA/jWR/pwviIGAUZdkkq9RL2wYxOaidbJYNVnPPKvWJRhsLtQZ6FiZg
ugvDn5ek9kzKg61VZTM9k8jUSlE7pkcPypyOpQD4s8EZF+1E93IwKLVGBgNx8HGZtRllQ2S2jE17
lHiLqvDiWy6zqZxtrEMzMTrsoYQ4D3GqEqX6DGFnko0JUenSYM+a9ce1vLlOgtb7aFvrjwwNShgK
IQW84hP3voekCBgY5Nu5mRPbc6bwBeiG3rXYjDbURuHLwjDsOllJkhNNV3R0AuobzPNmnVxt0gk0
hOTChHZJqoeezWb12c6jkOK654/XGlW8zEE5UNaKT7VPvjwE5EgYt9JGLZzx8bImX+DkGgj/FRA4
iAP4hgogn4E1HGhwGWUgJGvV/xKYBoiufODStZey7nrl0LlOu8EcNMhoEmog55UpOJNWaoMkkKd6
XBjARbglaMo7puchG6NjUq7N+nLpe9phYkqXq4xAvQw2x4NVMQU2Drg12hSTgKlE0IVmhaPT0ZtG
OkoaX+YmQqRGA3hVbzafEGJoppQOpJvBWjJONZ8FC4K8nRpq3Jy0VAHaIIbuMQAMHMVtMY8sqgq+
DekF/Lcz+ddihD0jj433+WKPzDZoUh2h6yINkvIaVZ49UtkP/dGOf/X6QD/GMTNheP3txUBbetv3
BohcJlw9wEKDMGbCB1MhqNqSrBomPK4oTbynj2X9N1WVLUnSDMmSde2R0fZsff5sBV7M6ZVV+v7f
fG/+i+2CdyQ7RWbC71sB4zf0DEl68z1V3Va7JX2+AtpvlqKwAHysqKYqPa74P9ESyBIaC+9bAv03
6IKKYimmrMHu318C4zetU3DRbJZAVixbfn7cX9++L8mVv7ZTfmwXyE8b85GS+vuMfuYcWL+ZkCNN
Uzdsnf0OP7K3C+zfWBhLsi1T1yyL1fjxJfiBrfK7vSClGj1szUmwKJ6xVN/8g91ZejnA0wpuGamG
bf9O+9z+5TUU1sexH49U9/O/9xitWybtsw//jTV+9mPvbx9Zuc8+3f5nbOXzZz0tx8uJvvoVdr+c
BYvcze99oLmdrX36Uo9M2g9JyUdlcN+j0kKj3zFru2/1gqjLiXltKq//9tmr2M3o5Rfo7/mXnz97
ExhbU/qhV8HXTVjRN15Der9wkzf+5p/iVX3L916TqWHA/9gy3Wt6+srPjNrPv3252+rvG7cIevsJ
y/fOEcdVnq4Wu1ltDyS9PLAk7/n6Zx3x++BDvNhfWIWazDvH/lAVZe5Ge+uAptc7F+Kq46S/NmdV
Vu0Xp/bntgOL7O69OcOi/MO1pWiyIlM22d7h/TWv/qDwF88te+8Q/2NMg8L6Kj9kGp5N+sXRf27a
noz881+NOyu6u2JetWi7X37v6B0uoqDtbehOTetPV/YHD/QwLZBKuNyzE7qAkcfRwZUbrd2HNN9N
szuFnc/73klPK7dcxG7UMxkvTdCzV/aDqzFLk4duS++m+Gg2XhySnx/4jAXOXa/qzRgHb/egP7s0
H32s722LCzdx4/6w9pvDvrY7/zEHrruBdrt9e96fzst3HJ0Xx+07f/tXOUWRx5XQewsCTtCHxEv3
9vj798thWhY1e2Y30naLv7hifn6HHy6SoKfI0mlUvvegAzyskodgN1A3V1XAsEPffXg+5ku34Oe/
/+ViVd1Fwf1B+u2g9BcHQ+L6tPcQwvn3rsd20IP/Nroc/vfdYN2adJo07x4anZw87YvqaAL2BdJp
KVJDuwl209XR+nz3dBkAb+ngw9bHTQ52y78befscsgfvfo67WhzcLvKH3s3byTm+d+TRMrjDNett
buNNy/32hTCmblbuptctgyFgsgjiuiW8XlZ8WhEj9cyHIWCbjPOgzPvDmvLuW/z67Yi6RkBhujdd
U8BBvOaET934rj+yJcBTmLp3/UNoCXh9U3/P4r8MKqo/nPIfdJZebgRZEnGy//5/y8XBw//7j/+c
r9Mg7507cofv3xPHi6TpbYhXYs2fX42T4G7fBZBfRtu/MO6iSEu/d5PImoB9xnz3VkETcLOeug+u
5xY4u7v31FkgJNJ2P/76UT51m7Qs+9tBF3CUT4kj6p4Vljud3Pead4bdG1TAOT7lKr2/728GXcja
VthfN+mbMzSDBaxD2nZ2Mqv6b84QsNnOArzu3Qy3+0yEad+OurcQXY7+vRvi0VzSFbIo3Go33HbW
L7MwP28mLvHpH3pWTZEEeIVPyaMXiUREpXdf4ddP9NUiWdAjcjdQtxagBnY/vmNc0te5e3CySJPe
plNkAebiKiXx0N8eiizAXlxVD24/fhJx113T6HS3oNv17ToDvHcnX/39f6UHKIz+/X8fsOkOLvK/
/5/kPugnWxVVwFpfo8u1l15UVAG7+tpN2n1jp6gCdvSN9+IUagI2NGFwGCTuwcQt+m9TE2CXKOsE
e36sIiT/R5qBckrvElQMAavx9YXfrRgCNtvXIL5z7+q+xTAE7LZHG/ryfJsCrAY4poNr3JeeEdW7
NgzfP+R/XQLwsVLyr5cCHBJh9S9gEQZlmi8WSYRR2b3QzojbAnb76WIT7DmSxpu75u3kw5ULRufg
oruAF9vL4bTz/EB4PJ+/8nax+O0nwfouFw8HVyWlgKI3upBsGMdnm156pdS3LRn9+fliMr/jQ76X
uB+6CPLdUUl+PnkiaDSmu2Y4f3p+H8f/6w4w4B1ZfncO//n8O08PXMTzX43FlMxcP2dD7hZz62wL
iMKGzSqventORAw2dVuX7ZwHq958JQEO2zzf22UiHNZ5kbuL3r0jd7rlf7pvf/BYMNdsN8r2hSny
7sdfjwiO0nzPu5YVAdbuuKrdoNxNbzvbt6/et03byeLOTfomk1L97jG/vgrn8d42EOHdfASZ2Q/C
bQG74MqtHoKDD7m775l2iMD3brEr2ib0Q+VOUP+9oz5dSN2cD+jSk7+4l0SU6z8tivLg0E3C3Xy7
TafoAhblyyJe9CwlBJXdQ359y9Hv000OZottm4rdcN2ckX4QYTSJEO8O5kXnIfUMMq3jsEYddvK9
r/XDXXVwWhW9/fI0uoBN8z8ux1fjy9vx6H8edK92kScHL3YnbSFtSTUN3ZSBqoOaNN88YK9dpd+5
YN/C0r31+dMibw3gFmT1r+fef4iwyX2rIeAC+ZCAjsl7e0tAXnSLJOvPVRYQxwJA8oIq3h2preUR
cMAO04KF3QYLs0XeLrwUNe3ekigCzBuTd/ectpcIw+qna2BIf3n48b3pqgKmO1oksZv3rLwIczzP
WYZ+MCkiET8uynTvcAC4fbfpHbaLe7+/tiIS8ZPgRUT9tkV922ubuHm6eO0uegkM/fl9NsGDv1/s
lrQ7epaAEz0N7ghy9/w3W8Cbm9LyKSkWzfMJv41Ke3uNp4scH7Y/rIh1IMvSX92uk+Z7PYdhnpIA
7ZmGLXvkveNCa8Tm9BZBFlGOmd+/MA44HO9fh3npRv3ZygJW92iR720wmNvvn+wR7iqV5r4rLIu4
gU7ccr23G0TUBk6C0q/2XRNZBKLtKkrXbrg/ZQFrfBJg18tFgr+7l5wRUc84qTaLGGRV7u12w9Yv
1d50mt82PyiTPrAmvXF1AVEAKh7uXjJWF3BEgCCU/cmKqJOcLYA3InmxH3GJKGfAr6jdvq0QcTXT
dG/P65FFhIYXsEGqvQK2LCI5f0mNec+fghS523a/Ho13JxqYbm9PbDmd772SrrZWM6ft826Sj9GB
gLv5arWXwVVEZBmv1i4BXf7Qm64iYonrxUP/8lBEJDCvEKdpH09df8oCzPFN2CXJe84l5J3dY359
tz0lxI6DxHtI+2GjCGDcLc7VPftuCENxN9ntrhMCCoMX16FT8v6GFhHVXC3y/aSmCKQrSbBFhz0/
3cvx0vRZQKLikfh26t4vHvYjPRk9UgGX1THtaNe91bZtgI5vA1X/ulxXRx77l6T4vsZE7Kj/378m
/roX8XvV9L15x+dfoTN8/yVVyQ95dde7ggXYWljZAeyybRbt0M3vAJPtXtfWJu5++HVrDhmpCqI+
HUkWkOnqZgtHsJ+9F2BPOoT+oevDjesNLaLSc+auXUCcT7me3dJ266wKeJVDt8H7ey2RJCKEGe7t
PRFQ51Eag/PqCwKIiDR2477O7jEEbD7gNfuoHRGBwYRh7/0BNNUHsC9VHxkpAu07o+wcPN94FIZ2
P/76ET/isOy9RllE0fJpOU7dvMMD7iPBRbDBCKDLogP9lrtV6E6jLKIuekEqs0w7hnTPOVFE4DKu
yoPjoCyLrdk+W6yDvqmSBKQsHgFZJ9X9ftQnwsQS8AUP7sN2+tfpnbuHNRaRNUNjLHxcnyF7My1e
s4uKiEoO7+I2IMcOfI1cwZbC+WgdCI36r0UETwax5TIofB6Ze8Grxl4RcS5urr77hDddurdTYoek
rvZIWooIiv8QGv692z9yItgdV27f91JMETmKLepxjNtMTNpHhikiKlaPhxhPicxbtIh74a4uIkWP
AGZJ5MgD+rkLVbJFsEc5W4/G/7l1VmXzbRzoc4d8/IQJ/McAGbYKNO+NJzg/f8RMfamnv0qp4JsH
FzRgp/bAPgK8hw/kp+7cYNkfWICT9iEHmdS/vgRcjICovAj/rPCfb0oRJaTTxu2K971hRUzYr/Zf
mgDTdYjAwqLnSqoC5jqEopE+9N+ZiGLXVR4cnIB+6wW3IpKJSJH0MSciKlGoyXgHx90/Vx8un28H
WQQ1bw52CNekv8gy0Ow30jRv3+mMvD+qAPtw5K76pkEWEYsfN7nXtPvmTFYFpPIfc57H6Z4sgSwi
yH/kBL0ytoAjfQyQPPRfLomAc33i7iVqRKixkFV20xdHRBewkQkLUdDZ28siuG1UVh+CdT8ukEUk
JBjYpS98z77JIlyws8Wqz7SVO9HNP5yT1xQb37YUFy5e+iJ6LSiTLSHjhy9cFVkEQOkC6c9gRePD
/jtUJAG7Dmfac1eYjd36bjOwInKl174b7FeyFUXAub6mC+rLlUajdvcVfj2pdO0GUNN342yXQoSH
0eUFOrdw38whrrx71q/P+aa9W7yyHCLyr7fBokSwbTfH7XqIMHXzEqms1SspaVlXROSRjumNVNCC
7LUnmJqIbO/VivRd1LxmS1S5o5y921qdBg8PFEnHbtFLEz4S2v58dLI/P0Tou/KDMMVFf2WJ0Ec1
0fwW8BW6+8E9OEauI0Ihpwi7ny6DB69nbKhLGvR7e//jrgPEuwYnHTNhN1i3Y03FtlURGWcUIEI3
rHbv/G+jwE0bwpzg4CO6b/30j23qpiIiBTRKw4f04G/wpkOiv6AvnmibhqaLYKYcu1WQBz0EtyxB
HDFtAS7ehTugxcQ94OhBUVTPX83TMwS8ezA93isjC7htTtxV6e95I49L86bt/uvyQa/p2r43PfT8
23S31X9JuXm6SMkx9zxKEa7ZZUVfvN6oNHvb7Zdfv3q7e72PG0cw4K1hn6/jPzZL+Kih/N598E+Y
Jsy9Ljbo50RE3ME0xwv2YNAi8EmHudv2RTBECN0MiRJ6F5+IO5Vm0em+cKAID3B8T7m5r7UsQtHh
sXjbqT7uSQiKwPtO3CjsApqdA7A76FsnQ4C7NK3IxfaMFPfj7iG/bqSucL9w4ntbQxZB8+niaWA8
vQKPbL1p/34gUF/k1e57d4sri1CVvMmr/ckqIk7ILcjLFtWQ3otT3tYQ/MVr4LX/9qwFxdOlfB8t
3Pzf/78AAAAA//8=</cx:binary>
              </cx:geoCache>
            </cx:geography>
          </cx:layoutPr>
          <cx:valueColors>
            <cx:minColor>
              <a:srgbClr val="FF0000"/>
            </cx:minColor>
            <cx:maxColor>
              <a:srgbClr val="FF0000"/>
            </cx:maxColor>
          </cx:valueColors>
          <cx:valueColorPositions>
            <cx:minPosition>
              <cx:number val="1"/>
            </cx:minPosition>
            <cx:maxPosition>
              <cx:number val="1"/>
            </cx:maxPosition>
          </cx:valueColorPositions>
        </cx:series>
      </cx:plotAreaRegion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  <cx:legend pos="r" align="min" overlay="0"/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1B15C-F7F5-A748-80FD-0CFE20EC92A9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F89AB-10BE-444B-AA08-FFBBE357ED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109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9pPr>
          </a:lstStyle>
          <a:p>
            <a:pPr eaLnBrk="1"/>
            <a:fld id="{37C39B52-A290-1746-91E6-07E37B83CDD7}" type="slidenum">
              <a:rPr lang="pl-PL" altLang="en-US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pl-PL" alt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pl-PL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8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2F89AB-10BE-444B-AA08-FFBBE357ED5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15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200">
                <a:solidFill>
                  <a:schemeClr val="bg1"/>
                </a:solidFill>
                <a:latin typeface="Tahoma" charset="0"/>
                <a:ea typeface="Microsoft YaHei" charset="-122"/>
              </a:defRPr>
            </a:lvl9pPr>
          </a:lstStyle>
          <a:p>
            <a:pPr eaLnBrk="1"/>
            <a:fld id="{37C39B52-A290-1746-91E6-07E37B83CDD7}" type="slidenum">
              <a:rPr lang="pl-PL" altLang="en-US" sz="1400">
                <a:solidFill>
                  <a:srgbClr val="000000"/>
                </a:solidFill>
                <a:latin typeface="Times New Roman" charset="0"/>
              </a:rPr>
              <a:pPr eaLnBrk="1"/>
              <a:t>30</a:t>
            </a:fld>
            <a:endParaRPr lang="pl-PL" alt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pl-PL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2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83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95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42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502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551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92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1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1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61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50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75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EDA64-3AA9-4416-95A1-328764569248}" type="datetimeFigureOut">
              <a:rPr lang="pl-PL" smtClean="0"/>
              <a:t>06.10.2021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53EE-44D1-451E-AF86-00612FB2BB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9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14/relationships/chartEx" Target="../charts/chartEx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14/relationships/chartEx" Target="../charts/chartEx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microsoft.com/office/2014/relationships/chartEx" Target="../charts/chartEx6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8.xml"/><Relationship Id="rId5" Type="http://schemas.openxmlformats.org/officeDocument/2006/relationships/image" Target="../media/image22.png"/><Relationship Id="rId4" Type="http://schemas.microsoft.com/office/2014/relationships/chartEx" Target="../charts/chartEx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microsoft.com/office/2014/relationships/chartEx" Target="../charts/chartEx9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1.xml"/><Relationship Id="rId5" Type="http://schemas.openxmlformats.org/officeDocument/2006/relationships/image" Target="../media/image22.png"/><Relationship Id="rId4" Type="http://schemas.microsoft.com/office/2014/relationships/chartEx" Target="../charts/chartEx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76901"/>
            <a:ext cx="6761414" cy="3932970"/>
          </a:xfrm>
        </p:spPr>
        <p:txBody>
          <a:bodyPr vert="horz" lIns="91440" tIns="23433" rIns="91440" bIns="45720" rtlCol="0" anchor="ctr">
            <a:noAutofit/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</a:tabLst>
            </a:pPr>
            <a:r>
              <a:rPr lang="pl-PL" sz="4000" b="1" dirty="0"/>
              <a:t>Społeczno-ekonomiczne czynniki organizacji wyjazdów turystycznych </a:t>
            </a:r>
            <a:br>
              <a:rPr lang="pl-PL" sz="4000" b="1" dirty="0"/>
            </a:br>
            <a:r>
              <a:rPr lang="pl-PL" sz="4000" b="1" dirty="0"/>
              <a:t>w czasach</a:t>
            </a:r>
            <a:br>
              <a:rPr lang="pl-PL" sz="4000" b="1" dirty="0"/>
            </a:br>
            <a:r>
              <a:rPr lang="pl-PL" sz="4000" b="1" dirty="0"/>
              <a:t>pandemii COVID-19</a:t>
            </a:r>
            <a:br>
              <a:rPr lang="pl-PL" sz="4000" dirty="0"/>
            </a:br>
            <a:br>
              <a:rPr lang="pl-PL" sz="4000" dirty="0"/>
            </a:br>
            <a:r>
              <a:rPr lang="pl-PL" sz="4000" dirty="0"/>
              <a:t>Dr hab. </a:t>
            </a:r>
            <a:r>
              <a:rPr lang="pl-PL" sz="3600" dirty="0"/>
              <a:t>Michał Roman</a:t>
            </a:r>
            <a:endParaRPr lang="pl-PL" altLang="en-US" sz="3600" i="1" dirty="0">
              <a:solidFill>
                <a:srgbClr val="004411"/>
              </a:solidFill>
              <a:latin typeface="Tahoma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62DD256-03F6-A640-A4B5-0176D933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580" y="3258589"/>
            <a:ext cx="4928314" cy="32351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AA1060-DB52-3147-BE22-4684838E9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1" y="314411"/>
            <a:ext cx="6405723" cy="19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61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85EFEEAD-C9E2-4643-A6C4-AE5F44C9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79" y="277785"/>
            <a:ext cx="11486321" cy="6322468"/>
          </a:xfrm>
        </p:spPr>
        <p:txBody>
          <a:bodyPr>
            <a:noAutofit/>
          </a:bodyPr>
          <a:lstStyle/>
          <a:p>
            <a:r>
              <a:rPr lang="pl-PL" sz="2800" b="1" u="sng" dirty="0"/>
              <a:t>Cel</a:t>
            </a:r>
            <a:br>
              <a:rPr lang="pl-PL" sz="2800" dirty="0"/>
            </a:br>
            <a:r>
              <a:rPr lang="pl-PL" sz="2800" dirty="0"/>
              <a:t>Celem badań było przedstawienie aktywności turystycznej respondentów podczas pandemii COVID-19. Dodatkowo określono wpływ pandemii COVID-19 na turystykę w krajach europejskich.</a:t>
            </a:r>
            <a:br>
              <a:rPr lang="pl-PL" sz="2800" dirty="0"/>
            </a:br>
            <a:br>
              <a:rPr lang="pl-PL" sz="2800" dirty="0"/>
            </a:br>
            <a:r>
              <a:rPr lang="pl-PL" sz="2800" b="1" u="sng" dirty="0"/>
              <a:t>Metoda</a:t>
            </a:r>
            <a:br>
              <a:rPr lang="pl-PL" sz="2800" dirty="0"/>
            </a:br>
            <a:r>
              <a:rPr lang="pl-PL" sz="2800" b="1" dirty="0"/>
              <a:t>1. </a:t>
            </a:r>
            <a:r>
              <a:rPr lang="pl-PL" sz="2800" u="sng" dirty="0"/>
              <a:t>Metoda: sondaż diagnostyczny z wykorzystaniem kwestionariusza ankiety</a:t>
            </a:r>
            <a:r>
              <a:rPr lang="pl-PL" sz="2800" dirty="0"/>
              <a:t>. Badania przeprowadzono w styczniu i lutym 2021 roku.</a:t>
            </a:r>
            <a:br>
              <a:rPr lang="pl-PL" sz="2800" dirty="0"/>
            </a:br>
            <a:r>
              <a:rPr lang="pl-PL" sz="2800" dirty="0"/>
              <a:t>- 1012 respondentów z Polski (957 osób zakwalifikowano do badań), (62% kobiety, wykształcenie średnie)</a:t>
            </a:r>
            <a:br>
              <a:rPr lang="pl-PL" sz="2800" dirty="0"/>
            </a:br>
            <a:r>
              <a:rPr lang="pl-PL" sz="2800" dirty="0"/>
              <a:t>- 362 respondentów z Nepalu (190 osób zakwalifikowano do badań),</a:t>
            </a:r>
            <a:br>
              <a:rPr lang="pl-PL" sz="2800" dirty="0"/>
            </a:br>
            <a:r>
              <a:rPr lang="pl-PL" sz="2800" dirty="0"/>
              <a:t>(58% kobiety, wykształcenie średnie)</a:t>
            </a:r>
            <a:br>
              <a:rPr lang="pl-PL" sz="2800" dirty="0"/>
            </a:br>
            <a:br>
              <a:rPr lang="pl-PL" sz="2800" dirty="0"/>
            </a:br>
            <a:r>
              <a:rPr lang="pl-PL" sz="2800" b="1" dirty="0"/>
              <a:t>2.</a:t>
            </a:r>
            <a:r>
              <a:rPr lang="pl-PL" sz="2800" dirty="0"/>
              <a:t> </a:t>
            </a:r>
            <a:r>
              <a:rPr lang="pl-PL" sz="2800" u="sng" dirty="0"/>
              <a:t>Metoda: analiza skupień</a:t>
            </a:r>
            <a:br>
              <a:rPr lang="pl-PL" sz="2800" dirty="0"/>
            </a:br>
            <a:r>
              <a:rPr lang="pl-PL" sz="2800" dirty="0"/>
              <a:t>Obiekt badań: kraje europejskie</a:t>
            </a:r>
            <a:br>
              <a:rPr lang="pl-PL" sz="2800" dirty="0"/>
            </a:br>
            <a:r>
              <a:rPr lang="pl-PL" sz="2800" dirty="0"/>
              <a:t>Okres badań: 2019-2020</a:t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1221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85EFEEAD-C9E2-4643-A6C4-AE5F44C9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9" y="315885"/>
            <a:ext cx="11820939" cy="6322468"/>
          </a:xfrm>
        </p:spPr>
        <p:txBody>
          <a:bodyPr>
            <a:noAutofit/>
          </a:bodyPr>
          <a:lstStyle/>
          <a:p>
            <a:br>
              <a:rPr lang="pl-PL" sz="2800" b="1" u="sng" dirty="0"/>
            </a:br>
            <a:r>
              <a:rPr lang="pl-PL" sz="2800" b="1" u="sng" dirty="0"/>
              <a:t>Zmienne:</a:t>
            </a:r>
            <a:br>
              <a:rPr lang="pl-PL" sz="2800" b="1" u="sng" dirty="0"/>
            </a:br>
            <a:br>
              <a:rPr lang="pl-PL" sz="2800" b="1" u="sng" dirty="0"/>
            </a:br>
            <a:r>
              <a:rPr lang="pl-PL" sz="2800" dirty="0"/>
              <a:t>x</a:t>
            </a:r>
            <a:r>
              <a:rPr lang="pl-PL" sz="2800" baseline="-25000" dirty="0"/>
              <a:t>1</a:t>
            </a:r>
            <a:r>
              <a:rPr lang="pl-PL" sz="2800" dirty="0"/>
              <a:t>- zmiana liczby przylotów</a:t>
            </a:r>
            <a:br>
              <a:rPr lang="pl-PL" sz="2800" dirty="0"/>
            </a:br>
            <a:r>
              <a:rPr lang="pl-PL" sz="2800" dirty="0"/>
              <a:t>x</a:t>
            </a:r>
            <a:r>
              <a:rPr lang="pl-PL" sz="2800" baseline="-25000" dirty="0"/>
              <a:t>2</a:t>
            </a:r>
            <a:r>
              <a:rPr lang="pl-PL" sz="2800" dirty="0"/>
              <a:t>- zmiana obłożenia miejsc noclegowych w hotelach i podobnych obiektach</a:t>
            </a:r>
            <a:br>
              <a:rPr lang="pl-PL" sz="2800" dirty="0"/>
            </a:br>
            <a:r>
              <a:rPr lang="pl-PL" sz="2800" dirty="0"/>
              <a:t>x</a:t>
            </a:r>
            <a:r>
              <a:rPr lang="pl-PL" sz="2800" baseline="-25000" dirty="0"/>
              <a:t>3</a:t>
            </a:r>
            <a:r>
              <a:rPr lang="pl-PL" sz="2800" dirty="0"/>
              <a:t>- zmiana liczby przyjazdów do turystycznych obiektów noclegowych</a:t>
            </a:r>
            <a:br>
              <a:rPr lang="pl-PL" sz="2800" dirty="0"/>
            </a:br>
            <a:r>
              <a:rPr lang="pl-PL" sz="2800" dirty="0"/>
              <a:t>x</a:t>
            </a:r>
            <a:r>
              <a:rPr lang="pl-PL" sz="2800" baseline="-25000" dirty="0"/>
              <a:t>4</a:t>
            </a:r>
            <a:r>
              <a:rPr lang="pl-PL" sz="2800" dirty="0"/>
              <a:t>- indeks rygorystyczności (</a:t>
            </a:r>
            <a:r>
              <a:rPr lang="pl-PL" sz="2800" dirty="0" err="1"/>
              <a:t>stringency</a:t>
            </a:r>
            <a:r>
              <a:rPr lang="pl-PL" sz="2800" dirty="0"/>
              <a:t> index)</a:t>
            </a:r>
            <a:br>
              <a:rPr lang="pl-PL" sz="2800" dirty="0"/>
            </a:br>
            <a:br>
              <a:rPr lang="pl-PL" sz="2800" b="1" u="sng" dirty="0"/>
            </a:br>
            <a:r>
              <a:rPr lang="pl-PL" sz="2800" b="1" u="sng" dirty="0"/>
              <a:t>Dane: </a:t>
            </a:r>
            <a:r>
              <a:rPr lang="pl-PL" sz="2800" dirty="0" err="1"/>
              <a:t>Our</a:t>
            </a:r>
            <a:r>
              <a:rPr lang="pl-PL" sz="2800" dirty="0"/>
              <a:t> World in Data, EUROSTAT</a:t>
            </a:r>
            <a:br>
              <a:rPr lang="pl-PL" sz="2800" b="1" u="sng" dirty="0"/>
            </a:br>
            <a:br>
              <a:rPr lang="pl-PL" sz="2800" dirty="0"/>
            </a:br>
            <a:endParaRPr lang="pl-PL" sz="2800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56FE163-73D4-44F1-87B8-F1158BDC26E8}"/>
              </a:ext>
            </a:extLst>
          </p:cNvPr>
          <p:cNvSpPr txBox="1">
            <a:spLocks/>
          </p:cNvSpPr>
          <p:nvPr/>
        </p:nvSpPr>
        <p:spPr>
          <a:xfrm>
            <a:off x="4331821" y="219647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b="1">
                <a:solidFill>
                  <a:srgbClr val="000000"/>
                </a:solidFill>
              </a:rPr>
              <a:t>Metodyka</a:t>
            </a: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239B794-836E-4E97-A9E0-19611CC120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85655" y="4802290"/>
          <a:ext cx="3631845" cy="1266825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726369">
                  <a:extLst>
                    <a:ext uri="{9D8B030D-6E8A-4147-A177-3AD203B41FA5}">
                      <a16:colId xmlns:a16="http://schemas.microsoft.com/office/drawing/2014/main" val="3177898122"/>
                    </a:ext>
                  </a:extLst>
                </a:gridCol>
                <a:gridCol w="726369">
                  <a:extLst>
                    <a:ext uri="{9D8B030D-6E8A-4147-A177-3AD203B41FA5}">
                      <a16:colId xmlns:a16="http://schemas.microsoft.com/office/drawing/2014/main" val="1689607406"/>
                    </a:ext>
                  </a:extLst>
                </a:gridCol>
                <a:gridCol w="726369">
                  <a:extLst>
                    <a:ext uri="{9D8B030D-6E8A-4147-A177-3AD203B41FA5}">
                      <a16:colId xmlns:a16="http://schemas.microsoft.com/office/drawing/2014/main" val="2884318114"/>
                    </a:ext>
                  </a:extLst>
                </a:gridCol>
                <a:gridCol w="726369">
                  <a:extLst>
                    <a:ext uri="{9D8B030D-6E8A-4147-A177-3AD203B41FA5}">
                      <a16:colId xmlns:a16="http://schemas.microsoft.com/office/drawing/2014/main" val="1732250898"/>
                    </a:ext>
                  </a:extLst>
                </a:gridCol>
                <a:gridCol w="726369">
                  <a:extLst>
                    <a:ext uri="{9D8B030D-6E8A-4147-A177-3AD203B41FA5}">
                      <a16:colId xmlns:a16="http://schemas.microsoft.com/office/drawing/2014/main" val="3339923726"/>
                    </a:ext>
                  </a:extLst>
                </a:gridCol>
              </a:tblGrid>
              <a:tr h="96580"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3443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2792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072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459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16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712538"/>
                  </a:ext>
                </a:extLst>
              </a:tr>
            </a:tbl>
          </a:graphicData>
        </a:graphic>
      </p:graphicFrame>
      <p:sp>
        <p:nvSpPr>
          <p:cNvPr id="5" name="Tytuł 1">
            <a:extLst>
              <a:ext uri="{FF2B5EF4-FFF2-40B4-BE49-F238E27FC236}">
                <a16:creationId xmlns:a16="http://schemas.microsoft.com/office/drawing/2014/main" id="{6A4E9DF6-048D-48F1-86F5-5E09C79869F8}"/>
              </a:ext>
            </a:extLst>
          </p:cNvPr>
          <p:cNvSpPr txBox="1">
            <a:spLocks/>
          </p:cNvSpPr>
          <p:nvPr/>
        </p:nvSpPr>
        <p:spPr>
          <a:xfrm>
            <a:off x="7705766" y="6033621"/>
            <a:ext cx="3208062" cy="622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1. Korelacja zmiennych </a:t>
            </a:r>
          </a:p>
        </p:txBody>
      </p:sp>
    </p:spTree>
    <p:extLst>
      <p:ext uri="{BB962C8B-B14F-4D97-AF65-F5344CB8AC3E}">
        <p14:creationId xmlns:p14="http://schemas.microsoft.com/office/powerpoint/2010/main" val="241147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7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9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7846" y="2768221"/>
            <a:ext cx="4672584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 err="1">
                <a:solidFill>
                  <a:srgbClr val="000000"/>
                </a:solidFill>
              </a:rPr>
              <a:t>Wyniki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badań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33990" r="19301" b="-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382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/>
              <a:t>Podróżowanie w czasach pandemii COVID-19</a:t>
            </a:r>
            <a:endParaRPr lang="en-GB" sz="2800" dirty="0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FBFFC114-0892-49A9-961F-E3E353BEA2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310922"/>
              </p:ext>
            </p:extLst>
          </p:nvPr>
        </p:nvGraphicFramePr>
        <p:xfrm>
          <a:off x="515389" y="2030412"/>
          <a:ext cx="10673542" cy="4337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135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8887" y="74612"/>
            <a:ext cx="11004863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Chęć zaplanowania wyjazdu turystycznego w 2021 roku</a:t>
            </a:r>
            <a:endParaRPr lang="en-GB" sz="24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71235AA2-343D-4CAE-9B5B-21B359651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389550"/>
              </p:ext>
            </p:extLst>
          </p:nvPr>
        </p:nvGraphicFramePr>
        <p:xfrm>
          <a:off x="448887" y="1233920"/>
          <a:ext cx="3458095" cy="2589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DF0DCE8B-10BA-4220-BC10-0121BDD7A1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827648"/>
              </p:ext>
            </p:extLst>
          </p:nvPr>
        </p:nvGraphicFramePr>
        <p:xfrm>
          <a:off x="628333" y="4113471"/>
          <a:ext cx="3112394" cy="247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34F560A-1F1A-47AD-814D-DF5C1D6FB4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307129"/>
              </p:ext>
            </p:extLst>
          </p:nvPr>
        </p:nvGraphicFramePr>
        <p:xfrm>
          <a:off x="4396245" y="1400174"/>
          <a:ext cx="7424453" cy="3277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trzałka w prawo 2">
            <a:extLst>
              <a:ext uri="{FF2B5EF4-FFF2-40B4-BE49-F238E27FC236}">
                <a16:creationId xmlns:a16="http://schemas.microsoft.com/office/drawing/2014/main" id="{7B055D90-5052-A849-9DEC-FCB8A0588933}"/>
              </a:ext>
            </a:extLst>
          </p:cNvPr>
          <p:cNvSpPr/>
          <p:nvPr/>
        </p:nvSpPr>
        <p:spPr>
          <a:xfrm>
            <a:off x="3417778" y="2286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260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4D0CF03D-51DD-4988-845C-7AA7AE2D3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695797"/>
              </p:ext>
            </p:extLst>
          </p:nvPr>
        </p:nvGraphicFramePr>
        <p:xfrm>
          <a:off x="498764" y="1603374"/>
          <a:ext cx="11338560" cy="491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D3EAE493-AADD-9A41-A665-2DB884D2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74612"/>
            <a:ext cx="11004863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Chęć zaplanowania wyjazdu turystycznego w 2021 roku </a:t>
            </a:r>
            <a:br>
              <a:rPr lang="pl-PL" sz="3600" dirty="0"/>
            </a:br>
            <a:r>
              <a:rPr lang="pl-PL" sz="3600" dirty="0"/>
              <a:t>w zależności od dochodu respondentów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750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Wyjazd krajowy czy zagraniczny ?</a:t>
            </a:r>
            <a:endParaRPr lang="en-GB" sz="32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BFA7E08-3F14-45DA-B3BC-F054340F9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208637"/>
              </p:ext>
            </p:extLst>
          </p:nvPr>
        </p:nvGraphicFramePr>
        <p:xfrm>
          <a:off x="483078" y="2030412"/>
          <a:ext cx="10870721" cy="456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7167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510" y="440429"/>
            <a:ext cx="11894951" cy="1325563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Korzystanie z ofert biura podróży przed pandemią i w 2021 roku</a:t>
            </a:r>
            <a:endParaRPr lang="en-GB" sz="28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02F97A95-E065-4A14-B232-8537197566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317267"/>
              </p:ext>
            </p:extLst>
          </p:nvPr>
        </p:nvGraphicFramePr>
        <p:xfrm>
          <a:off x="410817" y="2030412"/>
          <a:ext cx="11200338" cy="464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54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847" y="232603"/>
            <a:ext cx="11800865" cy="132556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Czynniki mające wpływ na organizację wyjazdu turystycznego</a:t>
            </a:r>
            <a:endParaRPr lang="en-GB" sz="40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76D9AC65-3CB4-4B6C-AF53-2AF95DB68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374747"/>
              </p:ext>
            </p:extLst>
          </p:nvPr>
        </p:nvGraphicFramePr>
        <p:xfrm>
          <a:off x="362309" y="1778925"/>
          <a:ext cx="11266099" cy="472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6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B726C7-E9EB-3646-B00A-A63AF0D47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072" y="398376"/>
            <a:ext cx="6942513" cy="1325563"/>
          </a:xfrm>
        </p:spPr>
        <p:txBody>
          <a:bodyPr/>
          <a:lstStyle/>
          <a:p>
            <a:r>
              <a:rPr lang="pl-PL" dirty="0"/>
              <a:t>Wzrost cen wyjazdu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CBE1D3CD-1DF8-48C9-B22E-E36343358B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962016"/>
              </p:ext>
            </p:extLst>
          </p:nvPr>
        </p:nvGraphicFramePr>
        <p:xfrm>
          <a:off x="396815" y="2030412"/>
          <a:ext cx="10956985" cy="445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388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2536" y="2199313"/>
            <a:ext cx="5442557" cy="28454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Wstęp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Przegląd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dotychczasowych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badań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Cel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dirty="0" err="1">
                <a:solidFill>
                  <a:srgbClr val="080808"/>
                </a:solidFill>
              </a:rPr>
              <a:t>m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etoda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organizacja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badań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Wyniki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badań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Wnioski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4939323" y="950075"/>
            <a:ext cx="3706906" cy="907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4800" b="1" dirty="0"/>
              <a:t>Plan wystąpienia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140874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5239D2-BD92-7D4B-B0FB-5876E2A9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88" y="224500"/>
            <a:ext cx="4847705" cy="1325563"/>
          </a:xfrm>
        </p:spPr>
        <p:txBody>
          <a:bodyPr/>
          <a:lstStyle/>
          <a:p>
            <a:r>
              <a:rPr lang="pl-PL" dirty="0"/>
              <a:t>Środek transportu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1C1F957D-10DD-4D91-88F2-ACA2D1FF50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80953"/>
              </p:ext>
            </p:extLst>
          </p:nvPr>
        </p:nvGraphicFramePr>
        <p:xfrm>
          <a:off x="446691" y="2263168"/>
          <a:ext cx="11352361" cy="4473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94CF076E-5CD6-E64C-A02C-47BF66B3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02" y="1263389"/>
            <a:ext cx="1967475" cy="147695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9DD71D7-CBDB-8B49-96EB-A24D8784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1116040"/>
            <a:ext cx="2836209" cy="19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1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4B3568-616C-5848-BCD2-27E1E538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Osoby towarzyszące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32EFD1BD-CB8D-4B10-9690-4ABB545E4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360806"/>
              </p:ext>
            </p:extLst>
          </p:nvPr>
        </p:nvGraphicFramePr>
        <p:xfrm>
          <a:off x="345056" y="2030412"/>
          <a:ext cx="11008743" cy="438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4A66BC98-C541-D04C-BFAE-4323ADF7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02" y="513981"/>
            <a:ext cx="1914082" cy="19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4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CCC1A3-5FC0-6448-9B95-10CD657E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Miejsce wyjazdu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288C1E74-9A79-453C-98F7-82BAB1F9DB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766362"/>
              </p:ext>
            </p:extLst>
          </p:nvPr>
        </p:nvGraphicFramePr>
        <p:xfrm>
          <a:off x="379562" y="2030412"/>
          <a:ext cx="11248845" cy="443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3433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1B2CCF-A074-D040-B668-EC65D75A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4989" y="182880"/>
            <a:ext cx="3291840" cy="6400800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Kraje, które odniosły największe straty ekonomiczne przez pandemię COVID-19 w 2020 roku w opinii respondentów z Polski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F3CA3EC-BEA3-F44D-9B24-92A3D2EB6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596555"/>
              </p:ext>
            </p:extLst>
          </p:nvPr>
        </p:nvGraphicFramePr>
        <p:xfrm>
          <a:off x="299258" y="182879"/>
          <a:ext cx="8329353" cy="667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248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FEB3E-458E-48B3-A974-5AA90164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6533"/>
            <a:ext cx="4272783" cy="104493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rupowanie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krajów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wg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analizy</a:t>
            </a: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skupień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534755"/>
                  </p:ext>
                </p:extLst>
              </p:nvPr>
            </p:nvGraphicFramePr>
            <p:xfrm>
              <a:off x="3193961" y="0"/>
              <a:ext cx="8998040" cy="741823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3961" y="0"/>
                <a:ext cx="8998040" cy="74182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6361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FEB3E-458E-48B3-A974-5AA90164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72" y="1935843"/>
            <a:ext cx="3234018" cy="628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1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13624757"/>
                  </p:ext>
                </p:extLst>
              </p:nvPr>
            </p:nvGraphicFramePr>
            <p:xfrm>
              <a:off x="4417163" y="0"/>
              <a:ext cx="7774838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163" y="0"/>
                <a:ext cx="7774838" cy="6857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Wykres 7">
                <a:extLst>
                  <a:ext uri="{FF2B5EF4-FFF2-40B4-BE49-F238E27FC236}">
                    <a16:creationId xmlns:a16="http://schemas.microsoft.com/office/drawing/2014/main" id="{01C90169-7237-4B44-B3C0-026577729A8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6655498"/>
                  </p:ext>
                </p:extLst>
              </p:nvPr>
            </p:nvGraphicFramePr>
            <p:xfrm>
              <a:off x="4282792" y="-2217291"/>
              <a:ext cx="8043579" cy="65102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Wykres 7">
                <a:extLst>
                  <a:ext uri="{FF2B5EF4-FFF2-40B4-BE49-F238E27FC236}">
                    <a16:creationId xmlns:a16="http://schemas.microsoft.com/office/drawing/2014/main" id="{01C90169-7237-4B44-B3C0-026577729A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2792" y="-2217291"/>
                <a:ext cx="8043579" cy="651027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054FAAB-D805-4049-A36C-654D35D97E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1" y="4500562"/>
          <a:ext cx="10941803" cy="15716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811058">
                  <a:extLst>
                    <a:ext uri="{9D8B030D-6E8A-4147-A177-3AD203B41FA5}">
                      <a16:colId xmlns:a16="http://schemas.microsoft.com/office/drawing/2014/main" val="535900554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552009641"/>
                    </a:ext>
                  </a:extLst>
                </a:gridCol>
                <a:gridCol w="2594015">
                  <a:extLst>
                    <a:ext uri="{9D8B030D-6E8A-4147-A177-3AD203B41FA5}">
                      <a16:colId xmlns:a16="http://schemas.microsoft.com/office/drawing/2014/main" val="2875290722"/>
                    </a:ext>
                  </a:extLst>
                </a:gridCol>
                <a:gridCol w="2914614">
                  <a:extLst>
                    <a:ext uri="{9D8B030D-6E8A-4147-A177-3AD203B41FA5}">
                      <a16:colId xmlns:a16="http://schemas.microsoft.com/office/drawing/2014/main" val="703329272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7298382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Przyloty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Obłożenie miejsc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Przyjazdy turystyczne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SI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2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23,21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57,52</a:t>
                      </a:r>
                      <a:endParaRPr lang="pl-PL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574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968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3944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582896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3A0067D-0D4A-4606-BE6E-631EB4EE6BF9}"/>
              </a:ext>
            </a:extLst>
          </p:cNvPr>
          <p:cNvSpPr txBox="1"/>
          <p:nvPr/>
        </p:nvSpPr>
        <p:spPr>
          <a:xfrm>
            <a:off x="10946476" y="47909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6AE5415-F685-4AE8-9F11-8B511FF1783B}"/>
              </a:ext>
            </a:extLst>
          </p:cNvPr>
          <p:cNvSpPr txBox="1"/>
          <p:nvPr/>
        </p:nvSpPr>
        <p:spPr>
          <a:xfrm>
            <a:off x="5801143" y="47780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E7E101-577A-4D65-AB97-AA9E3D8556CC}"/>
              </a:ext>
            </a:extLst>
          </p:cNvPr>
          <p:cNvSpPr txBox="1"/>
          <p:nvPr/>
        </p:nvSpPr>
        <p:spPr>
          <a:xfrm>
            <a:off x="3574330" y="47780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4740E3-B226-4F70-9F36-C9ED713A59AB}"/>
              </a:ext>
            </a:extLst>
          </p:cNvPr>
          <p:cNvSpPr txBox="1"/>
          <p:nvPr/>
        </p:nvSpPr>
        <p:spPr>
          <a:xfrm>
            <a:off x="8596898" y="47780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6209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FEB3E-458E-48B3-A974-5AA90164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0" y="2111922"/>
            <a:ext cx="3234018" cy="628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2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GraphicFramePr/>
              <p:nvPr/>
            </p:nvGraphicFramePr>
            <p:xfrm>
              <a:off x="4417163" y="0"/>
              <a:ext cx="7774838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163" y="0"/>
                <a:ext cx="7774838" cy="68579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054FAAB-D805-4049-A36C-654D35D97E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5098" y="4852719"/>
          <a:ext cx="10941803" cy="15716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811058">
                  <a:extLst>
                    <a:ext uri="{9D8B030D-6E8A-4147-A177-3AD203B41FA5}">
                      <a16:colId xmlns:a16="http://schemas.microsoft.com/office/drawing/2014/main" val="535900554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552009641"/>
                    </a:ext>
                  </a:extLst>
                </a:gridCol>
                <a:gridCol w="2594015">
                  <a:extLst>
                    <a:ext uri="{9D8B030D-6E8A-4147-A177-3AD203B41FA5}">
                      <a16:colId xmlns:a16="http://schemas.microsoft.com/office/drawing/2014/main" val="2875290722"/>
                    </a:ext>
                  </a:extLst>
                </a:gridCol>
                <a:gridCol w="2914614">
                  <a:extLst>
                    <a:ext uri="{9D8B030D-6E8A-4147-A177-3AD203B41FA5}">
                      <a16:colId xmlns:a16="http://schemas.microsoft.com/office/drawing/2014/main" val="703329272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7298382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Przyloty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Obłożenie miejsc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Przyjazdy turystyczne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SI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2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574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968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944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82896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3A0067D-0D4A-4606-BE6E-631EB4EE6BF9}"/>
              </a:ext>
            </a:extLst>
          </p:cNvPr>
          <p:cNvSpPr txBox="1"/>
          <p:nvPr/>
        </p:nvSpPr>
        <p:spPr>
          <a:xfrm>
            <a:off x="10933597" y="5109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6AE5415-F685-4AE8-9F11-8B511FF1783B}"/>
              </a:ext>
            </a:extLst>
          </p:cNvPr>
          <p:cNvSpPr txBox="1"/>
          <p:nvPr/>
        </p:nvSpPr>
        <p:spPr>
          <a:xfrm>
            <a:off x="5863136" y="5143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E7E101-577A-4D65-AB97-AA9E3D8556CC}"/>
              </a:ext>
            </a:extLst>
          </p:cNvPr>
          <p:cNvSpPr txBox="1"/>
          <p:nvPr/>
        </p:nvSpPr>
        <p:spPr>
          <a:xfrm>
            <a:off x="3704125" y="5147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4740E3-B226-4F70-9F36-C9ED713A59AB}"/>
              </a:ext>
            </a:extLst>
          </p:cNvPr>
          <p:cNvSpPr txBox="1"/>
          <p:nvPr/>
        </p:nvSpPr>
        <p:spPr>
          <a:xfrm>
            <a:off x="8636622" y="51390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7563874"/>
                  </p:ext>
                </p:extLst>
              </p:nvPr>
            </p:nvGraphicFramePr>
            <p:xfrm>
              <a:off x="5462674" y="74594"/>
              <a:ext cx="6570133" cy="471373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2674" y="74594"/>
                <a:ext cx="6570133" cy="47137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5628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FEB3E-458E-48B3-A974-5AA90164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72" y="2111922"/>
            <a:ext cx="3234018" cy="628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3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GraphicFramePr/>
              <p:nvPr/>
            </p:nvGraphicFramePr>
            <p:xfrm>
              <a:off x="4417163" y="0"/>
              <a:ext cx="7774838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163" y="0"/>
                <a:ext cx="7774838" cy="68579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054FAAB-D805-4049-A36C-654D35D97E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5098" y="4852719"/>
          <a:ext cx="10941803" cy="15716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811058">
                  <a:extLst>
                    <a:ext uri="{9D8B030D-6E8A-4147-A177-3AD203B41FA5}">
                      <a16:colId xmlns:a16="http://schemas.microsoft.com/office/drawing/2014/main" val="535900554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552009641"/>
                    </a:ext>
                  </a:extLst>
                </a:gridCol>
                <a:gridCol w="2594015">
                  <a:extLst>
                    <a:ext uri="{9D8B030D-6E8A-4147-A177-3AD203B41FA5}">
                      <a16:colId xmlns:a16="http://schemas.microsoft.com/office/drawing/2014/main" val="2875290722"/>
                    </a:ext>
                  </a:extLst>
                </a:gridCol>
                <a:gridCol w="2914614">
                  <a:extLst>
                    <a:ext uri="{9D8B030D-6E8A-4147-A177-3AD203B41FA5}">
                      <a16:colId xmlns:a16="http://schemas.microsoft.com/office/drawing/2014/main" val="703329272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7298382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Przyloty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Obłożenie miejsc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Przyjazdy turystyczne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SI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2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574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968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944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82896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3A0067D-0D4A-4606-BE6E-631EB4EE6BF9}"/>
              </a:ext>
            </a:extLst>
          </p:cNvPr>
          <p:cNvSpPr txBox="1"/>
          <p:nvPr/>
        </p:nvSpPr>
        <p:spPr>
          <a:xfrm>
            <a:off x="10933597" y="5109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6AE5415-F685-4AE8-9F11-8B511FF1783B}"/>
              </a:ext>
            </a:extLst>
          </p:cNvPr>
          <p:cNvSpPr txBox="1"/>
          <p:nvPr/>
        </p:nvSpPr>
        <p:spPr>
          <a:xfrm>
            <a:off x="5863136" y="5143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E7E101-577A-4D65-AB97-AA9E3D8556CC}"/>
              </a:ext>
            </a:extLst>
          </p:cNvPr>
          <p:cNvSpPr txBox="1"/>
          <p:nvPr/>
        </p:nvSpPr>
        <p:spPr>
          <a:xfrm>
            <a:off x="3704125" y="5147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4740E3-B226-4F70-9F36-C9ED713A59AB}"/>
              </a:ext>
            </a:extLst>
          </p:cNvPr>
          <p:cNvSpPr txBox="1"/>
          <p:nvPr/>
        </p:nvSpPr>
        <p:spPr>
          <a:xfrm>
            <a:off x="8636622" y="51390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00411885"/>
                  </p:ext>
                </p:extLst>
              </p:nvPr>
            </p:nvGraphicFramePr>
            <p:xfrm>
              <a:off x="5462674" y="74594"/>
              <a:ext cx="6570133" cy="471373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2674" y="74594"/>
                <a:ext cx="6570133" cy="4713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5" name="Wykres 14">
                <a:extLst>
                  <a:ext uri="{FF2B5EF4-FFF2-40B4-BE49-F238E27FC236}">
                    <a16:creationId xmlns:a16="http://schemas.microsoft.com/office/drawing/2014/main" id="{7C58FF65-FCC6-413D-8107-4EC178F8D8B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86480729"/>
                  </p:ext>
                </p:extLst>
              </p:nvPr>
            </p:nvGraphicFramePr>
            <p:xfrm>
              <a:off x="4766605" y="283336"/>
              <a:ext cx="7266201" cy="45693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5" name="Wykres 14">
                <a:extLst>
                  <a:ext uri="{FF2B5EF4-FFF2-40B4-BE49-F238E27FC236}">
                    <a16:creationId xmlns:a16="http://schemas.microsoft.com/office/drawing/2014/main" id="{7C58FF65-FCC6-413D-8107-4EC178F8D8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6605" y="283336"/>
                <a:ext cx="7266201" cy="45693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6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BFEB3E-458E-48B3-A974-5AA90164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0" y="2117024"/>
            <a:ext cx="3234018" cy="628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4</a:t>
            </a:r>
            <a:endParaRPr lang="en-US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GraphicFramePr/>
              <p:nvPr/>
            </p:nvGraphicFramePr>
            <p:xfrm>
              <a:off x="4417163" y="0"/>
              <a:ext cx="7774838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Wykres 3">
                <a:extLst>
                  <a:ext uri="{FF2B5EF4-FFF2-40B4-BE49-F238E27FC236}">
                    <a16:creationId xmlns:a16="http://schemas.microsoft.com/office/drawing/2014/main" id="{FA2A6700-2883-4CDC-A4CA-D854650D5C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163" y="0"/>
                <a:ext cx="7774838" cy="685799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054FAAB-D805-4049-A36C-654D35D97E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5098" y="4852719"/>
          <a:ext cx="10941803" cy="15716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811058">
                  <a:extLst>
                    <a:ext uri="{9D8B030D-6E8A-4147-A177-3AD203B41FA5}">
                      <a16:colId xmlns:a16="http://schemas.microsoft.com/office/drawing/2014/main" val="535900554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552009641"/>
                    </a:ext>
                  </a:extLst>
                </a:gridCol>
                <a:gridCol w="2594015">
                  <a:extLst>
                    <a:ext uri="{9D8B030D-6E8A-4147-A177-3AD203B41FA5}">
                      <a16:colId xmlns:a16="http://schemas.microsoft.com/office/drawing/2014/main" val="2875290722"/>
                    </a:ext>
                  </a:extLst>
                </a:gridCol>
                <a:gridCol w="2914614">
                  <a:extLst>
                    <a:ext uri="{9D8B030D-6E8A-4147-A177-3AD203B41FA5}">
                      <a16:colId xmlns:a16="http://schemas.microsoft.com/office/drawing/2014/main" val="703329272"/>
                    </a:ext>
                  </a:extLst>
                </a:gridCol>
                <a:gridCol w="1811058">
                  <a:extLst>
                    <a:ext uri="{9D8B030D-6E8A-4147-A177-3AD203B41FA5}">
                      <a16:colId xmlns:a16="http://schemas.microsoft.com/office/drawing/2014/main" val="37298382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Przyloty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Obłożenie miejsc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Przyjazdy turystyczne 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pl-PL" sz="20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SI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2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574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968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944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82896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3A0067D-0D4A-4606-BE6E-631EB4EE6BF9}"/>
              </a:ext>
            </a:extLst>
          </p:cNvPr>
          <p:cNvSpPr txBox="1"/>
          <p:nvPr/>
        </p:nvSpPr>
        <p:spPr>
          <a:xfrm>
            <a:off x="10946475" y="51360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6AE5415-F685-4AE8-9F11-8B511FF1783B}"/>
              </a:ext>
            </a:extLst>
          </p:cNvPr>
          <p:cNvSpPr txBox="1"/>
          <p:nvPr/>
        </p:nvSpPr>
        <p:spPr>
          <a:xfrm>
            <a:off x="5863136" y="5143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E7E101-577A-4D65-AB97-AA9E3D8556CC}"/>
              </a:ext>
            </a:extLst>
          </p:cNvPr>
          <p:cNvSpPr txBox="1"/>
          <p:nvPr/>
        </p:nvSpPr>
        <p:spPr>
          <a:xfrm>
            <a:off x="3704125" y="5147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4740E3-B226-4F70-9F36-C9ED713A59AB}"/>
              </a:ext>
            </a:extLst>
          </p:cNvPr>
          <p:cNvSpPr txBox="1"/>
          <p:nvPr/>
        </p:nvSpPr>
        <p:spPr>
          <a:xfrm>
            <a:off x="8636622" y="51390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GraphicFramePr/>
              <p:nvPr/>
            </p:nvGraphicFramePr>
            <p:xfrm>
              <a:off x="5462674" y="74594"/>
              <a:ext cx="6570133" cy="471373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4" name="Wykres 13">
                <a:extLst>
                  <a:ext uri="{FF2B5EF4-FFF2-40B4-BE49-F238E27FC236}">
                    <a16:creationId xmlns:a16="http://schemas.microsoft.com/office/drawing/2014/main" id="{BA132092-3D61-444B-9511-29B9B7A490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2674" y="74594"/>
                <a:ext cx="6570133" cy="4713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6" name="Wykres 15">
                <a:extLst>
                  <a:ext uri="{FF2B5EF4-FFF2-40B4-BE49-F238E27FC236}">
                    <a16:creationId xmlns:a16="http://schemas.microsoft.com/office/drawing/2014/main" id="{3A7FDDCC-051A-4305-9167-750E42DC63A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00480281"/>
                  </p:ext>
                </p:extLst>
              </p:nvPr>
            </p:nvGraphicFramePr>
            <p:xfrm>
              <a:off x="4666151" y="78197"/>
              <a:ext cx="8544314" cy="52940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6" name="Wykres 15">
                <a:extLst>
                  <a:ext uri="{FF2B5EF4-FFF2-40B4-BE49-F238E27FC236}">
                    <a16:creationId xmlns:a16="http://schemas.microsoft.com/office/drawing/2014/main" id="{3A7FDDCC-051A-4305-9167-750E42DC63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6151" y="78197"/>
                <a:ext cx="8544314" cy="52940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484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326" y="1698170"/>
            <a:ext cx="3962061" cy="451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Wnioski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78984" y="2663374"/>
            <a:ext cx="11239774" cy="3452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2286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turystyka stała się jednym z sektorów najmocniej dotkniętych przez pandemiczny kryzys gospodarczy,</a:t>
            </a:r>
          </a:p>
          <a:p>
            <a:pPr marL="571500" marR="0" lvl="0" indent="-2286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571500" marR="0" lvl="0" indent="-2286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UNWTO oceniła, że powrót do przychodów sektora turystycznego na poziomie z 2019 roku zajmie jeszcze długo i spodziewa się tego najwcześniej w 2024 roku.</a:t>
            </a:r>
          </a:p>
          <a:p>
            <a:pPr marL="5715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12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96726" y="104402"/>
            <a:ext cx="6053779" cy="18723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Wstęp</a:t>
            </a:r>
            <a:endParaRPr lang="en-US" sz="4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772EA0-6B55-4C5F-A398-55B98EE9C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6" r="16735" b="2"/>
          <a:stretch/>
        </p:blipFill>
        <p:spPr>
          <a:xfrm>
            <a:off x="797875" y="844486"/>
            <a:ext cx="4719346" cy="4678488"/>
          </a:xfrm>
          <a:custGeom>
            <a:avLst/>
            <a:gdLst/>
            <a:ahLst/>
            <a:cxnLst/>
            <a:rect l="l" t="t" r="r" b="b"/>
            <a:pathLst>
              <a:path w="4192911" h="4156610">
                <a:moveTo>
                  <a:pt x="1838698" y="1236863"/>
                </a:moveTo>
                <a:cubicBezTo>
                  <a:pt x="3256289" y="1236863"/>
                  <a:pt x="3256289" y="1236863"/>
                  <a:pt x="3256289" y="1236863"/>
                </a:cubicBezTo>
                <a:cubicBezTo>
                  <a:pt x="3328012" y="1236863"/>
                  <a:pt x="3420831" y="1287495"/>
                  <a:pt x="3458802" y="1350784"/>
                </a:cubicBezTo>
                <a:cubicBezTo>
                  <a:pt x="4167597" y="2578597"/>
                  <a:pt x="4167597" y="2578597"/>
                  <a:pt x="4167597" y="2578597"/>
                </a:cubicBezTo>
                <a:cubicBezTo>
                  <a:pt x="4201349" y="2646105"/>
                  <a:pt x="4201349" y="2747368"/>
                  <a:pt x="4167597" y="2814877"/>
                </a:cubicBezTo>
                <a:cubicBezTo>
                  <a:pt x="3458802" y="4042689"/>
                  <a:pt x="3458802" y="4042689"/>
                  <a:pt x="3458802" y="4042689"/>
                </a:cubicBezTo>
                <a:cubicBezTo>
                  <a:pt x="3420831" y="4105979"/>
                  <a:pt x="3328012" y="4156610"/>
                  <a:pt x="3256289" y="4156610"/>
                </a:cubicBezTo>
                <a:lnTo>
                  <a:pt x="1838698" y="4156610"/>
                </a:lnTo>
                <a:cubicBezTo>
                  <a:pt x="1762756" y="4156610"/>
                  <a:pt x="1669938" y="4105979"/>
                  <a:pt x="1636186" y="4042689"/>
                </a:cubicBezTo>
                <a:cubicBezTo>
                  <a:pt x="927390" y="2814877"/>
                  <a:pt x="927390" y="2814877"/>
                  <a:pt x="927390" y="2814877"/>
                </a:cubicBezTo>
                <a:cubicBezTo>
                  <a:pt x="889419" y="2747368"/>
                  <a:pt x="889419" y="2646105"/>
                  <a:pt x="927390" y="2578597"/>
                </a:cubicBezTo>
                <a:cubicBezTo>
                  <a:pt x="1636186" y="1350784"/>
                  <a:pt x="1636186" y="1350784"/>
                  <a:pt x="1636186" y="1350784"/>
                </a:cubicBezTo>
                <a:cubicBezTo>
                  <a:pt x="1669938" y="1287495"/>
                  <a:pt x="1762756" y="1236863"/>
                  <a:pt x="1838698" y="1236863"/>
                </a:cubicBezTo>
                <a:close/>
                <a:moveTo>
                  <a:pt x="420944" y="553155"/>
                </a:moveTo>
                <a:cubicBezTo>
                  <a:pt x="1055903" y="553155"/>
                  <a:pt x="1055903" y="553155"/>
                  <a:pt x="1055903" y="553155"/>
                </a:cubicBezTo>
                <a:cubicBezTo>
                  <a:pt x="1088029" y="553155"/>
                  <a:pt x="1129604" y="575834"/>
                  <a:pt x="1146612" y="604182"/>
                </a:cubicBezTo>
                <a:cubicBezTo>
                  <a:pt x="1464091" y="1154137"/>
                  <a:pt x="1464091" y="1154137"/>
                  <a:pt x="1464091" y="1154137"/>
                </a:cubicBezTo>
                <a:cubicBezTo>
                  <a:pt x="1479209" y="1184375"/>
                  <a:pt x="1479209" y="1229732"/>
                  <a:pt x="1464091" y="1259970"/>
                </a:cubicBezTo>
                <a:cubicBezTo>
                  <a:pt x="1146612" y="1809925"/>
                  <a:pt x="1146612" y="1809925"/>
                  <a:pt x="1146612" y="1809925"/>
                </a:cubicBezTo>
                <a:cubicBezTo>
                  <a:pt x="1129604" y="1838274"/>
                  <a:pt x="1088029" y="1860952"/>
                  <a:pt x="1055903" y="1860952"/>
                </a:cubicBezTo>
                <a:lnTo>
                  <a:pt x="420944" y="1860952"/>
                </a:lnTo>
                <a:cubicBezTo>
                  <a:pt x="386928" y="1860952"/>
                  <a:pt x="345354" y="1838274"/>
                  <a:pt x="330235" y="1809925"/>
                </a:cubicBezTo>
                <a:cubicBezTo>
                  <a:pt x="12756" y="1259970"/>
                  <a:pt x="12756" y="1259970"/>
                  <a:pt x="12756" y="1259970"/>
                </a:cubicBezTo>
                <a:cubicBezTo>
                  <a:pt x="-4252" y="1229732"/>
                  <a:pt x="-4252" y="1184375"/>
                  <a:pt x="12756" y="1154137"/>
                </a:cubicBezTo>
                <a:cubicBezTo>
                  <a:pt x="330235" y="604182"/>
                  <a:pt x="330235" y="604182"/>
                  <a:pt x="330235" y="604182"/>
                </a:cubicBezTo>
                <a:cubicBezTo>
                  <a:pt x="345354" y="575834"/>
                  <a:pt x="386928" y="553155"/>
                  <a:pt x="420944" y="553155"/>
                </a:cubicBezTo>
                <a:close/>
                <a:moveTo>
                  <a:pt x="1611715" y="0"/>
                </a:moveTo>
                <a:cubicBezTo>
                  <a:pt x="2129284" y="0"/>
                  <a:pt x="2129284" y="0"/>
                  <a:pt x="2129284" y="0"/>
                </a:cubicBezTo>
                <a:cubicBezTo>
                  <a:pt x="2155470" y="0"/>
                  <a:pt x="2189358" y="18486"/>
                  <a:pt x="2203222" y="41593"/>
                </a:cubicBezTo>
                <a:cubicBezTo>
                  <a:pt x="2462006" y="489873"/>
                  <a:pt x="2462006" y="489873"/>
                  <a:pt x="2462006" y="489873"/>
                </a:cubicBezTo>
                <a:cubicBezTo>
                  <a:pt x="2474329" y="514520"/>
                  <a:pt x="2474329" y="551492"/>
                  <a:pt x="2462006" y="576140"/>
                </a:cubicBezTo>
                <a:cubicBezTo>
                  <a:pt x="2203222" y="1024419"/>
                  <a:pt x="2203222" y="1024419"/>
                  <a:pt x="2203222" y="1024419"/>
                </a:cubicBezTo>
                <a:cubicBezTo>
                  <a:pt x="2189358" y="1047526"/>
                  <a:pt x="2155470" y="1066012"/>
                  <a:pt x="2129284" y="1066012"/>
                </a:cubicBezTo>
                <a:lnTo>
                  <a:pt x="1611715" y="1066012"/>
                </a:lnTo>
                <a:cubicBezTo>
                  <a:pt x="1583988" y="1066012"/>
                  <a:pt x="1550100" y="1047526"/>
                  <a:pt x="1537777" y="1024419"/>
                </a:cubicBezTo>
                <a:cubicBezTo>
                  <a:pt x="1278993" y="576140"/>
                  <a:pt x="1278993" y="576140"/>
                  <a:pt x="1278993" y="576140"/>
                </a:cubicBezTo>
                <a:cubicBezTo>
                  <a:pt x="1265129" y="551492"/>
                  <a:pt x="1265129" y="514520"/>
                  <a:pt x="1278993" y="489873"/>
                </a:cubicBezTo>
                <a:cubicBezTo>
                  <a:pt x="1537777" y="41593"/>
                  <a:pt x="1537777" y="41593"/>
                  <a:pt x="1537777" y="41593"/>
                </a:cubicBezTo>
                <a:cubicBezTo>
                  <a:pt x="1550100" y="18486"/>
                  <a:pt x="1583988" y="0"/>
                  <a:pt x="1611715" y="0"/>
                </a:cubicBezTo>
                <a:close/>
              </a:path>
            </a:pathLst>
          </a:cu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5216176" y="1558665"/>
            <a:ext cx="6651973" cy="508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według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UNWTO w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związku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pandemią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COVID-19 w 2020 roku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nastąpił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spadek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liczby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wyjazdów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turystycznych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świecie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około</a:t>
            </a:r>
            <a:r>
              <a:rPr lang="pl-PL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80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%,</a:t>
            </a: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edług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WHO na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całym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świecie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potwierdzono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219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mln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przypadków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zakażenia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wirusem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SARS CoV-2.</a:t>
            </a: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 roku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światowy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sektor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turystyczny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powodu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pandemii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utracił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około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4,5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biliona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dolarów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Konferencja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Narodów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Zjednoczonych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spraw</a:t>
            </a:r>
            <a:r>
              <a:rPr 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Handlu i Rozwoju (UNCTAD).</a:t>
            </a:r>
          </a:p>
        </p:txBody>
      </p:sp>
    </p:spTree>
    <p:extLst>
      <p:ext uri="{BB962C8B-B14F-4D97-AF65-F5344CB8AC3E}">
        <p14:creationId xmlns:p14="http://schemas.microsoft.com/office/powerpoint/2010/main" val="3868340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242528" y="3429058"/>
            <a:ext cx="9007411" cy="1884458"/>
          </a:xfrm>
        </p:spPr>
        <p:txBody>
          <a:bodyPr vert="horz" lIns="91440" tIns="23433" rIns="91440" bIns="45720" rtlCol="0" anchor="ctr">
            <a:noAutofit/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</a:tabLst>
            </a:pPr>
            <a:r>
              <a:rPr lang="pl-PL" sz="5400" dirty="0"/>
              <a:t>Dziękuję za uwagę</a:t>
            </a:r>
            <a:br>
              <a:rPr lang="pl-PL" sz="5400" dirty="0"/>
            </a:br>
            <a:br>
              <a:rPr lang="pl-PL" sz="5400" dirty="0"/>
            </a:br>
            <a:br>
              <a:rPr lang="pl-PL" sz="5400" dirty="0"/>
            </a:br>
            <a:br>
              <a:rPr lang="pl-PL" sz="5400" dirty="0"/>
            </a:br>
            <a:r>
              <a:rPr lang="pl-PL" sz="5400" dirty="0"/>
              <a:t>michal_roman@sggw.edu.pl</a:t>
            </a:r>
            <a:endParaRPr lang="pl-PL" altLang="en-US" sz="4800" dirty="0">
              <a:solidFill>
                <a:srgbClr val="004411"/>
              </a:solidFill>
              <a:latin typeface="Tahoma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B1967F-4F1B-8140-A669-F0F69AE6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05" y="0"/>
            <a:ext cx="5441446" cy="16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59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6DF91-160A-234C-A679-DCCCBFF5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0"/>
            <a:ext cx="11290852" cy="688745"/>
          </a:xfrm>
        </p:spPr>
        <p:txBody>
          <a:bodyPr>
            <a:normAutofit/>
          </a:bodyPr>
          <a:lstStyle/>
          <a:p>
            <a:r>
              <a:rPr lang="pl-PL" sz="2400" dirty="0"/>
              <a:t>Tabela 1. Wybrane publikacje naukowe nt. wpływu pandemii COVID-19 na turystykę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72FF5C5-1A09-5A48-A458-27F924137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68230"/>
              </p:ext>
            </p:extLst>
          </p:nvPr>
        </p:nvGraphicFramePr>
        <p:xfrm>
          <a:off x="106017" y="562858"/>
          <a:ext cx="11993217" cy="61505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3896">
                  <a:extLst>
                    <a:ext uri="{9D8B030D-6E8A-4147-A177-3AD203B41FA5}">
                      <a16:colId xmlns:a16="http://schemas.microsoft.com/office/drawing/2014/main" val="1971394631"/>
                    </a:ext>
                  </a:extLst>
                </a:gridCol>
                <a:gridCol w="3973483">
                  <a:extLst>
                    <a:ext uri="{9D8B030D-6E8A-4147-A177-3AD203B41FA5}">
                      <a16:colId xmlns:a16="http://schemas.microsoft.com/office/drawing/2014/main" val="4087621031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4013272660"/>
                    </a:ext>
                  </a:extLst>
                </a:gridCol>
                <a:gridCol w="3453998">
                  <a:extLst>
                    <a:ext uri="{9D8B030D-6E8A-4147-A177-3AD203B41FA5}">
                      <a16:colId xmlns:a16="http://schemas.microsoft.com/office/drawing/2014/main" val="2098828759"/>
                    </a:ext>
                  </a:extLst>
                </a:gridCol>
              </a:tblGrid>
              <a:tr h="33130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Autorzy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Tytuł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Czasopismo</a:t>
                      </a:r>
                      <a:r>
                        <a:rPr lang="en-US" sz="1500" dirty="0">
                          <a:effectLst/>
                        </a:rPr>
                        <a:t> / </a:t>
                      </a:r>
                      <a:r>
                        <a:rPr lang="en-US" sz="1500" dirty="0" err="1">
                          <a:effectLst/>
                        </a:rPr>
                        <a:t>Wydawnictwo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Metody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1778792459"/>
                  </a:ext>
                </a:extLst>
              </a:tr>
              <a:tr h="40558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 err="1">
                          <a:effectLst/>
                        </a:rPr>
                        <a:t>Polyzos</a:t>
                      </a:r>
                      <a:r>
                        <a:rPr lang="pl-PL" sz="1500" dirty="0">
                          <a:effectLst/>
                        </a:rPr>
                        <a:t>, </a:t>
                      </a:r>
                      <a:r>
                        <a:rPr lang="pl-PL" sz="1500" dirty="0" err="1">
                          <a:effectLst/>
                        </a:rPr>
                        <a:t>Samitas</a:t>
                      </a:r>
                      <a:r>
                        <a:rPr lang="pl-PL" sz="1500" dirty="0">
                          <a:effectLst/>
                        </a:rPr>
                        <a:t>, </a:t>
                      </a:r>
                      <a:r>
                        <a:rPr lang="pl-PL" sz="1500" dirty="0" err="1">
                          <a:effectLst/>
                        </a:rPr>
                        <a:t>Spyridou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Tourism Demand and the COVID-19 Pandemic: An LSTM Approach 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Tourism Recreation Research / Taylor &amp; Francis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Okres</a:t>
                      </a:r>
                      <a:r>
                        <a:rPr lang="en-US" sz="1500" dirty="0">
                          <a:effectLst/>
                        </a:rPr>
                        <a:t>: 2003-2019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Metoda</a:t>
                      </a:r>
                      <a:r>
                        <a:rPr lang="en-US" sz="1500" dirty="0">
                          <a:effectLst/>
                        </a:rPr>
                        <a:t>: Long Short Term Memory (LSTM) 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338323975"/>
                  </a:ext>
                </a:extLst>
              </a:tr>
              <a:tr h="61852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</a:rPr>
                        <a:t>Uğur i Akbıyık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Impacts of COVID-19 on global tourism industry: A cross-regional comparison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Tourism Management Perspectives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Okres</a:t>
                      </a:r>
                      <a:r>
                        <a:rPr lang="en-US" sz="1500" dirty="0">
                          <a:effectLst/>
                        </a:rPr>
                        <a:t>: 2019-2020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Obszar</a:t>
                      </a:r>
                      <a:r>
                        <a:rPr lang="en-US" sz="1500" dirty="0">
                          <a:effectLst/>
                        </a:rPr>
                        <a:t>: USA, Europa, </a:t>
                      </a:r>
                      <a:r>
                        <a:rPr lang="en-US" sz="1500" dirty="0" err="1">
                          <a:effectLst/>
                        </a:rPr>
                        <a:t>Azja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Metoda</a:t>
                      </a:r>
                      <a:r>
                        <a:rPr lang="en-US" sz="1500" dirty="0">
                          <a:effectLst/>
                        </a:rPr>
                        <a:t>: text mining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1330268750"/>
                  </a:ext>
                </a:extLst>
              </a:tr>
              <a:tr h="89745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Fotiadis, Polyzos, Huanc</a:t>
                      </a:r>
                      <a:endParaRPr lang="pl-PL" sz="15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The good, the bad and the ugly on COVID-19 tourism recovery</a:t>
                      </a:r>
                      <a:endParaRPr lang="pl-PL" sz="1500" dirty="0">
                        <a:effectLst/>
                      </a:endParaRPr>
                    </a:p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655763" indent="-163988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>
                          <a:effectLst/>
                        </a:rPr>
                        <a:t>Annals of Tourism Research / Elsevier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80975" indent="-82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Okres</a:t>
                      </a:r>
                      <a:r>
                        <a:rPr lang="en-US" sz="1500" dirty="0">
                          <a:effectLst/>
                        </a:rPr>
                        <a:t> 1998-2020</a:t>
                      </a:r>
                      <a:endParaRPr lang="pl-PL" sz="1500" dirty="0">
                        <a:effectLst/>
                      </a:endParaRPr>
                    </a:p>
                    <a:p>
                      <a:pPr marL="1655763" indent="-155733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Obszar</a:t>
                      </a:r>
                      <a:r>
                        <a:rPr lang="en-US" sz="1500" dirty="0">
                          <a:effectLst/>
                        </a:rPr>
                        <a:t>: world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Metoda</a:t>
                      </a:r>
                      <a:r>
                        <a:rPr lang="en-US" sz="1500" dirty="0">
                          <a:effectLst/>
                        </a:rPr>
                        <a:t>: Long </a:t>
                      </a:r>
                      <a:r>
                        <a:rPr lang="en-US" sz="1500" dirty="0" err="1">
                          <a:effectLst/>
                        </a:rPr>
                        <a:t>ShortTerm</a:t>
                      </a:r>
                      <a:r>
                        <a:rPr lang="en-US" sz="1500" dirty="0">
                          <a:effectLst/>
                        </a:rPr>
                        <a:t> Memory (LSTM) Generalized Additive Model (GAM)</a:t>
                      </a:r>
                      <a:endParaRPr lang="pl-PL" sz="1500" dirty="0">
                        <a:effectLst/>
                      </a:endParaRPr>
                    </a:p>
                    <a:p>
                      <a:pPr marL="1656080" indent="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651560373"/>
                  </a:ext>
                </a:extLst>
              </a:tr>
              <a:tr h="96685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Kaushala, Srivastava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Hospitality and tourism industry amid COVID-19 pandemic: Perspectives on challenges and learnings from India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5875" indent="3333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>
                          <a:effectLst/>
                        </a:rPr>
                        <a:t>International Journal of Hospitality Management / Elsevier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655763" indent="-1606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Okres</a:t>
                      </a:r>
                      <a:r>
                        <a:rPr lang="en-US" sz="1500" dirty="0">
                          <a:effectLst/>
                        </a:rPr>
                        <a:t>: 2020</a:t>
                      </a:r>
                      <a:endParaRPr lang="pl-PL" sz="1500" dirty="0">
                        <a:effectLst/>
                      </a:endParaRPr>
                    </a:p>
                    <a:p>
                      <a:pPr marL="1655763" indent="-1606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Obszar</a:t>
                      </a:r>
                      <a:r>
                        <a:rPr lang="en-US" sz="1500" dirty="0">
                          <a:effectLst/>
                        </a:rPr>
                        <a:t>: India</a:t>
                      </a:r>
                      <a:endParaRPr lang="pl-PL" sz="1500" dirty="0">
                        <a:effectLst/>
                      </a:endParaRPr>
                    </a:p>
                    <a:p>
                      <a:pPr marL="1655763" indent="-1606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Metoda</a:t>
                      </a:r>
                      <a:r>
                        <a:rPr lang="en-US" sz="1500" dirty="0">
                          <a:effectLst/>
                        </a:rPr>
                        <a:t>: email interviews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522076604"/>
                  </a:ext>
                </a:extLst>
              </a:tr>
              <a:tr h="84776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B.-</a:t>
                      </a:r>
                      <a:r>
                        <a:rPr lang="en-US" sz="1500" dirty="0" err="1">
                          <a:effectLst/>
                        </a:rPr>
                        <a:t>L.Tran</a:t>
                      </a:r>
                      <a:r>
                        <a:rPr lang="en-US" sz="1500" dirty="0">
                          <a:effectLst/>
                        </a:rPr>
                        <a:t>, Ch.-</a:t>
                      </a:r>
                      <a:r>
                        <a:rPr lang="en-US" sz="1500" dirty="0" err="1">
                          <a:effectLst/>
                        </a:rPr>
                        <a:t>Ch.Chen</a:t>
                      </a:r>
                      <a:r>
                        <a:rPr lang="en-US" sz="1500" dirty="0">
                          <a:effectLst/>
                        </a:rPr>
                        <a:t>, W.-Ch. Tseng, S.-Y. Liao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effectLst/>
                      </a:endParaRPr>
                    </a:p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Tourism under the Early Phase of COVID-19 in Four APEC Economies: An Estimation with Special Focus on SARS Experiences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5875" indent="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>
                          <a:effectLst/>
                        </a:rPr>
                        <a:t>International Journal of Environmental Research and Public Health / MDPI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655763" indent="-1606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Okres</a:t>
                      </a:r>
                      <a:r>
                        <a:rPr lang="en-US" sz="1500" dirty="0">
                          <a:effectLst/>
                        </a:rPr>
                        <a:t>: 2020</a:t>
                      </a:r>
                      <a:endParaRPr lang="pl-PL" sz="1500" dirty="0">
                        <a:effectLst/>
                      </a:endParaRPr>
                    </a:p>
                    <a:p>
                      <a:pPr marL="15875" indent="3333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Obszar</a:t>
                      </a:r>
                      <a:r>
                        <a:rPr lang="en-US" sz="1500" dirty="0">
                          <a:effectLst/>
                        </a:rPr>
                        <a:t>: </a:t>
                      </a:r>
                      <a:r>
                        <a:rPr lang="en-US" sz="1500" dirty="0" err="1">
                          <a:effectLst/>
                        </a:rPr>
                        <a:t>Tajwan</a:t>
                      </a:r>
                      <a:r>
                        <a:rPr lang="en-US" sz="1500" dirty="0">
                          <a:effectLst/>
                        </a:rPr>
                        <a:t>, Hongkong, </a:t>
                      </a:r>
                      <a:r>
                        <a:rPr lang="en-US" sz="1500" dirty="0" err="1">
                          <a:effectLst/>
                        </a:rPr>
                        <a:t>Tajlandia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Nowa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Zelandia</a:t>
                      </a:r>
                      <a:endParaRPr lang="pl-PL" sz="1500" dirty="0">
                        <a:effectLst/>
                      </a:endParaRPr>
                    </a:p>
                    <a:p>
                      <a:pPr marL="15875" indent="3333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500" dirty="0" err="1">
                          <a:effectLst/>
                        </a:rPr>
                        <a:t>Metoda</a:t>
                      </a:r>
                      <a:r>
                        <a:rPr lang="en-US" sz="1500" dirty="0">
                          <a:effectLst/>
                        </a:rPr>
                        <a:t>: </a:t>
                      </a:r>
                      <a:r>
                        <a:rPr lang="en-US" sz="1500" dirty="0" err="1">
                          <a:effectLst/>
                        </a:rPr>
                        <a:t>regresja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3562046369"/>
                  </a:ext>
                </a:extLst>
              </a:tr>
              <a:tr h="80571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Gössling, Scott, Hall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effectLst/>
                      </a:endParaRPr>
                    </a:p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Pandemics, tourism and global change: a rapid assessment of COVID-19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5875" indent="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>
                          <a:effectLst/>
                        </a:rPr>
                        <a:t>Journal of Sustainable Tourism / </a:t>
                      </a:r>
                      <a:r>
                        <a:rPr lang="en-GB" sz="1500" dirty="0" err="1">
                          <a:effectLst/>
                        </a:rPr>
                        <a:t>Taylor&amp;Francis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655763" indent="-155733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 err="1">
                          <a:effectLst/>
                        </a:rPr>
                        <a:t>Okres</a:t>
                      </a:r>
                      <a:r>
                        <a:rPr lang="en-GB" sz="1500" dirty="0">
                          <a:effectLst/>
                        </a:rPr>
                        <a:t> 1972-2020</a:t>
                      </a:r>
                      <a:endParaRPr lang="pl-PL" sz="1500" dirty="0">
                        <a:effectLst/>
                      </a:endParaRPr>
                    </a:p>
                    <a:p>
                      <a:pPr marL="15875" indent="82550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 err="1">
                          <a:effectLst/>
                        </a:rPr>
                        <a:t>Metoda</a:t>
                      </a:r>
                      <a:r>
                        <a:rPr lang="en-GB" sz="1500" dirty="0">
                          <a:effectLst/>
                        </a:rPr>
                        <a:t>: Systematic Literature Review (SLR)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1865088174"/>
                  </a:ext>
                </a:extLst>
              </a:tr>
              <a:tr h="83146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Higgins-Desbiolles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269875" indent="-269875"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Socialising tourism for social and ecological justice after COVID-19</a:t>
                      </a:r>
                      <a:endParaRPr lang="pl-PL" sz="15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Tourism Geographies 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An International Journal of Tourism Space, Place and Environment / Taylor &amp; Francis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tc>
                  <a:txBody>
                    <a:bodyPr/>
                    <a:lstStyle/>
                    <a:p>
                      <a:pPr marL="1655763" indent="-163988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 err="1">
                          <a:effectLst/>
                        </a:rPr>
                        <a:t>Okres</a:t>
                      </a:r>
                      <a:r>
                        <a:rPr lang="en-GB" sz="1500" dirty="0">
                          <a:effectLst/>
                        </a:rPr>
                        <a:t>: 1999-2020</a:t>
                      </a:r>
                      <a:endParaRPr lang="pl-PL" sz="1500" dirty="0">
                        <a:effectLst/>
                      </a:endParaRPr>
                    </a:p>
                    <a:p>
                      <a:pPr marL="1655763" indent="-1639888"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500" dirty="0" err="1">
                          <a:effectLst/>
                        </a:rPr>
                        <a:t>Metoda</a:t>
                      </a:r>
                      <a:r>
                        <a:rPr lang="en-GB" sz="1500" dirty="0">
                          <a:effectLst/>
                        </a:rPr>
                        <a:t>: SLR</a:t>
                      </a:r>
                      <a:endParaRPr lang="pl-PL" sz="15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37" marR="37937" marT="0" marB="0" anchor="ctr"/>
                </a:tc>
                <a:extLst>
                  <a:ext uri="{0D108BD9-81ED-4DB2-BD59-A6C34878D82A}">
                    <a16:rowId xmlns:a16="http://schemas.microsoft.com/office/drawing/2014/main" val="3158799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36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59163-3FCC-654D-BE78-0F4D02AA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722" y="630169"/>
            <a:ext cx="4118113" cy="3478005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Rysunek 1. Regiony świata o najwyższym ryzyku zakażenia COVID-19 (styczeń-marzec 2020)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075B6D5-AB67-E541-B2A4-87F4B02B4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6" y="0"/>
            <a:ext cx="5734058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CE24819-39A9-5E46-AC65-FFF14BB1D9F5}"/>
              </a:ext>
            </a:extLst>
          </p:cNvPr>
          <p:cNvSpPr/>
          <p:nvPr/>
        </p:nvSpPr>
        <p:spPr>
          <a:xfrm>
            <a:off x="7058722" y="5476414"/>
            <a:ext cx="4841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Źródło: European Centre for </a:t>
            </a:r>
            <a:r>
              <a:rPr lang="pl-PL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Disease</a:t>
            </a: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Prevention</a:t>
            </a: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Control (ECDC). (2020). COVID-19 Situation update </a:t>
            </a:r>
            <a:r>
              <a:rPr lang="pl-PL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worldwide</a:t>
            </a:r>
            <a:r>
              <a:rPr lang="pl-PL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https://www.ecdc.europa.eu/en/geographical-distribution-2019-ncov-cases [02.11.2020]</a:t>
            </a:r>
            <a:r>
              <a:rPr lang="pl-PL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22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6DF91-160A-234C-A679-DCCCBFF5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142210"/>
            <a:ext cx="11913704" cy="1059808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Rysunek 2. Całkowita liczba lotów w latach 2019-2021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CCCB698-5BB3-EC45-9291-7D53971D5C86}"/>
              </a:ext>
            </a:extLst>
          </p:cNvPr>
          <p:cNvSpPr/>
          <p:nvPr/>
        </p:nvSpPr>
        <p:spPr>
          <a:xfrm>
            <a:off x="168576" y="5863464"/>
            <a:ext cx="11589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opracowanie własne na podstawie danych </a:t>
            </a:r>
            <a:r>
              <a:rPr lang="pl-PL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Flightradar24</a:t>
            </a:r>
            <a:r>
              <a:rPr lang="pl-PL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63063961-2365-4A92-B8C4-10A83235166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5155" y="476517"/>
          <a:ext cx="11243256" cy="4885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416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5F11EC-F61C-9644-BE6D-752E4A50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5" y="5446643"/>
            <a:ext cx="11594447" cy="924040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Rysunek 3. Codzienne globalne przypadki COVID-19 i globalne loty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7D8200-C72A-3742-B8E5-86A34BC2AD51}"/>
              </a:ext>
            </a:extLst>
          </p:cNvPr>
          <p:cNvSpPr/>
          <p:nvPr/>
        </p:nvSpPr>
        <p:spPr>
          <a:xfrm>
            <a:off x="372265" y="6162337"/>
            <a:ext cx="1166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Źródło: opracowanie własne na podstawie danych </a:t>
            </a:r>
            <a:r>
              <a:rPr lang="pl-PL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World in Data i </a:t>
            </a:r>
            <a:r>
              <a:rPr lang="pl-PL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Flightradar24.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2581F331-34A8-49EB-B9A7-04858357A5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2276" y="296214"/>
          <a:ext cx="11317459" cy="531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549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393130-3CF2-574B-A1DE-13BC71F7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Pandemia COVID-19 w Nepalu i Polsce </a:t>
            </a:r>
            <a:br>
              <a:rPr lang="pl-PL" sz="4000" dirty="0"/>
            </a:br>
            <a:r>
              <a:rPr lang="pl-PL" sz="2400" dirty="0"/>
              <a:t>(dane na 02.10.2021 r.)</a:t>
            </a:r>
            <a:endParaRPr lang="pl-PL" sz="4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4401F1B-021E-5049-A5B0-1AEDDF810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4396"/>
              </p:ext>
            </p:extLst>
          </p:nvPr>
        </p:nvGraphicFramePr>
        <p:xfrm>
          <a:off x="1903671" y="2333996"/>
          <a:ext cx="10016780" cy="3522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3419">
                  <a:extLst>
                    <a:ext uri="{9D8B030D-6E8A-4147-A177-3AD203B41FA5}">
                      <a16:colId xmlns:a16="http://schemas.microsoft.com/office/drawing/2014/main" val="209614078"/>
                    </a:ext>
                  </a:extLst>
                </a:gridCol>
                <a:gridCol w="2045508">
                  <a:extLst>
                    <a:ext uri="{9D8B030D-6E8A-4147-A177-3AD203B41FA5}">
                      <a16:colId xmlns:a16="http://schemas.microsoft.com/office/drawing/2014/main" val="3201923435"/>
                    </a:ext>
                  </a:extLst>
                </a:gridCol>
                <a:gridCol w="1740093">
                  <a:extLst>
                    <a:ext uri="{9D8B030D-6E8A-4147-A177-3AD203B41FA5}">
                      <a16:colId xmlns:a16="http://schemas.microsoft.com/office/drawing/2014/main" val="4060075327"/>
                    </a:ext>
                  </a:extLst>
                </a:gridCol>
                <a:gridCol w="1598833">
                  <a:extLst>
                    <a:ext uri="{9D8B030D-6E8A-4147-A177-3AD203B41FA5}">
                      <a16:colId xmlns:a16="http://schemas.microsoft.com/office/drawing/2014/main" val="3303320840"/>
                    </a:ext>
                  </a:extLst>
                </a:gridCol>
                <a:gridCol w="1828199">
                  <a:extLst>
                    <a:ext uri="{9D8B030D-6E8A-4147-A177-3AD203B41FA5}">
                      <a16:colId xmlns:a16="http://schemas.microsoft.com/office/drawing/2014/main" val="1624252560"/>
                    </a:ext>
                  </a:extLst>
                </a:gridCol>
                <a:gridCol w="1510728">
                  <a:extLst>
                    <a:ext uri="{9D8B030D-6E8A-4147-A177-3AD203B41FA5}">
                      <a16:colId xmlns:a16="http://schemas.microsoft.com/office/drawing/2014/main" val="43910261"/>
                    </a:ext>
                  </a:extLst>
                </a:gridCol>
              </a:tblGrid>
              <a:tr h="1167043">
                <a:tc>
                  <a:txBody>
                    <a:bodyPr/>
                    <a:lstStyle/>
                    <a:p>
                      <a:pPr algn="ctr"/>
                      <a:endParaRPr lang="pl-P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Liczba mieszkańców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Łączna liczba przypadków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% zakażonych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Ozdrowienia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Zgony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781103"/>
                  </a:ext>
                </a:extLst>
              </a:tr>
              <a:tr h="1167043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Nepal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28,61 mln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796 tys.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2,7%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395 tys.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11148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147939"/>
                  </a:ext>
                </a:extLst>
              </a:tr>
              <a:tr h="1167043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Polska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37,97 mln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2,91 mln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7,7%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2,66 mln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75666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936439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3E11A7FB-069D-A540-8FFB-EE72E771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4" y="3222351"/>
            <a:ext cx="1132342" cy="138033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4F3BFC9-6522-9F45-9290-DAD3AFEA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6" y="4651279"/>
            <a:ext cx="1205523" cy="12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1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85EFEEAD-C9E2-4643-A6C4-AE5F44C9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15885"/>
            <a:ext cx="9639300" cy="6322468"/>
          </a:xfrm>
        </p:spPr>
        <p:txBody>
          <a:bodyPr>
            <a:noAutofit/>
          </a:bodyPr>
          <a:lstStyle/>
          <a:p>
            <a:r>
              <a:rPr lang="pl-PL" sz="2800" dirty="0"/>
              <a:t>	Michał Roman </a:t>
            </a: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r>
              <a:rPr lang="pl-PL" sz="2800" dirty="0"/>
              <a:t>	Monika Roman</a:t>
            </a:r>
            <a:br>
              <a:rPr lang="pl-PL" sz="2800" i="1" dirty="0"/>
            </a:br>
            <a:br>
              <a:rPr lang="pl-PL" sz="2800" i="1" dirty="0"/>
            </a:br>
            <a:br>
              <a:rPr lang="pl-PL" sz="2800" i="1" dirty="0"/>
            </a:br>
            <a:br>
              <a:rPr lang="pl-PL" sz="2800" i="1" dirty="0"/>
            </a:br>
            <a:br>
              <a:rPr lang="pl-PL" sz="2800" i="1" dirty="0"/>
            </a:br>
            <a:r>
              <a:rPr lang="pl-PL" sz="2800" i="1" dirty="0"/>
              <a:t>	Kumar </a:t>
            </a:r>
            <a:r>
              <a:rPr lang="pl-PL" sz="2800" i="1" dirty="0" err="1"/>
              <a:t>Bhatta</a:t>
            </a:r>
            <a:br>
              <a:rPr lang="pl-PL" sz="2800" i="1" dirty="0"/>
            </a:br>
            <a:br>
              <a:rPr lang="pl-PL" sz="2800" i="1" dirty="0"/>
            </a:br>
            <a:br>
              <a:rPr lang="pl-PL" sz="2800" i="1" dirty="0"/>
            </a:br>
            <a:br>
              <a:rPr lang="pl-PL" sz="2800" i="1" dirty="0"/>
            </a:br>
            <a:r>
              <a:rPr lang="pl-PL" sz="2800" i="1" dirty="0"/>
              <a:t>	</a:t>
            </a:r>
            <a:r>
              <a:rPr lang="pl-PL" sz="2800" i="1" dirty="0" err="1"/>
              <a:t>Prakash</a:t>
            </a:r>
            <a:r>
              <a:rPr lang="pl-PL" sz="2800" i="1" dirty="0"/>
              <a:t> </a:t>
            </a:r>
            <a:r>
              <a:rPr lang="pl-PL" sz="2800" i="1" dirty="0" err="1"/>
              <a:t>Gautam</a:t>
            </a:r>
            <a:br>
              <a:rPr lang="pl-PL" sz="2800" b="1" u="sng" dirty="0"/>
            </a:br>
            <a:br>
              <a:rPr lang="pl-PL" sz="2800" b="1" u="sng" dirty="0"/>
            </a:b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8B7371-88CF-4F46-B932-5E5808CC7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904" y="3393855"/>
            <a:ext cx="1513595" cy="13117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96D01D7-C53B-124A-86C9-8BEBB139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904" y="5235554"/>
            <a:ext cx="1369059" cy="13690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50" y="79707"/>
            <a:ext cx="1208466" cy="16941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CA29EA8-7FE6-4E41-8363-043AAB5D4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850" y="1969257"/>
            <a:ext cx="2484956" cy="11513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A29EA8-7FE6-4E41-8363-043AAB5D4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851" y="287978"/>
            <a:ext cx="2484955" cy="115136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50" y="2030070"/>
            <a:ext cx="1208466" cy="136378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49" y="3855317"/>
            <a:ext cx="1154833" cy="115483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49" y="5394507"/>
            <a:ext cx="1243846" cy="12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86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1085</Words>
  <Application>Microsoft Macintosh PowerPoint</Application>
  <PresentationFormat>Panoramiczny</PresentationFormat>
  <Paragraphs>251</Paragraphs>
  <Slides>30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9" baseType="lpstr">
      <vt:lpstr>Microsoft YaHei</vt:lpstr>
      <vt:lpstr>SimSun</vt:lpstr>
      <vt:lpstr>Arial</vt:lpstr>
      <vt:lpstr>Calibri</vt:lpstr>
      <vt:lpstr>Calibri Light</vt:lpstr>
      <vt:lpstr>Palatino Linotype</vt:lpstr>
      <vt:lpstr>Tahoma</vt:lpstr>
      <vt:lpstr>Times New Roman</vt:lpstr>
      <vt:lpstr>Motyw pakietu Office</vt:lpstr>
      <vt:lpstr>Społeczno-ekonomiczne czynniki organizacji wyjazdów turystycznych  w czasach pandemii COVID-19  Dr hab. Michał Roman</vt:lpstr>
      <vt:lpstr>1. Wstęp. 2. Przegląd dotychczasowych badań. 3. Cel, metoda i organizacja badań. 4. Wyniki badań. 5. Wnioski.</vt:lpstr>
      <vt:lpstr>Wstęp</vt:lpstr>
      <vt:lpstr>Tabela 1. Wybrane publikacje naukowe nt. wpływu pandemii COVID-19 na turystykę</vt:lpstr>
      <vt:lpstr>Rysunek 1. Regiony świata o najwyższym ryzyku zakażenia COVID-19 (styczeń-marzec 2020)</vt:lpstr>
      <vt:lpstr>Rysunek 2. Całkowita liczba lotów w latach 2019-2021</vt:lpstr>
      <vt:lpstr>Rysunek 3. Codzienne globalne przypadki COVID-19 i globalne loty</vt:lpstr>
      <vt:lpstr>Pandemia COVID-19 w Nepalu i Polsce  (dane na 02.10.2021 r.)</vt:lpstr>
      <vt:lpstr> Michał Roman       Monika Roman      Kumar Bhatta     Prakash Gautam  </vt:lpstr>
      <vt:lpstr>Cel Celem badań było przedstawienie aktywności turystycznej respondentów podczas pandemii COVID-19. Dodatkowo określono wpływ pandemii COVID-19 na turystykę w krajach europejskich.  Metoda 1. Metoda: sondaż diagnostyczny z wykorzystaniem kwestionariusza ankiety. Badania przeprowadzono w styczniu i lutym 2021 roku. - 1012 respondentów z Polski (957 osób zakwalifikowano do badań), (62% kobiety, wykształcenie średnie) - 362 respondentów z Nepalu (190 osób zakwalifikowano do badań), (58% kobiety, wykształcenie średnie)  2. Metoda: analiza skupień Obiekt badań: kraje europejskie Okres badań: 2019-2020 </vt:lpstr>
      <vt:lpstr> Zmienne:  x1- zmiana liczby przylotów x2- zmiana obłożenia miejsc noclegowych w hotelach i podobnych obiektach x3- zmiana liczby przyjazdów do turystycznych obiektów noclegowych x4- indeks rygorystyczności (stringency index)  Dane: Our World in Data, EUROSTAT  </vt:lpstr>
      <vt:lpstr>Wyniki badań</vt:lpstr>
      <vt:lpstr>Podróżowanie w czasach pandemii COVID-19</vt:lpstr>
      <vt:lpstr>Chęć zaplanowania wyjazdu turystycznego w 2021 roku</vt:lpstr>
      <vt:lpstr>Chęć zaplanowania wyjazdu turystycznego w 2021 roku  w zależności od dochodu respondentów</vt:lpstr>
      <vt:lpstr>Wyjazd krajowy czy zagraniczny ?</vt:lpstr>
      <vt:lpstr>Korzystanie z ofert biura podróży przed pandemią i w 2021 roku</vt:lpstr>
      <vt:lpstr>Czynniki mające wpływ na organizację wyjazdu turystycznego</vt:lpstr>
      <vt:lpstr>Wzrost cen wyjazdu</vt:lpstr>
      <vt:lpstr>Środek transportu</vt:lpstr>
      <vt:lpstr>Osoby towarzyszące</vt:lpstr>
      <vt:lpstr>Miejsce wyjazdu</vt:lpstr>
      <vt:lpstr>Kraje, które odniosły największe straty ekonomiczne przez pandemię COVID-19 w 2020 roku w opinii respondentów z Polski</vt:lpstr>
      <vt:lpstr>Grupowanie krajów wg analizy skupień</vt:lpstr>
      <vt:lpstr>Grupa 1</vt:lpstr>
      <vt:lpstr>Grupa 2</vt:lpstr>
      <vt:lpstr>Grupa 3</vt:lpstr>
      <vt:lpstr>Grupa 4</vt:lpstr>
      <vt:lpstr>Wnioski</vt:lpstr>
      <vt:lpstr>Dziękuję za uwagę    michal_roman@sggw.edu.pl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crisis in tourism caused by the COVID-19 pandemic – global challenges   Michał Roman Monika Roman  (Warsaw University of Life Sciences – POLAND)</dc:title>
  <dc:creator>Monika Roman</dc:creator>
  <cp:lastModifiedBy>Microsoft Office User</cp:lastModifiedBy>
  <cp:revision>47</cp:revision>
  <dcterms:created xsi:type="dcterms:W3CDTF">2020-12-01T08:34:39Z</dcterms:created>
  <dcterms:modified xsi:type="dcterms:W3CDTF">2021-10-06T16:21:17Z</dcterms:modified>
</cp:coreProperties>
</file>